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6A00-BC6E-48E7-A3C4-B64536D2AE21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B494-C072-4D01-9633-F5159534E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24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6A00-BC6E-48E7-A3C4-B64536D2AE21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B494-C072-4D01-9633-F5159534E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6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6A00-BC6E-48E7-A3C4-B64536D2AE21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B494-C072-4D01-9633-F5159534E8F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5980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6A00-BC6E-48E7-A3C4-B64536D2AE21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B494-C072-4D01-9633-F5159534E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716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6A00-BC6E-48E7-A3C4-B64536D2AE21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B494-C072-4D01-9633-F5159534E8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0596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6A00-BC6E-48E7-A3C4-B64536D2AE21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B494-C072-4D01-9633-F5159534E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47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6A00-BC6E-48E7-A3C4-B64536D2AE21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B494-C072-4D01-9633-F5159534E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529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6A00-BC6E-48E7-A3C4-B64536D2AE21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B494-C072-4D01-9633-F5159534E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725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6A00-BC6E-48E7-A3C4-B64536D2AE21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B494-C072-4D01-9633-F5159534E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66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6A00-BC6E-48E7-A3C4-B64536D2AE21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B494-C072-4D01-9633-F5159534E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83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6A00-BC6E-48E7-A3C4-B64536D2AE21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B494-C072-4D01-9633-F5159534E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16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6A00-BC6E-48E7-A3C4-B64536D2AE21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B494-C072-4D01-9633-F5159534E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32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6A00-BC6E-48E7-A3C4-B64536D2AE21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B494-C072-4D01-9633-F5159534E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652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6A00-BC6E-48E7-A3C4-B64536D2AE21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B494-C072-4D01-9633-F5159534E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535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6A00-BC6E-48E7-A3C4-B64536D2AE21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B494-C072-4D01-9633-F5159534E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223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6A00-BC6E-48E7-A3C4-B64536D2AE21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B494-C072-4D01-9633-F5159534E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11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56A00-BC6E-48E7-A3C4-B64536D2AE21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F09B494-C072-4D01-9633-F5159534E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45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D50A5-98C4-49AA-9AF6-B8C91F785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493" y="874643"/>
            <a:ext cx="7766936" cy="1258956"/>
          </a:xfrm>
        </p:spPr>
        <p:txBody>
          <a:bodyPr/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Всесвітній День Землі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54DA10-CE01-4B2F-915C-D82E0868E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953" y="2807167"/>
            <a:ext cx="7427164" cy="3713582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0D1B18-7FCD-4F6E-A7A3-EFB3835157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248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6C339-1A75-43B0-90C7-F7B48D22E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7" y="344557"/>
            <a:ext cx="9965636" cy="2436771"/>
          </a:xfrm>
        </p:spPr>
        <p:txBody>
          <a:bodyPr>
            <a:normAutofit fontScale="90000"/>
          </a:bodyPr>
          <a:lstStyle/>
          <a:p>
            <a:r>
              <a:rPr lang="ru-RU" dirty="0"/>
              <a:t>День </a:t>
            </a:r>
            <a:r>
              <a:rPr lang="ru-RU" dirty="0" err="1"/>
              <a:t>Землі</a:t>
            </a:r>
            <a:r>
              <a:rPr lang="ru-RU" dirty="0"/>
              <a:t> (англ. </a:t>
            </a:r>
            <a:r>
              <a:rPr lang="en-US" dirty="0"/>
              <a:t>Earth Day) — </a:t>
            </a:r>
            <a:r>
              <a:rPr lang="ru-RU" dirty="0" err="1"/>
              <a:t>назва</a:t>
            </a:r>
            <a:r>
              <a:rPr lang="ru-RU" dirty="0"/>
              <a:t>, яку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проводять</a:t>
            </a:r>
            <a:r>
              <a:rPr lang="ru-RU" dirty="0"/>
              <a:t> </a:t>
            </a:r>
            <a:r>
              <a:rPr lang="ru-RU" dirty="0" err="1"/>
              <a:t>навесні</a:t>
            </a:r>
            <a:r>
              <a:rPr lang="ru-RU" dirty="0"/>
              <a:t> з метою </a:t>
            </a:r>
            <a:r>
              <a:rPr lang="ru-RU" dirty="0" err="1"/>
              <a:t>спонукати</a:t>
            </a:r>
            <a:r>
              <a:rPr lang="ru-RU" dirty="0"/>
              <a:t> людей бути </a:t>
            </a:r>
            <a:r>
              <a:rPr lang="ru-RU" dirty="0" err="1"/>
              <a:t>уважнішими</a:t>
            </a:r>
            <a:r>
              <a:rPr lang="ru-RU" dirty="0"/>
              <a:t> до </a:t>
            </a:r>
            <a:r>
              <a:rPr lang="ru-RU" dirty="0" err="1"/>
              <a:t>тендітного</a:t>
            </a:r>
            <a:r>
              <a:rPr lang="ru-RU" dirty="0"/>
              <a:t> і </a:t>
            </a:r>
            <a:r>
              <a:rPr lang="ru-RU" dirty="0" err="1"/>
              <a:t>вразливого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Земля.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10250FF-B10F-4DCE-AFC7-6408A2CFB0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120" t="18079" r="24428" b="18128"/>
          <a:stretch/>
        </p:blipFill>
        <p:spPr>
          <a:xfrm>
            <a:off x="4890052" y="2781328"/>
            <a:ext cx="3710608" cy="349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05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599F07-4C39-4566-84AE-08BC182D9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344557"/>
            <a:ext cx="9766852" cy="254441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День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Землі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Рівнодення</a:t>
            </a:r>
            <a:br>
              <a:rPr lang="ru-RU" dirty="0"/>
            </a:br>
            <a:r>
              <a:rPr lang="ru-RU" dirty="0"/>
              <a:t>День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святкується</a:t>
            </a:r>
            <a:r>
              <a:rPr lang="ru-RU" dirty="0"/>
              <a:t> 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у день </a:t>
            </a:r>
            <a:r>
              <a:rPr lang="ru-RU" dirty="0" err="1"/>
              <a:t>весняного</a:t>
            </a:r>
            <a:r>
              <a:rPr lang="ru-RU" dirty="0"/>
              <a:t> </a:t>
            </a:r>
            <a:r>
              <a:rPr lang="ru-RU" dirty="0" err="1"/>
              <a:t>рівнодення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відзначити</a:t>
            </a:r>
            <a:r>
              <a:rPr lang="ru-RU" dirty="0"/>
              <a:t> момент, коли </a:t>
            </a:r>
            <a:r>
              <a:rPr lang="ru-RU" dirty="0" err="1"/>
              <a:t>починається</a:t>
            </a:r>
            <a:r>
              <a:rPr lang="ru-RU" dirty="0"/>
              <a:t> весна (у </a:t>
            </a:r>
            <a:r>
              <a:rPr lang="ru-RU" dirty="0" err="1"/>
              <a:t>Північній</a:t>
            </a:r>
            <a:r>
              <a:rPr lang="ru-RU" dirty="0"/>
              <a:t> </a:t>
            </a:r>
            <a:r>
              <a:rPr lang="ru-RU" dirty="0" err="1"/>
              <a:t>півкулі</a:t>
            </a:r>
            <a:r>
              <a:rPr lang="ru-RU" dirty="0"/>
              <a:t>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осінь</a:t>
            </a:r>
            <a:r>
              <a:rPr lang="ru-RU" dirty="0"/>
              <a:t> (у </a:t>
            </a:r>
            <a:r>
              <a:rPr lang="ru-RU" dirty="0" err="1"/>
              <a:t>Південній</a:t>
            </a:r>
            <a:r>
              <a:rPr lang="ru-RU" dirty="0"/>
              <a:t>). ООН </a:t>
            </a:r>
            <a:r>
              <a:rPr lang="ru-RU" dirty="0" err="1"/>
              <a:t>святкує</a:t>
            </a:r>
            <a:r>
              <a:rPr lang="ru-RU" dirty="0"/>
              <a:t> День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20-21 </a:t>
            </a:r>
            <a:r>
              <a:rPr lang="ru-RU" dirty="0" err="1"/>
              <a:t>березня</a:t>
            </a:r>
            <a:r>
              <a:rPr lang="ru-RU" dirty="0"/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27E6FD-676F-458E-8058-AA2B8B694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2711" y="2293110"/>
            <a:ext cx="1415463" cy="388077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EE2C5B-A12D-4F0A-91D0-AB952AC9FD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32" r="2024" b="7520"/>
          <a:stretch/>
        </p:blipFill>
        <p:spPr>
          <a:xfrm>
            <a:off x="4965838" y="3044687"/>
            <a:ext cx="5953953" cy="368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21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1C575-3FC3-47F9-8060-48F3D803C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88" y="649357"/>
            <a:ext cx="4068417" cy="4625008"/>
          </a:xfrm>
        </p:spPr>
        <p:txBody>
          <a:bodyPr>
            <a:normAutofit/>
          </a:bodyPr>
          <a:lstStyle/>
          <a:p>
            <a:r>
              <a:rPr lang="ru-RU" dirty="0"/>
              <a:t>День </a:t>
            </a:r>
            <a:r>
              <a:rPr lang="ru-RU" dirty="0" err="1"/>
              <a:t>Землі</a:t>
            </a:r>
            <a:r>
              <a:rPr lang="ru-RU" dirty="0"/>
              <a:t> — 22 </a:t>
            </a:r>
            <a:r>
              <a:rPr lang="ru-RU" dirty="0" err="1"/>
              <a:t>квітня</a:t>
            </a:r>
            <a:br>
              <a:rPr lang="ru-RU" dirty="0"/>
            </a:br>
            <a:r>
              <a:rPr lang="ru-RU" dirty="0"/>
              <a:t>Перша «одноразова» </a:t>
            </a:r>
            <a:r>
              <a:rPr lang="ru-RU" dirty="0" err="1"/>
              <a:t>акція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дня </a:t>
            </a:r>
            <a:r>
              <a:rPr lang="ru-RU" dirty="0" err="1"/>
              <a:t>пройшла</a:t>
            </a:r>
            <a:r>
              <a:rPr lang="ru-RU" dirty="0"/>
              <a:t> 1970 року в США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45A6BD-7455-4AAE-A572-C91CE4DD7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4088" y="1930400"/>
            <a:ext cx="1839532" cy="388077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92801D-8C1E-4ECC-82CF-5AA74128E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966" y="240403"/>
            <a:ext cx="5101755" cy="31885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5B4CF6-45D4-41E9-A200-AFDCFDE97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281" y="3671059"/>
            <a:ext cx="476250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87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EF8FF-309A-4C58-ACA4-47839452B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69" y="516834"/>
            <a:ext cx="6520069" cy="605624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Прапор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Землі</a:t>
            </a:r>
            <a:br>
              <a:rPr lang="ru-RU" dirty="0"/>
            </a:br>
            <a:r>
              <a:rPr lang="ru-RU" dirty="0"/>
              <a:t>Прапор </a:t>
            </a:r>
            <a:r>
              <a:rPr lang="ru-RU" dirty="0" err="1"/>
              <a:t>Землі</a:t>
            </a:r>
            <a:r>
              <a:rPr lang="ru-RU" dirty="0"/>
              <a:t> не є </a:t>
            </a:r>
            <a:r>
              <a:rPr lang="ru-RU" dirty="0" err="1"/>
              <a:t>офіційним</a:t>
            </a:r>
            <a:r>
              <a:rPr lang="ru-RU" dirty="0"/>
              <a:t> символом </a:t>
            </a:r>
            <a:r>
              <a:rPr lang="ru-RU" dirty="0" err="1"/>
              <a:t>чогось</a:t>
            </a:r>
            <a:r>
              <a:rPr lang="ru-RU" dirty="0"/>
              <a:t> (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офіційно</a:t>
            </a:r>
            <a:r>
              <a:rPr lang="ru-RU" dirty="0"/>
              <a:t> не </a:t>
            </a:r>
            <a:r>
              <a:rPr lang="ru-RU" dirty="0" err="1"/>
              <a:t>існує</a:t>
            </a:r>
            <a:r>
              <a:rPr lang="ru-RU" dirty="0"/>
              <a:t> всепланетного уряду).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фотографію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з космосу (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знімок</a:t>
            </a:r>
            <a:r>
              <a:rPr lang="ru-RU" dirty="0"/>
              <a:t>, </a:t>
            </a:r>
            <a:r>
              <a:rPr lang="ru-RU" dirty="0" err="1"/>
              <a:t>зроблений</a:t>
            </a:r>
            <a:r>
              <a:rPr lang="ru-RU" dirty="0"/>
              <a:t> астронавтами Аполлона-17 дорогою до </a:t>
            </a:r>
            <a:r>
              <a:rPr lang="ru-RU" dirty="0" err="1"/>
              <a:t>Місяця</a:t>
            </a:r>
            <a:r>
              <a:rPr lang="ru-RU" dirty="0"/>
              <a:t>) на темно-</a:t>
            </a:r>
            <a:r>
              <a:rPr lang="ru-RU" dirty="0" err="1"/>
              <a:t>синьому</a:t>
            </a:r>
            <a:r>
              <a:rPr lang="ru-RU" dirty="0"/>
              <a:t> </a:t>
            </a:r>
            <a:r>
              <a:rPr lang="ru-RU" dirty="0" err="1"/>
              <a:t>тлі</a:t>
            </a:r>
            <a:r>
              <a:rPr lang="ru-RU" dirty="0"/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744272-545A-40F7-8D53-3D9B0B355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4903" y="2611163"/>
            <a:ext cx="3827359" cy="21463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74F96D-75CB-45B1-86E1-CB49B5790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338" y="1542950"/>
            <a:ext cx="5099810" cy="339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53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17434-DA0B-400D-9E7B-D9C6D726D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804" y="1258957"/>
            <a:ext cx="4663292" cy="3935896"/>
          </a:xfrm>
        </p:spPr>
        <p:txBody>
          <a:bodyPr>
            <a:normAutofit/>
          </a:bodyPr>
          <a:lstStyle/>
          <a:p>
            <a:r>
              <a:rPr lang="ru-RU" dirty="0"/>
              <a:t>Символом Дня є зелена </a:t>
            </a:r>
            <a:r>
              <a:rPr lang="ru-RU" dirty="0" err="1"/>
              <a:t>грецька</a:t>
            </a:r>
            <a:r>
              <a:rPr lang="ru-RU" dirty="0"/>
              <a:t> буква Θ (</a:t>
            </a:r>
            <a:r>
              <a:rPr lang="ru-RU" dirty="0" err="1"/>
              <a:t>тета</a:t>
            </a:r>
            <a:r>
              <a:rPr lang="ru-RU" dirty="0"/>
              <a:t>) на </a:t>
            </a:r>
            <a:r>
              <a:rPr lang="ru-RU" dirty="0" err="1"/>
              <a:t>білому</a:t>
            </a:r>
            <a:r>
              <a:rPr lang="ru-RU" dirty="0"/>
              <a:t> </a:t>
            </a:r>
            <a:r>
              <a:rPr lang="ru-RU" dirty="0" err="1"/>
              <a:t>тлі</a:t>
            </a:r>
            <a:endParaRPr lang="ru-RU" dirty="0"/>
          </a:p>
        </p:txBody>
      </p:sp>
      <p:pic>
        <p:nvPicPr>
          <p:cNvPr id="1026" name="Picture 2" descr="https://upload.wikimedia.org/wikipedia/commons/thumb/e/e7/Ecology_symbol.svg/158px-Ecology_symbol.svg.png">
            <a:extLst>
              <a:ext uri="{FF2B5EF4-FFF2-40B4-BE49-F238E27FC236}">
                <a16:creationId xmlns:a16="http://schemas.microsoft.com/office/drawing/2014/main" id="{2690C5FF-4F7F-4627-A935-D17FD0424B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744" y="2221548"/>
            <a:ext cx="4536143" cy="344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347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A88B5-9A9D-47BA-9A96-F99DAB3CA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Дзвін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Миру в День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Землі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442778-12A7-4582-88BE-DFC2B10C5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03" y="1736520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У День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Землі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різних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країнах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, за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традицією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лунає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Дзвін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Миру,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закликаючи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людей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Землі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відчути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всепланетну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спільність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докласти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зусиль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до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захисту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миру на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планеті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збереження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краси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нашого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спільного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дому.</a:t>
            </a:r>
          </a:p>
          <a:p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Напис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Дзвоні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промовляє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: «Хай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живе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загальний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мир у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всьому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світі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70D1E1-8B79-43A5-B98D-4DBFB929D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626" y="4207664"/>
            <a:ext cx="6957391" cy="253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08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E633E3-5246-42CE-948E-3C8106B4E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0BB7598-CF5D-4CAF-90C8-A1D7C0827C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93110"/>
            <a:ext cx="12192000" cy="695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6117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</TotalTime>
  <Words>116</Words>
  <Application>Microsoft Office PowerPoint</Application>
  <PresentationFormat>Широкоэкранный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Аспект</vt:lpstr>
      <vt:lpstr>Всесвітній День Землі</vt:lpstr>
      <vt:lpstr>День Землі (англ. Earth Day) — назва, яку використовують щодо різних заходів, що їх проводять навесні з метою спонукати людей бути уважнішими до тендітного і вразливого довкілля планети Земля.</vt:lpstr>
      <vt:lpstr>День Землі — Рівнодення День Землі святкується у багатьох країнах у день весняного рівнодення, щоб відзначити момент, коли починається весна (у Північній півкулі) або осінь (у Південній). ООН святкує День Землі зазвичай 20-21 березня.</vt:lpstr>
      <vt:lpstr>День Землі — 22 квітня Перша «одноразова» акція цього дня пройшла 1970 року в США</vt:lpstr>
      <vt:lpstr>Прапор Землі Прапор Землі не є офіційним символом чогось (бо офіційно не існує всепланетного уряду). Він являє собою фотографію планети з космосу (нині використовують знімок, зроблений астронавтами Аполлона-17 дорогою до Місяця) на темно-синьому тлі.</vt:lpstr>
      <vt:lpstr>Символом Дня є зелена грецька буква Θ (тета) на білому тлі</vt:lpstr>
      <vt:lpstr>Дзвін Миру в День Землі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Всесвітній День Землі</dc:title>
  <dc:creator>PC Asus</dc:creator>
  <cp:lastModifiedBy>PC Asus</cp:lastModifiedBy>
  <cp:revision>4</cp:revision>
  <dcterms:created xsi:type="dcterms:W3CDTF">2019-03-28T11:57:06Z</dcterms:created>
  <dcterms:modified xsi:type="dcterms:W3CDTF">2019-03-28T12:34:22Z</dcterms:modified>
</cp:coreProperties>
</file>