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9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7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й трикут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іліні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іліні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іліні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 сполучна ліні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109A521-73F0-40EA-A151-927818EB8869}" type="datetimeFigureOut">
              <a:rPr lang="uk-UA" smtClean="0"/>
              <a:t>05.05.2020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F3F8714-DE68-4BA0-B9CA-37E8D5174EE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9A521-73F0-40EA-A151-927818EB8869}" type="datetimeFigureOut">
              <a:rPr lang="uk-UA" smtClean="0"/>
              <a:t>05.05.2020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3F8714-DE68-4BA0-B9CA-37E8D5174EE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9A521-73F0-40EA-A151-927818EB8869}" type="datetimeFigureOut">
              <a:rPr lang="uk-UA" smtClean="0"/>
              <a:t>05.05.2020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3F8714-DE68-4BA0-B9CA-37E8D5174EE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9A521-73F0-40EA-A151-927818EB8869}" type="datetimeFigureOut">
              <a:rPr lang="uk-UA" smtClean="0"/>
              <a:t>05.05.2020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3F8714-DE68-4BA0-B9CA-37E8D5174EE9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9A521-73F0-40EA-A151-927818EB8869}" type="datetimeFigureOut">
              <a:rPr lang="uk-UA" smtClean="0"/>
              <a:t>05.05.2020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3F8714-DE68-4BA0-B9CA-37E8D5174EE9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9A521-73F0-40EA-A151-927818EB8869}" type="datetimeFigureOut">
              <a:rPr lang="uk-UA" smtClean="0"/>
              <a:t>05.05.2020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3F8714-DE68-4BA0-B9CA-37E8D5174EE9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9A521-73F0-40EA-A151-927818EB8869}" type="datetimeFigureOut">
              <a:rPr lang="uk-UA" smtClean="0"/>
              <a:t>05.05.2020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3F8714-DE68-4BA0-B9CA-37E8D5174EE9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9A521-73F0-40EA-A151-927818EB8869}" type="datetimeFigureOut">
              <a:rPr lang="uk-UA" smtClean="0"/>
              <a:t>05.05.2020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3F8714-DE68-4BA0-B9CA-37E8D5174EE9}" type="slidenum">
              <a:rPr lang="uk-UA" smtClean="0"/>
              <a:t>‹№›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9A521-73F0-40EA-A151-927818EB8869}" type="datetimeFigureOut">
              <a:rPr lang="uk-UA" smtClean="0"/>
              <a:t>05.05.2020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3F8714-DE68-4BA0-B9CA-37E8D5174EE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109A521-73F0-40EA-A151-927818EB8869}" type="datetimeFigureOut">
              <a:rPr lang="uk-UA" smtClean="0"/>
              <a:t>05.05.2020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3F8714-DE68-4BA0-B9CA-37E8D5174EE9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109A521-73F0-40EA-A151-927818EB8869}" type="datetimeFigureOut">
              <a:rPr lang="uk-UA" smtClean="0"/>
              <a:t>05.05.2020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F3F8714-DE68-4BA0-B9CA-37E8D5174EE9}" type="slidenum">
              <a:rPr lang="uk-UA" smtClean="0"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кутний трикут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 сполучна ліні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іліні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іліні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кутний трикут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 сполучна ліні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109A521-73F0-40EA-A151-927818EB8869}" type="datetimeFigureOut">
              <a:rPr lang="uk-UA" smtClean="0"/>
              <a:t>05.05.2020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F3F8714-DE68-4BA0-B9CA-37E8D5174EE9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92696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Пам’ятка здорового</a:t>
            </a:r>
            <a:br>
              <a:rPr lang="uk-UA" dirty="0" smtClean="0"/>
            </a:br>
            <a:r>
              <a:rPr lang="uk-UA" dirty="0" smtClean="0"/>
              <a:t> й активного учня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92896"/>
            <a:ext cx="4876800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977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Будьте здорові й активні!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25112"/>
          </a:xfrm>
        </p:spPr>
        <p:txBody>
          <a:bodyPr/>
          <a:lstStyle/>
          <a:p>
            <a:r>
              <a:rPr lang="ru-RU" b="1" dirty="0" err="1" smtClean="0">
                <a:solidFill>
                  <a:srgbClr val="002060"/>
                </a:solidFill>
              </a:rPr>
              <a:t>Бережи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здоров’я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змалку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       </a:t>
            </a:r>
            <a:r>
              <a:rPr lang="ru-RU" b="1" dirty="0" err="1" smtClean="0">
                <a:solidFill>
                  <a:srgbClr val="002060"/>
                </a:solidFill>
              </a:rPr>
              <a:t>Бо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хазяїн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тіла</a:t>
            </a:r>
            <a:r>
              <a:rPr lang="ru-RU" b="1" dirty="0" smtClean="0">
                <a:solidFill>
                  <a:srgbClr val="002060"/>
                </a:solidFill>
              </a:rPr>
              <a:t> - </a:t>
            </a:r>
            <a:r>
              <a:rPr lang="ru-RU" b="1" dirty="0" err="1" smtClean="0">
                <a:solidFill>
                  <a:srgbClr val="002060"/>
                </a:solidFill>
              </a:rPr>
              <a:t>ти</a:t>
            </a:r>
            <a:r>
              <a:rPr lang="ru-RU" b="1" dirty="0" smtClean="0">
                <a:solidFill>
                  <a:srgbClr val="002060"/>
                </a:solidFill>
              </a:rPr>
              <a:t>.     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              </a:t>
            </a:r>
            <a:r>
              <a:rPr lang="ru-RU" b="1" dirty="0" err="1" smtClean="0">
                <a:solidFill>
                  <a:srgbClr val="002060"/>
                </a:solidFill>
              </a:rPr>
              <a:t>Щоб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життя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прожити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довге</a:t>
            </a:r>
            <a:r>
              <a:rPr lang="ru-RU" b="1" dirty="0" smtClean="0">
                <a:solidFill>
                  <a:srgbClr val="002060"/>
                </a:solidFill>
              </a:rPr>
              <a:t>,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                                 Себе треба </a:t>
            </a:r>
            <a:r>
              <a:rPr lang="ru-RU" b="1" dirty="0" err="1" smtClean="0">
                <a:solidFill>
                  <a:srgbClr val="002060"/>
                </a:solidFill>
              </a:rPr>
              <a:t>берегти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                                                  </a:t>
            </a:r>
            <a:r>
              <a:rPr lang="ru-RU" b="1" dirty="0" smtClean="0">
                <a:solidFill>
                  <a:srgbClr val="FF0000"/>
                </a:solidFill>
              </a:rPr>
              <a:t> </a:t>
            </a:r>
            <a:r>
              <a:rPr lang="ru-RU" b="1" dirty="0" err="1" smtClean="0">
                <a:solidFill>
                  <a:srgbClr val="FF0000"/>
                </a:solidFill>
              </a:rPr>
              <a:t>В.Стебенєв</a:t>
            </a:r>
            <a:endParaRPr lang="ru-RU" b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6148" name="Picture 4" descr="Клаsні: Знову радіємо нашим маленьким перемогам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861048"/>
            <a:ext cx="3672061" cy="2800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741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47650"/>
            <a:ext cx="3879874" cy="3879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85094"/>
            <a:ext cx="8229600" cy="4325112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</a:rPr>
              <a:t>Зазирнуло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сонечко</a:t>
            </a:r>
            <a:r>
              <a:rPr lang="ru-RU" sz="3600" b="1" dirty="0" smtClean="0">
                <a:solidFill>
                  <a:srgbClr val="002060"/>
                </a:solidFill>
              </a:rPr>
              <a:t> в </a:t>
            </a:r>
            <a:r>
              <a:rPr lang="ru-RU" sz="3600" b="1" dirty="0" err="1" smtClean="0">
                <a:solidFill>
                  <a:srgbClr val="002060"/>
                </a:solidFill>
              </a:rPr>
              <a:t>віконце</a:t>
            </a:r>
            <a:r>
              <a:rPr lang="ru-RU" sz="3600" b="1" dirty="0" smtClean="0">
                <a:solidFill>
                  <a:srgbClr val="002060"/>
                </a:solidFill>
              </a:rPr>
              <a:t>,</a:t>
            </a:r>
          </a:p>
          <a:p>
            <a:r>
              <a:rPr lang="ru-RU" sz="3600" b="1" dirty="0" err="1" smtClean="0">
                <a:solidFill>
                  <a:srgbClr val="002060"/>
                </a:solidFill>
              </a:rPr>
              <a:t>Посміхнулось</a:t>
            </a:r>
            <a:r>
              <a:rPr lang="ru-RU" sz="3600" b="1" dirty="0" smtClean="0">
                <a:solidFill>
                  <a:srgbClr val="002060"/>
                </a:solidFill>
              </a:rPr>
              <a:t> весело </a:t>
            </a:r>
            <a:r>
              <a:rPr lang="ru-RU" sz="3600" b="1" dirty="0" err="1" smtClean="0">
                <a:solidFill>
                  <a:srgbClr val="002060"/>
                </a:solidFill>
              </a:rPr>
              <a:t>мені</a:t>
            </a:r>
            <a:r>
              <a:rPr lang="ru-RU" sz="36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«Я </a:t>
            </a:r>
            <a:r>
              <a:rPr lang="ru-RU" sz="3600" b="1" dirty="0" err="1" smtClean="0">
                <a:solidFill>
                  <a:srgbClr val="002060"/>
                </a:solidFill>
              </a:rPr>
              <a:t>бажаю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всім</a:t>
            </a:r>
            <a:r>
              <a:rPr lang="ru-RU" sz="3600" b="1" dirty="0" smtClean="0">
                <a:solidFill>
                  <a:srgbClr val="002060"/>
                </a:solidFill>
              </a:rPr>
              <a:t> добра </a:t>
            </a:r>
            <a:r>
              <a:rPr lang="ru-RU" sz="3600" b="1" dirty="0" err="1" smtClean="0">
                <a:solidFill>
                  <a:srgbClr val="002060"/>
                </a:solidFill>
              </a:rPr>
              <a:t>й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здоров’я</a:t>
            </a:r>
            <a:r>
              <a:rPr lang="ru-RU" sz="3600" b="1" dirty="0" smtClean="0">
                <a:solidFill>
                  <a:srgbClr val="002060"/>
                </a:solidFill>
              </a:rPr>
              <a:t>»,-</a:t>
            </a:r>
          </a:p>
          <a:p>
            <a:r>
              <a:rPr lang="ru-RU" sz="3600" b="1" dirty="0" err="1" smtClean="0">
                <a:solidFill>
                  <a:srgbClr val="002060"/>
                </a:solidFill>
              </a:rPr>
              <a:t>Шепотів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промінчик</a:t>
            </a:r>
            <a:r>
              <a:rPr lang="ru-RU" sz="3600" b="1" dirty="0" smtClean="0">
                <a:solidFill>
                  <a:srgbClr val="002060"/>
                </a:solidFill>
              </a:rPr>
              <a:t> на </a:t>
            </a:r>
            <a:r>
              <a:rPr lang="ru-RU" sz="3600" b="1" dirty="0" err="1" smtClean="0">
                <a:solidFill>
                  <a:srgbClr val="002060"/>
                </a:solidFill>
              </a:rPr>
              <a:t>гіллі</a:t>
            </a:r>
            <a:r>
              <a:rPr lang="ru-RU" sz="3600" b="1" dirty="0" smtClean="0">
                <a:solidFill>
                  <a:srgbClr val="002060"/>
                </a:solidFill>
              </a:rPr>
              <a:t>.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49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229600" cy="106680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Що таке здоров</a:t>
            </a:r>
            <a:r>
              <a:rPr lang="en-US" b="1" dirty="0" smtClean="0">
                <a:solidFill>
                  <a:srgbClr val="FF0000"/>
                </a:solidFill>
              </a:rPr>
              <a:t>’</a:t>
            </a:r>
            <a:r>
              <a:rPr lang="uk-UA" b="1" dirty="0" smtClean="0">
                <a:solidFill>
                  <a:srgbClr val="FF0000"/>
                </a:solidFill>
              </a:rPr>
              <a:t>я?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4801720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solidFill>
                  <a:srgbClr val="FF0000"/>
                </a:solidFill>
              </a:rPr>
              <a:t>Здоров'я</a:t>
            </a:r>
            <a:r>
              <a:rPr lang="ru-RU" sz="3600" dirty="0" smtClean="0">
                <a:solidFill>
                  <a:srgbClr val="FF0000"/>
                </a:solidFill>
              </a:rPr>
              <a:t> </a:t>
            </a:r>
            <a:r>
              <a:rPr lang="ru-RU" sz="3600" b="1" dirty="0" smtClean="0">
                <a:solidFill>
                  <a:srgbClr val="002060"/>
                </a:solidFill>
              </a:rPr>
              <a:t>— </a:t>
            </a:r>
            <a:r>
              <a:rPr lang="ru-RU" sz="3600" b="1" dirty="0" err="1" smtClean="0">
                <a:solidFill>
                  <a:srgbClr val="002060"/>
                </a:solidFill>
              </a:rPr>
              <a:t>це</a:t>
            </a:r>
            <a:r>
              <a:rPr lang="ru-RU" sz="3600" b="1" dirty="0" smtClean="0">
                <a:solidFill>
                  <a:srgbClr val="002060"/>
                </a:solidFill>
              </a:rPr>
              <a:t> стан нормального, </a:t>
            </a:r>
            <a:r>
              <a:rPr lang="ru-RU" sz="3600" b="1" dirty="0" err="1" smtClean="0">
                <a:solidFill>
                  <a:srgbClr val="002060"/>
                </a:solidFill>
              </a:rPr>
              <a:t>гармонічного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функціонування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всіх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неушкоджених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органів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і</a:t>
            </a:r>
            <a:r>
              <a:rPr lang="ru-RU" sz="3600" b="1" dirty="0" smtClean="0">
                <a:solidFill>
                  <a:srgbClr val="002060"/>
                </a:solidFill>
              </a:rPr>
              <a:t> систем не </a:t>
            </a:r>
            <a:r>
              <a:rPr lang="ru-RU" sz="3600" b="1" dirty="0" err="1" smtClean="0">
                <a:solidFill>
                  <a:srgbClr val="002060"/>
                </a:solidFill>
              </a:rPr>
              <a:t>тільки</a:t>
            </a:r>
            <a:r>
              <a:rPr lang="ru-RU" sz="3600" b="1" dirty="0" smtClean="0">
                <a:solidFill>
                  <a:srgbClr val="002060"/>
                </a:solidFill>
              </a:rPr>
              <a:t> за </a:t>
            </a:r>
            <a:r>
              <a:rPr lang="ru-RU" sz="3600" b="1" dirty="0" err="1" smtClean="0">
                <a:solidFill>
                  <a:srgbClr val="002060"/>
                </a:solidFill>
              </a:rPr>
              <a:t>звичайних</a:t>
            </a:r>
            <a:r>
              <a:rPr lang="ru-RU" sz="3600" b="1" dirty="0" smtClean="0">
                <a:solidFill>
                  <a:srgbClr val="002060"/>
                </a:solidFill>
              </a:rPr>
              <a:t> умов, </a:t>
            </a:r>
            <a:r>
              <a:rPr lang="ru-RU" sz="3600" b="1" dirty="0" err="1" smtClean="0">
                <a:solidFill>
                  <a:srgbClr val="002060"/>
                </a:solidFill>
              </a:rPr>
              <a:t>але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й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під</a:t>
            </a:r>
            <a:r>
              <a:rPr lang="ru-RU" sz="3600" b="1" dirty="0" smtClean="0">
                <a:solidFill>
                  <a:srgbClr val="002060"/>
                </a:solidFill>
              </a:rPr>
              <a:t> час </a:t>
            </a:r>
            <a:r>
              <a:rPr lang="ru-RU" sz="3600" b="1" dirty="0" err="1" smtClean="0">
                <a:solidFill>
                  <a:srgbClr val="002060"/>
                </a:solidFill>
              </a:rPr>
              <a:t>фізичних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і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психічних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навантажень</a:t>
            </a:r>
            <a:r>
              <a:rPr lang="en-US" sz="3600" b="1" dirty="0" smtClean="0">
                <a:solidFill>
                  <a:srgbClr val="002060"/>
                </a:solidFill>
              </a:rPr>
              <a:t>.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7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solidFill>
                  <a:srgbClr val="FF0000"/>
                </a:solidFill>
              </a:rPr>
              <a:t>Фізичне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здоров’я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</a:rPr>
              <a:t>— </a:t>
            </a:r>
            <a:r>
              <a:rPr lang="ru-RU" sz="3600" b="1" dirty="0" err="1" smtClean="0">
                <a:solidFill>
                  <a:srgbClr val="002060"/>
                </a:solidFill>
              </a:rPr>
              <a:t>це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нормальне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функціонування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неушкоджених</a:t>
            </a:r>
            <a:r>
              <a:rPr lang="ru-RU" sz="3600" b="1" dirty="0" smtClean="0">
                <a:solidFill>
                  <a:srgbClr val="002060"/>
                </a:solidFill>
              </a:rPr>
              <a:t> тканин </a:t>
            </a:r>
            <a:r>
              <a:rPr lang="ru-RU" sz="3600" b="1" dirty="0" err="1" smtClean="0">
                <a:solidFill>
                  <a:srgbClr val="002060"/>
                </a:solidFill>
              </a:rPr>
              <a:t>і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органів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і</a:t>
            </a:r>
            <a:r>
              <a:rPr lang="ru-RU" sz="3600" b="1" dirty="0" smtClean="0">
                <a:solidFill>
                  <a:srgbClr val="002060"/>
                </a:solidFill>
              </a:rPr>
              <a:t> як </a:t>
            </a:r>
            <a:r>
              <a:rPr lang="ru-RU" sz="3600" b="1" dirty="0" err="1" smtClean="0">
                <a:solidFill>
                  <a:srgbClr val="002060"/>
                </a:solidFill>
              </a:rPr>
              <a:t>наслідок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відсутність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хворобливих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відчуттів</a:t>
            </a:r>
            <a:r>
              <a:rPr lang="ru-RU" sz="3600" b="1" dirty="0" smtClean="0">
                <a:solidFill>
                  <a:srgbClr val="002060"/>
                </a:solidFill>
              </a:rPr>
              <a:t>. </a:t>
            </a:r>
          </a:p>
          <a:p>
            <a:r>
              <a:rPr lang="ru-RU" sz="3600" b="1" dirty="0" err="1" smtClean="0">
                <a:solidFill>
                  <a:srgbClr val="FF0000"/>
                </a:solidFill>
              </a:rPr>
              <a:t>Психічно</a:t>
            </a:r>
            <a:r>
              <a:rPr lang="ru-RU" sz="3600" b="1" dirty="0" smtClean="0">
                <a:solidFill>
                  <a:srgbClr val="FF0000"/>
                </a:solidFill>
              </a:rPr>
              <a:t> здорова </a:t>
            </a:r>
            <a:r>
              <a:rPr lang="ru-RU" sz="3600" b="1" dirty="0" err="1" smtClean="0">
                <a:solidFill>
                  <a:srgbClr val="002060"/>
                </a:solidFill>
              </a:rPr>
              <a:t>людина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має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світлий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розум</a:t>
            </a:r>
            <a:r>
              <a:rPr lang="ru-RU" sz="3600" b="1" dirty="0" smtClean="0">
                <a:solidFill>
                  <a:srgbClr val="002060"/>
                </a:solidFill>
              </a:rPr>
              <a:t>, </a:t>
            </a:r>
            <a:r>
              <a:rPr lang="ru-RU" sz="3600" b="1" dirty="0" err="1" smtClean="0">
                <a:solidFill>
                  <a:srgbClr val="002060"/>
                </a:solidFill>
              </a:rPr>
              <a:t>гарний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настрій</a:t>
            </a:r>
            <a:r>
              <a:rPr lang="ru-RU" sz="3600" b="1" dirty="0" smtClean="0">
                <a:solidFill>
                  <a:srgbClr val="002060"/>
                </a:solidFill>
              </a:rPr>
              <a:t>, </a:t>
            </a:r>
            <a:r>
              <a:rPr lang="ru-RU" sz="3600" b="1" dirty="0" err="1" smtClean="0">
                <a:solidFill>
                  <a:srgbClr val="002060"/>
                </a:solidFill>
              </a:rPr>
              <a:t>пам’ять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і</a:t>
            </a:r>
            <a:r>
              <a:rPr lang="ru-RU" sz="3600" b="1" dirty="0" smtClean="0">
                <a:solidFill>
                  <a:srgbClr val="002060"/>
                </a:solidFill>
              </a:rPr>
              <a:t> сон. </a:t>
            </a:r>
            <a:r>
              <a:rPr lang="ru-RU" sz="3600" b="1" dirty="0" err="1" smtClean="0">
                <a:solidFill>
                  <a:srgbClr val="002060"/>
                </a:solidFill>
              </a:rPr>
              <a:t>Поняття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психічного</a:t>
            </a:r>
            <a:r>
              <a:rPr lang="ru-RU" sz="3600" b="1" dirty="0" smtClean="0">
                <a:solidFill>
                  <a:srgbClr val="002060"/>
                </a:solidFill>
              </a:rPr>
              <a:t> та </a:t>
            </a:r>
            <a:r>
              <a:rPr lang="ru-RU" sz="3600" b="1" dirty="0" err="1" smtClean="0">
                <a:solidFill>
                  <a:srgbClr val="002060"/>
                </a:solidFill>
              </a:rPr>
              <a:t>фізичного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здоров’я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тісно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взаємопов’язані</a:t>
            </a:r>
            <a:r>
              <a:rPr lang="ru-RU" sz="3600" b="1" dirty="0" smtClean="0">
                <a:solidFill>
                  <a:srgbClr val="002060"/>
                </a:solidFill>
              </a:rPr>
              <a:t>.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50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0" name="Picture 2" descr="C:\Users\2018\Desktop\4-4-6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47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0750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Правила </a:t>
            </a:r>
            <a:r>
              <a:rPr lang="ru-RU" b="1" dirty="0" err="1" smtClean="0">
                <a:solidFill>
                  <a:srgbClr val="FF0000"/>
                </a:solidFill>
              </a:rPr>
              <a:t>гігієни</a:t>
            </a:r>
            <a:r>
              <a:rPr lang="ru-RU" b="1" dirty="0" smtClean="0">
                <a:solidFill>
                  <a:srgbClr val="FF0000"/>
                </a:solidFill>
              </a:rPr>
              <a:t>: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640960" cy="52292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1. </a:t>
            </a:r>
            <a:r>
              <a:rPr lang="ru-RU" sz="3200" b="1" dirty="0" err="1" smtClean="0">
                <a:solidFill>
                  <a:srgbClr val="002060"/>
                </a:solidFill>
              </a:rPr>
              <a:t>Кожний</a:t>
            </a:r>
            <a:r>
              <a:rPr lang="ru-RU" sz="3200" b="1" dirty="0" smtClean="0">
                <a:solidFill>
                  <a:srgbClr val="002060"/>
                </a:solidFill>
              </a:rPr>
              <a:t> ранок </a:t>
            </a:r>
            <a:r>
              <a:rPr lang="ru-RU" sz="3200" b="1" dirty="0" err="1" smtClean="0">
                <a:solidFill>
                  <a:srgbClr val="002060"/>
                </a:solidFill>
              </a:rPr>
              <a:t>умивайся</a:t>
            </a:r>
            <a:r>
              <a:rPr lang="ru-RU" sz="3200" b="1" dirty="0" smtClean="0">
                <a:solidFill>
                  <a:srgbClr val="002060"/>
                </a:solidFill>
              </a:rPr>
              <a:t>, чисти </a:t>
            </a:r>
            <a:r>
              <a:rPr lang="ru-RU" sz="3200" b="1" dirty="0" err="1" smtClean="0">
                <a:solidFill>
                  <a:srgbClr val="002060"/>
                </a:solidFill>
              </a:rPr>
              <a:t>зуби</a:t>
            </a:r>
            <a:r>
              <a:rPr lang="ru-RU" sz="3200" b="1" dirty="0" smtClean="0">
                <a:solidFill>
                  <a:srgbClr val="002060"/>
                </a:solidFill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</a:rPr>
              <a:t>мий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вуха</a:t>
            </a:r>
            <a:r>
              <a:rPr lang="ru-RU" sz="3200" b="1" dirty="0" smtClean="0">
                <a:solidFill>
                  <a:srgbClr val="002060"/>
                </a:solidFill>
              </a:rPr>
              <a:t> та </a:t>
            </a:r>
            <a:r>
              <a:rPr lang="ru-RU" sz="3200" b="1" dirty="0" err="1" smtClean="0">
                <a:solidFill>
                  <a:srgbClr val="002060"/>
                </a:solidFill>
              </a:rPr>
              <a:t>шию</a:t>
            </a:r>
            <a:r>
              <a:rPr lang="ru-RU" sz="32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2. </a:t>
            </a:r>
            <a:r>
              <a:rPr lang="ru-RU" sz="3200" b="1" dirty="0" err="1" smtClean="0">
                <a:solidFill>
                  <a:srgbClr val="002060"/>
                </a:solidFill>
              </a:rPr>
              <a:t>Завжди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мий</a:t>
            </a:r>
            <a:r>
              <a:rPr lang="ru-RU" sz="3200" b="1" dirty="0" smtClean="0">
                <a:solidFill>
                  <a:srgbClr val="002060"/>
                </a:solidFill>
              </a:rPr>
              <a:t> руки перед </a:t>
            </a:r>
            <a:r>
              <a:rPr lang="ru-RU" sz="3200" b="1" dirty="0" err="1" smtClean="0">
                <a:solidFill>
                  <a:srgbClr val="002060"/>
                </a:solidFill>
              </a:rPr>
              <a:t>їдою</a:t>
            </a:r>
            <a:r>
              <a:rPr lang="ru-RU" sz="32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3. Коротко стрижи </a:t>
            </a:r>
            <a:r>
              <a:rPr lang="ru-RU" sz="3200" b="1" dirty="0" err="1" smtClean="0">
                <a:solidFill>
                  <a:srgbClr val="002060"/>
                </a:solidFill>
              </a:rPr>
              <a:t>нігті</a:t>
            </a:r>
            <a:r>
              <a:rPr lang="ru-RU" sz="32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4. </a:t>
            </a:r>
            <a:r>
              <a:rPr lang="ru-RU" sz="3200" b="1" dirty="0" err="1" smtClean="0">
                <a:solidFill>
                  <a:srgbClr val="002060"/>
                </a:solidFill>
              </a:rPr>
              <a:t>Тримай</a:t>
            </a:r>
            <a:r>
              <a:rPr lang="ru-RU" sz="3200" b="1" dirty="0" smtClean="0">
                <a:solidFill>
                  <a:srgbClr val="002060"/>
                </a:solidFill>
              </a:rPr>
              <a:t> у порядку </a:t>
            </a:r>
            <a:r>
              <a:rPr lang="ru-RU" sz="3200" b="1" dirty="0" err="1" smtClean="0">
                <a:solidFill>
                  <a:srgbClr val="002060"/>
                </a:solidFill>
              </a:rPr>
              <a:t>своє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волосся</a:t>
            </a:r>
            <a:r>
              <a:rPr lang="ru-RU" sz="32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5. </a:t>
            </a:r>
            <a:r>
              <a:rPr lang="ru-RU" sz="3200" b="1" dirty="0" err="1" smtClean="0">
                <a:solidFill>
                  <a:srgbClr val="002060"/>
                </a:solidFill>
              </a:rPr>
              <a:t>Користуйся</a:t>
            </a:r>
            <a:r>
              <a:rPr lang="ru-RU" sz="3200" b="1" dirty="0" smtClean="0">
                <a:solidFill>
                  <a:srgbClr val="002060"/>
                </a:solidFill>
              </a:rPr>
              <a:t> носовою </a:t>
            </a:r>
            <a:r>
              <a:rPr lang="ru-RU" sz="3200" b="1" dirty="0" err="1" smtClean="0">
                <a:solidFill>
                  <a:srgbClr val="002060"/>
                </a:solidFill>
              </a:rPr>
              <a:t>хусткою</a:t>
            </a:r>
            <a:r>
              <a:rPr lang="ru-RU" sz="3200" b="1" dirty="0" smtClean="0">
                <a:solidFill>
                  <a:srgbClr val="002060"/>
                </a:solidFill>
              </a:rPr>
              <a:t>.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54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Правила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харчування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16176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1. </a:t>
            </a:r>
            <a:r>
              <a:rPr lang="ru-RU" b="1" dirty="0" err="1" smtClean="0">
                <a:solidFill>
                  <a:srgbClr val="002060"/>
                </a:solidFill>
              </a:rPr>
              <a:t>Їсти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потрібно</a:t>
            </a:r>
            <a:r>
              <a:rPr lang="ru-RU" b="1" dirty="0" smtClean="0">
                <a:solidFill>
                  <a:srgbClr val="002060"/>
                </a:solidFill>
              </a:rPr>
              <a:t> 4 рази на день </a:t>
            </a:r>
            <a:r>
              <a:rPr lang="ru-RU" b="1" dirty="0" err="1" smtClean="0">
                <a:solidFill>
                  <a:srgbClr val="002060"/>
                </a:solidFill>
              </a:rPr>
              <a:t>і</a:t>
            </a:r>
            <a:r>
              <a:rPr lang="ru-RU" b="1" dirty="0" smtClean="0">
                <a:solidFill>
                  <a:srgbClr val="002060"/>
                </a:solidFill>
              </a:rPr>
              <a:t> в той </a:t>
            </a:r>
            <a:r>
              <a:rPr lang="ru-RU" b="1" dirty="0" err="1" smtClean="0">
                <a:solidFill>
                  <a:srgbClr val="002060"/>
                </a:solidFill>
              </a:rPr>
              <a:t>самий</a:t>
            </a:r>
            <a:r>
              <a:rPr lang="ru-RU" b="1" dirty="0" smtClean="0">
                <a:solidFill>
                  <a:srgbClr val="002060"/>
                </a:solidFill>
              </a:rPr>
              <a:t> час (буде </a:t>
            </a:r>
            <a:r>
              <a:rPr lang="ru-RU" b="1" dirty="0" err="1" smtClean="0">
                <a:solidFill>
                  <a:srgbClr val="002060"/>
                </a:solidFill>
              </a:rPr>
              <a:t>гарний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апетит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їжа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err="1" smtClean="0">
                <a:solidFill>
                  <a:srgbClr val="002060"/>
                </a:solidFill>
              </a:rPr>
              <a:t>краще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засвоюється</a:t>
            </a:r>
            <a:r>
              <a:rPr lang="ru-RU" b="1" dirty="0" smtClean="0">
                <a:solidFill>
                  <a:srgbClr val="002060"/>
                </a:solidFill>
              </a:rPr>
              <a:t>).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2. </a:t>
            </a:r>
            <a:r>
              <a:rPr lang="ru-RU" b="1" dirty="0" err="1" smtClean="0">
                <a:solidFill>
                  <a:srgbClr val="002060"/>
                </a:solidFill>
              </a:rPr>
              <a:t>Їжу</a:t>
            </a:r>
            <a:r>
              <a:rPr lang="ru-RU" b="1" dirty="0" smtClean="0">
                <a:solidFill>
                  <a:srgbClr val="002060"/>
                </a:solidFill>
              </a:rPr>
              <a:t> треба добре </a:t>
            </a:r>
            <a:r>
              <a:rPr lang="ru-RU" b="1" dirty="0" err="1" smtClean="0">
                <a:solidFill>
                  <a:srgbClr val="002060"/>
                </a:solidFill>
              </a:rPr>
              <a:t>пережовувати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3. </a:t>
            </a:r>
            <a:r>
              <a:rPr lang="ru-RU" b="1" dirty="0" err="1" smtClean="0">
                <a:solidFill>
                  <a:srgbClr val="002060"/>
                </a:solidFill>
              </a:rPr>
              <a:t>Під</a:t>
            </a:r>
            <a:r>
              <a:rPr lang="ru-RU" b="1" dirty="0" smtClean="0">
                <a:solidFill>
                  <a:srgbClr val="002060"/>
                </a:solidFill>
              </a:rPr>
              <a:t> час </a:t>
            </a:r>
            <a:r>
              <a:rPr lang="ru-RU" b="1" dirty="0" err="1" smtClean="0">
                <a:solidFill>
                  <a:srgbClr val="002060"/>
                </a:solidFill>
              </a:rPr>
              <a:t>їжі</a:t>
            </a:r>
            <a:r>
              <a:rPr lang="ru-RU" b="1" dirty="0" smtClean="0">
                <a:solidFill>
                  <a:srgbClr val="002060"/>
                </a:solidFill>
              </a:rPr>
              <a:t> не </a:t>
            </a:r>
            <a:r>
              <a:rPr lang="ru-RU" b="1" dirty="0" err="1" smtClean="0">
                <a:solidFill>
                  <a:srgbClr val="002060"/>
                </a:solidFill>
              </a:rPr>
              <a:t>розмовляй</a:t>
            </a:r>
            <a:r>
              <a:rPr lang="ru-RU" b="1" dirty="0" smtClean="0">
                <a:solidFill>
                  <a:srgbClr val="002060"/>
                </a:solidFill>
              </a:rPr>
              <a:t> (</a:t>
            </a:r>
            <a:r>
              <a:rPr lang="ru-RU" b="1" dirty="0" err="1" smtClean="0">
                <a:solidFill>
                  <a:srgbClr val="002060"/>
                </a:solidFill>
              </a:rPr>
              <a:t>знижує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апетит</a:t>
            </a:r>
            <a:r>
              <a:rPr lang="ru-RU" b="1" dirty="0" smtClean="0">
                <a:solidFill>
                  <a:srgbClr val="002060"/>
                </a:solidFill>
              </a:rPr>
              <a:t>).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4. </a:t>
            </a:r>
            <a:r>
              <a:rPr lang="ru-RU" b="1" dirty="0" err="1" smtClean="0">
                <a:solidFill>
                  <a:srgbClr val="002060"/>
                </a:solidFill>
              </a:rPr>
              <a:t>Їжа</a:t>
            </a:r>
            <a:r>
              <a:rPr lang="ru-RU" b="1" dirty="0" smtClean="0">
                <a:solidFill>
                  <a:srgbClr val="002060"/>
                </a:solidFill>
              </a:rPr>
              <a:t> повинна бути </a:t>
            </a:r>
            <a:r>
              <a:rPr lang="ru-RU" b="1" dirty="0" err="1" smtClean="0">
                <a:solidFill>
                  <a:srgbClr val="002060"/>
                </a:solidFill>
              </a:rPr>
              <a:t>різноманітною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5. Не </a:t>
            </a:r>
            <a:r>
              <a:rPr lang="ru-RU" b="1" dirty="0" err="1" smtClean="0">
                <a:solidFill>
                  <a:srgbClr val="002060"/>
                </a:solidFill>
              </a:rPr>
              <a:t>переїдай</a:t>
            </a:r>
            <a:r>
              <a:rPr lang="ru-RU" b="1" dirty="0" smtClean="0">
                <a:solidFill>
                  <a:srgbClr val="002060"/>
                </a:solidFill>
              </a:rPr>
              <a:t>! Вставай </a:t>
            </a:r>
            <a:r>
              <a:rPr lang="ru-RU" b="1" dirty="0" err="1" smtClean="0">
                <a:solidFill>
                  <a:srgbClr val="002060"/>
                </a:solidFill>
              </a:rPr>
              <a:t>із-за</a:t>
            </a:r>
            <a:r>
              <a:rPr lang="ru-RU" b="1" dirty="0" smtClean="0">
                <a:solidFill>
                  <a:srgbClr val="002060"/>
                </a:solidFill>
              </a:rPr>
              <a:t> столу </a:t>
            </a:r>
            <a:r>
              <a:rPr lang="ru-RU" b="1" dirty="0" err="1" smtClean="0">
                <a:solidFill>
                  <a:srgbClr val="002060"/>
                </a:solidFill>
              </a:rPr>
              <a:t>з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деяким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відчуттям</a:t>
            </a:r>
            <a:r>
              <a:rPr lang="ru-RU" b="1" dirty="0" smtClean="0">
                <a:solidFill>
                  <a:srgbClr val="002060"/>
                </a:solidFill>
              </a:rPr>
              <a:t> голоду.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6. </a:t>
            </a:r>
            <a:r>
              <a:rPr lang="ru-RU" b="1" dirty="0" err="1" smtClean="0">
                <a:solidFill>
                  <a:srgbClr val="002060"/>
                </a:solidFill>
              </a:rPr>
              <a:t>Побільше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вживати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овочів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фруктів</a:t>
            </a:r>
            <a:r>
              <a:rPr lang="ru-RU" b="1" dirty="0" smtClean="0">
                <a:solidFill>
                  <a:srgbClr val="002060"/>
                </a:solidFill>
              </a:rPr>
              <a:t> (</a:t>
            </a:r>
            <a:r>
              <a:rPr lang="ru-RU" b="1" dirty="0" err="1" smtClean="0">
                <a:solidFill>
                  <a:srgbClr val="002060"/>
                </a:solidFill>
              </a:rPr>
              <a:t>Овочі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фрукти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вживати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свіжі</a:t>
            </a:r>
            <a:r>
              <a:rPr lang="ru-RU" b="1" dirty="0" smtClean="0">
                <a:solidFill>
                  <a:srgbClr val="002060"/>
                </a:solidFill>
              </a:rPr>
              <a:t>, у</a:t>
            </a:r>
          </a:p>
          <a:p>
            <a:r>
              <a:rPr lang="ru-RU" b="1" dirty="0" err="1" smtClean="0">
                <a:solidFill>
                  <a:srgbClr val="002060"/>
                </a:solidFill>
              </a:rPr>
              <a:t>консервованих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менше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вітамінів</a:t>
            </a:r>
            <a:r>
              <a:rPr lang="ru-RU" b="1" dirty="0" smtClean="0">
                <a:solidFill>
                  <a:srgbClr val="002060"/>
                </a:solidFill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458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06680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ЗАПАМ</a:t>
            </a:r>
            <a:r>
              <a:rPr lang="en-US" b="1" dirty="0" smtClean="0">
                <a:solidFill>
                  <a:srgbClr val="FF0000"/>
                </a:solidFill>
              </a:rPr>
              <a:t>’</a:t>
            </a:r>
            <a:r>
              <a:rPr lang="uk-UA" b="1" dirty="0" smtClean="0">
                <a:solidFill>
                  <a:srgbClr val="FF0000"/>
                </a:solidFill>
              </a:rPr>
              <a:t>ЯТАЙ!!!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161760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Правила здорового способу </a:t>
            </a:r>
            <a:r>
              <a:rPr lang="ru-RU" b="1" dirty="0" err="1" smtClean="0">
                <a:solidFill>
                  <a:srgbClr val="FF0000"/>
                </a:solidFill>
              </a:rPr>
              <a:t>життя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</a:p>
          <a:p>
            <a:r>
              <a:rPr lang="ru-RU" b="1" dirty="0" err="1" smtClean="0">
                <a:solidFill>
                  <a:srgbClr val="002060"/>
                </a:solidFill>
              </a:rPr>
              <a:t>дотримувати</a:t>
            </a:r>
            <a:r>
              <a:rPr lang="ru-RU" b="1" dirty="0" smtClean="0">
                <a:solidFill>
                  <a:srgbClr val="002060"/>
                </a:solidFill>
              </a:rPr>
              <a:t> правильного режиму дня;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правильно </a:t>
            </a:r>
            <a:r>
              <a:rPr lang="ru-RU" b="1" dirty="0" err="1" smtClean="0">
                <a:solidFill>
                  <a:srgbClr val="002060"/>
                </a:solidFill>
              </a:rPr>
              <a:t>харчуватися</a:t>
            </a:r>
            <a:r>
              <a:rPr lang="ru-RU" b="1" dirty="0" smtClean="0">
                <a:solidFill>
                  <a:srgbClr val="002060"/>
                </a:solidFill>
              </a:rPr>
              <a:t>; </a:t>
            </a:r>
          </a:p>
          <a:p>
            <a:r>
              <a:rPr lang="ru-RU" b="1" dirty="0" err="1" smtClean="0">
                <a:solidFill>
                  <a:srgbClr val="002060"/>
                </a:solidFill>
              </a:rPr>
              <a:t>займатися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фізичними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вправами</a:t>
            </a:r>
            <a:r>
              <a:rPr lang="ru-RU" b="1" dirty="0" smtClean="0">
                <a:solidFill>
                  <a:srgbClr val="002060"/>
                </a:solidFill>
              </a:rPr>
              <a:t>; </a:t>
            </a:r>
          </a:p>
          <a:p>
            <a:r>
              <a:rPr lang="ru-RU" b="1" dirty="0" err="1" smtClean="0">
                <a:solidFill>
                  <a:srgbClr val="002060"/>
                </a:solidFill>
              </a:rPr>
              <a:t>дотримувати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гігієнічних</a:t>
            </a:r>
            <a:r>
              <a:rPr lang="ru-RU" b="1" dirty="0" smtClean="0">
                <a:solidFill>
                  <a:srgbClr val="002060"/>
                </a:solidFill>
              </a:rPr>
              <a:t> норм; </a:t>
            </a:r>
          </a:p>
          <a:p>
            <a:r>
              <a:rPr lang="ru-RU" b="1" dirty="0" err="1" smtClean="0">
                <a:solidFill>
                  <a:srgbClr val="002060"/>
                </a:solidFill>
              </a:rPr>
              <a:t>чергувати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працю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відпочи­нок</a:t>
            </a:r>
            <a:r>
              <a:rPr lang="ru-RU" b="1" dirty="0" smtClean="0">
                <a:solidFill>
                  <a:srgbClr val="002060"/>
                </a:solidFill>
              </a:rPr>
              <a:t>; </a:t>
            </a:r>
          </a:p>
          <a:p>
            <a:r>
              <a:rPr lang="ru-RU" b="1" dirty="0" err="1" smtClean="0">
                <a:solidFill>
                  <a:srgbClr val="002060"/>
                </a:solidFill>
              </a:rPr>
              <a:t>уникати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шкідливих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звичок</a:t>
            </a:r>
            <a:r>
              <a:rPr lang="ru-RU" b="1" dirty="0" smtClean="0">
                <a:solidFill>
                  <a:srgbClr val="002060"/>
                </a:solidFill>
              </a:rPr>
              <a:t> — </a:t>
            </a:r>
            <a:r>
              <a:rPr lang="ru-RU" b="1" dirty="0" err="1" smtClean="0">
                <a:solidFill>
                  <a:srgbClr val="002060"/>
                </a:solidFill>
              </a:rPr>
              <a:t>паління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вживання</a:t>
            </a:r>
            <a:r>
              <a:rPr lang="ru-RU" b="1" dirty="0" smtClean="0">
                <a:solidFill>
                  <a:srgbClr val="002060"/>
                </a:solidFill>
              </a:rPr>
              <a:t> алкоголю та </a:t>
            </a:r>
            <a:r>
              <a:rPr lang="ru-RU" b="1" dirty="0" err="1" smtClean="0">
                <a:solidFill>
                  <a:srgbClr val="002060"/>
                </a:solidFill>
              </a:rPr>
              <a:t>наркотиків</a:t>
            </a:r>
            <a:r>
              <a:rPr lang="ru-RU" b="1" dirty="0" smtClean="0">
                <a:solidFill>
                  <a:srgbClr val="002060"/>
                </a:solidFill>
              </a:rPr>
              <a:t>. </a:t>
            </a:r>
          </a:p>
          <a:p>
            <a:r>
              <a:rPr lang="ru-RU" b="1" dirty="0" err="1" smtClean="0">
                <a:solidFill>
                  <a:srgbClr val="002060"/>
                </a:solidFill>
              </a:rPr>
              <a:t>Важливим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чинником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фізичного</a:t>
            </a:r>
            <a:r>
              <a:rPr lang="ru-RU" b="1" dirty="0" smtClean="0">
                <a:solidFill>
                  <a:srgbClr val="002060"/>
                </a:solidFill>
              </a:rPr>
              <a:t> та </a:t>
            </a:r>
            <a:r>
              <a:rPr lang="ru-RU" b="1" dirty="0" err="1" smtClean="0">
                <a:solidFill>
                  <a:srgbClr val="002060"/>
                </a:solidFill>
              </a:rPr>
              <a:t>психічного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здоров’я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є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оптимістичний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погляд</a:t>
            </a:r>
            <a:r>
              <a:rPr lang="ru-RU" b="1" dirty="0" smtClean="0">
                <a:solidFill>
                  <a:srgbClr val="002060"/>
                </a:solidFill>
              </a:rPr>
              <a:t> на </a:t>
            </a:r>
            <a:r>
              <a:rPr lang="ru-RU" b="1" dirty="0" err="1" smtClean="0">
                <a:solidFill>
                  <a:srgbClr val="002060"/>
                </a:solidFill>
              </a:rPr>
              <a:t>життя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впевненість</a:t>
            </a:r>
            <a:r>
              <a:rPr lang="ru-RU" b="1" dirty="0" smtClean="0">
                <a:solidFill>
                  <a:srgbClr val="002060"/>
                </a:solidFill>
              </a:rPr>
              <a:t> у </a:t>
            </a:r>
            <a:r>
              <a:rPr lang="ru-RU" b="1" dirty="0" err="1" smtClean="0">
                <a:solidFill>
                  <a:srgbClr val="002060"/>
                </a:solidFill>
              </a:rPr>
              <a:t>своїх</a:t>
            </a:r>
            <a:r>
              <a:rPr lang="ru-RU" b="1" dirty="0" smtClean="0">
                <a:solidFill>
                  <a:srgbClr val="002060"/>
                </a:solidFill>
              </a:rPr>
              <a:t> силах, </a:t>
            </a:r>
            <a:r>
              <a:rPr lang="ru-RU" b="1" dirty="0" err="1" smtClean="0">
                <a:solidFill>
                  <a:srgbClr val="002060"/>
                </a:solidFill>
              </a:rPr>
              <a:t>гарний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настрій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і</a:t>
            </a:r>
            <a:r>
              <a:rPr lang="ru-RU" b="1" dirty="0" smtClean="0">
                <a:solidFill>
                  <a:srgbClr val="002060"/>
                </a:solidFill>
              </a:rPr>
              <a:t> душевна </a:t>
            </a:r>
            <a:r>
              <a:rPr lang="ru-RU" b="1" dirty="0" err="1" smtClean="0">
                <a:solidFill>
                  <a:srgbClr val="002060"/>
                </a:solidFill>
              </a:rPr>
              <a:t>рівновага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36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</a:rPr>
              <a:t>Гра</a:t>
            </a:r>
            <a:r>
              <a:rPr lang="ru-RU" b="1" dirty="0" smtClean="0">
                <a:solidFill>
                  <a:srgbClr val="FF0000"/>
                </a:solidFill>
              </a:rPr>
              <a:t> « Так </a:t>
            </a:r>
            <a:r>
              <a:rPr lang="ru-RU" b="1" dirty="0" err="1" smtClean="0">
                <a:solidFill>
                  <a:srgbClr val="FF0000"/>
                </a:solidFill>
              </a:rPr>
              <a:t>чи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ні</a:t>
            </a:r>
            <a:r>
              <a:rPr lang="ru-RU" b="1" dirty="0" smtClean="0">
                <a:solidFill>
                  <a:srgbClr val="FF0000"/>
                </a:solidFill>
              </a:rPr>
              <a:t>»: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08720"/>
            <a:ext cx="7488832" cy="5616624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 </a:t>
            </a:r>
            <a:r>
              <a:rPr lang="ru-RU" b="1" dirty="0" err="1" smtClean="0">
                <a:solidFill>
                  <a:srgbClr val="FF0000"/>
                </a:solidFill>
              </a:rPr>
              <a:t>Що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ти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робиш</a:t>
            </a:r>
            <a:r>
              <a:rPr lang="ru-RU" b="1" dirty="0" smtClean="0">
                <a:solidFill>
                  <a:srgbClr val="FF0000"/>
                </a:solidFill>
              </a:rPr>
              <a:t> для того, </a:t>
            </a:r>
            <a:r>
              <a:rPr lang="ru-RU" b="1" dirty="0" err="1" smtClean="0">
                <a:solidFill>
                  <a:srgbClr val="FF0000"/>
                </a:solidFill>
              </a:rPr>
              <a:t>аби</a:t>
            </a:r>
            <a:r>
              <a:rPr lang="ru-RU" b="1" dirty="0" smtClean="0">
                <a:solidFill>
                  <a:srgbClr val="FF0000"/>
                </a:solidFill>
              </a:rPr>
              <a:t> бути </a:t>
            </a:r>
            <a:r>
              <a:rPr lang="ru-RU" b="1" dirty="0" err="1" smtClean="0">
                <a:solidFill>
                  <a:srgbClr val="FF0000"/>
                </a:solidFill>
              </a:rPr>
              <a:t>здоровим</a:t>
            </a:r>
            <a:r>
              <a:rPr lang="ru-RU" b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</a:t>
            </a:r>
            <a:r>
              <a:rPr lang="ru-RU" b="1" dirty="0" err="1" smtClean="0">
                <a:solidFill>
                  <a:srgbClr val="002060"/>
                </a:solidFill>
              </a:rPr>
              <a:t>Щоденно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роблю</a:t>
            </a:r>
            <a:r>
              <a:rPr lang="ru-RU" b="1" dirty="0" smtClean="0">
                <a:solidFill>
                  <a:srgbClr val="002060"/>
                </a:solidFill>
              </a:rPr>
              <a:t> зарядку;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</a:t>
            </a:r>
            <a:r>
              <a:rPr lang="ru-RU" b="1" dirty="0" err="1" smtClean="0">
                <a:solidFill>
                  <a:srgbClr val="002060"/>
                </a:solidFill>
              </a:rPr>
              <a:t>Допізна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переглядаю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телепередачі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</a:t>
            </a:r>
            <a:r>
              <a:rPr lang="ru-RU" b="1" dirty="0" err="1" smtClean="0">
                <a:solidFill>
                  <a:srgbClr val="002060"/>
                </a:solidFill>
              </a:rPr>
              <a:t>Відпочиваю</a:t>
            </a:r>
            <a:r>
              <a:rPr lang="ru-RU" b="1" dirty="0" smtClean="0">
                <a:solidFill>
                  <a:srgbClr val="002060"/>
                </a:solidFill>
              </a:rPr>
              <a:t> на </a:t>
            </a:r>
            <a:r>
              <a:rPr lang="ru-RU" b="1" dirty="0" err="1" smtClean="0">
                <a:solidFill>
                  <a:srgbClr val="002060"/>
                </a:solidFill>
              </a:rPr>
              <a:t>свіжому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повітрі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</a:t>
            </a:r>
            <a:r>
              <a:rPr lang="ru-RU" b="1" dirty="0" err="1" smtClean="0">
                <a:solidFill>
                  <a:srgbClr val="002060"/>
                </a:solidFill>
              </a:rPr>
              <a:t>Ввічливо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спілкуюся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</a:t>
            </a:r>
            <a:r>
              <a:rPr lang="ru-RU" b="1" dirty="0" smtClean="0">
                <a:solidFill>
                  <a:srgbClr val="002060"/>
                </a:solidFill>
              </a:rPr>
              <a:t> людьми;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</a:t>
            </a:r>
            <a:r>
              <a:rPr lang="ru-RU" b="1" dirty="0" err="1" smtClean="0">
                <a:solidFill>
                  <a:srgbClr val="002060"/>
                </a:solidFill>
              </a:rPr>
              <a:t>Сперечаюсь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друзями</a:t>
            </a:r>
            <a:r>
              <a:rPr lang="ru-RU" b="1" dirty="0" smtClean="0">
                <a:solidFill>
                  <a:srgbClr val="002060"/>
                </a:solidFill>
              </a:rPr>
              <a:t>, батьками;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Не чищу </a:t>
            </a:r>
            <a:r>
              <a:rPr lang="ru-RU" b="1" dirty="0" err="1" smtClean="0">
                <a:solidFill>
                  <a:srgbClr val="002060"/>
                </a:solidFill>
              </a:rPr>
              <a:t>зуби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        Читаю </a:t>
            </a:r>
            <a:r>
              <a:rPr lang="ru-RU" b="1" dirty="0" err="1" smtClean="0">
                <a:solidFill>
                  <a:srgbClr val="002060"/>
                </a:solidFill>
              </a:rPr>
              <a:t>лежачи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</a:t>
            </a:r>
            <a:r>
              <a:rPr lang="ru-RU" b="1" dirty="0" err="1" smtClean="0">
                <a:solidFill>
                  <a:srgbClr val="002060"/>
                </a:solidFill>
              </a:rPr>
              <a:t>Вчасно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їм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</a:t>
            </a:r>
            <a:r>
              <a:rPr lang="ru-RU" b="1" dirty="0" err="1" smtClean="0">
                <a:solidFill>
                  <a:srgbClr val="002060"/>
                </a:solidFill>
              </a:rPr>
              <a:t>Намагаюсь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робити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добрі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вчинки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Не </a:t>
            </a:r>
            <a:r>
              <a:rPr lang="ru-RU" b="1" dirty="0" err="1" smtClean="0">
                <a:solidFill>
                  <a:srgbClr val="002060"/>
                </a:solidFill>
              </a:rPr>
              <a:t>провітрюю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кімнату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</a:t>
            </a:r>
            <a:r>
              <a:rPr lang="ru-RU" b="1" dirty="0" err="1" smtClean="0">
                <a:solidFill>
                  <a:srgbClr val="002060"/>
                </a:solidFill>
              </a:rPr>
              <a:t>Дотримуюсь</a:t>
            </a:r>
            <a:r>
              <a:rPr lang="ru-RU" b="1" dirty="0" smtClean="0">
                <a:solidFill>
                  <a:srgbClr val="002060"/>
                </a:solidFill>
              </a:rPr>
              <a:t> режиму дня.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0264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естибюль">
  <a:themeElements>
    <a:clrScheme name="Вестибюль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Вестибюль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Вестибюль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</TotalTime>
  <Words>275</Words>
  <Application>Microsoft Office PowerPoint</Application>
  <PresentationFormat>Екран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1" baseType="lpstr">
      <vt:lpstr>Вестибюль</vt:lpstr>
      <vt:lpstr>Пам’ятка здорового  й активного учня</vt:lpstr>
      <vt:lpstr>Презентація PowerPoint</vt:lpstr>
      <vt:lpstr>Що таке здоров’я?</vt:lpstr>
      <vt:lpstr>Презентація PowerPoint</vt:lpstr>
      <vt:lpstr>Презентація PowerPoint</vt:lpstr>
      <vt:lpstr>Правила гігієни: </vt:lpstr>
      <vt:lpstr>Правила харчування. </vt:lpstr>
      <vt:lpstr>ЗАПАМ’ЯТАЙ!!!</vt:lpstr>
      <vt:lpstr>Гра « Так чи ні»: </vt:lpstr>
      <vt:lpstr>Будьте здорові й активні!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Пам’ятка здорового  й активного учня</dc:title>
  <dc:creator>Vasyl</dc:creator>
  <cp:lastModifiedBy>Vasyl</cp:lastModifiedBy>
  <cp:revision>3</cp:revision>
  <dcterms:created xsi:type="dcterms:W3CDTF">2020-05-05T05:37:57Z</dcterms:created>
  <dcterms:modified xsi:type="dcterms:W3CDTF">2020-05-05T06:05:25Z</dcterms:modified>
</cp:coreProperties>
</file>