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5" r:id="rId3"/>
    <p:sldId id="267" r:id="rId4"/>
    <p:sldId id="276" r:id="rId5"/>
    <p:sldId id="269" r:id="rId6"/>
    <p:sldId id="270" r:id="rId7"/>
    <p:sldId id="259" r:id="rId8"/>
    <p:sldId id="278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15C7-78F9-4B3C-9118-EC88DAED8A0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45E54-ECEC-4BF3-8498-A0D7FE0B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5E54-ECEC-4BF3-8498-A0D7FE0B15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71DADA-E29D-4F30-A0B7-994FD9794DFA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C0312A-886B-48EC-8005-4CDD1E264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4252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21.05.2020р. </a:t>
            </a:r>
            <a:r>
              <a:rPr lang="uk-UA" sz="2800" dirty="0" err="1" smtClean="0">
                <a:solidFill>
                  <a:srgbClr val="C00000"/>
                </a:solidFill>
              </a:rPr>
              <a:t>“Вишиванка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DAY</a:t>
            </a:r>
            <a:r>
              <a:rPr lang="uk-UA" sz="2800" dirty="0" smtClean="0">
                <a:solidFill>
                  <a:srgbClr val="C00000"/>
                </a:solidFill>
              </a:rPr>
              <a:t>”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286256"/>
            <a:ext cx="6357982" cy="842962"/>
          </a:xfrm>
        </p:spPr>
        <p:txBody>
          <a:bodyPr>
            <a:normAutofit fontScale="25000" lnSpcReduction="20000"/>
          </a:bodyPr>
          <a:lstStyle/>
          <a:p>
            <a:r>
              <a:rPr lang="uk-UA" sz="5000" b="1" dirty="0" smtClean="0">
                <a:solidFill>
                  <a:srgbClr val="002060"/>
                </a:solidFill>
              </a:rPr>
              <a:t>Презентує </a:t>
            </a:r>
            <a:r>
              <a:rPr lang="uk-UA" sz="5000" b="1" dirty="0" err="1" smtClean="0">
                <a:solidFill>
                  <a:srgbClr val="002060"/>
                </a:solidFill>
              </a:rPr>
              <a:t>Довгенко</a:t>
            </a:r>
            <a:r>
              <a:rPr lang="uk-UA" sz="5000" b="1" dirty="0" smtClean="0">
                <a:solidFill>
                  <a:srgbClr val="002060"/>
                </a:solidFill>
              </a:rPr>
              <a:t> Л.А. </a:t>
            </a:r>
          </a:p>
          <a:p>
            <a:r>
              <a:rPr lang="uk-UA" sz="5000" b="1" dirty="0" smtClean="0">
                <a:solidFill>
                  <a:srgbClr val="002060"/>
                </a:solidFill>
              </a:rPr>
              <a:t>   та учні 1-А класу</a:t>
            </a:r>
          </a:p>
          <a:p>
            <a:r>
              <a:rPr lang="uk-UA" sz="5000" b="1" dirty="0" smtClean="0">
                <a:solidFill>
                  <a:srgbClr val="002060"/>
                </a:solidFill>
              </a:rPr>
              <a:t>Кременецької ЗОШ І-ІІІ ст.№1</a:t>
            </a:r>
          </a:p>
          <a:p>
            <a:r>
              <a:rPr lang="uk-UA" sz="5000" b="1" dirty="0" smtClean="0">
                <a:solidFill>
                  <a:srgbClr val="002060"/>
                </a:solidFill>
              </a:rPr>
              <a:t>Ім. Галини </a:t>
            </a:r>
            <a:r>
              <a:rPr lang="uk-UA" sz="5000" b="1" dirty="0" err="1" smtClean="0">
                <a:solidFill>
                  <a:srgbClr val="002060"/>
                </a:solidFill>
              </a:rPr>
              <a:t>Гордасевич</a:t>
            </a:r>
            <a:r>
              <a:rPr lang="uk-UA" sz="5000" b="1" dirty="0" smtClean="0">
                <a:solidFill>
                  <a:srgbClr val="002060"/>
                </a:solidFill>
              </a:rPr>
              <a:t> </a:t>
            </a:r>
          </a:p>
          <a:p>
            <a:endParaRPr lang="uk-UA" dirty="0" smtClean="0"/>
          </a:p>
          <a:p>
            <a:r>
              <a:rPr lang="uk-UA" dirty="0" smtClean="0"/>
              <a:t>Учні </a:t>
            </a:r>
            <a:endParaRPr lang="ru-RU" dirty="0"/>
          </a:p>
        </p:txBody>
      </p:sp>
      <p:pic>
        <p:nvPicPr>
          <p:cNvPr id="1026" name="Picture 2" descr="C:\Users\admin\Desktop\Вишиванка DAY\IMG_2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8747" y="1376014"/>
            <a:ext cx="4823775" cy="3500462"/>
          </a:xfrm>
          <a:prstGeom prst="rect">
            <a:avLst/>
          </a:prstGeom>
          <a:noFill/>
        </p:spPr>
      </p:pic>
      <p:pic>
        <p:nvPicPr>
          <p:cNvPr id="4" name="Picture 2" descr="C:\Users\admin\Desktop\Vishivanka-ornament-z-makam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56"/>
            <a:ext cx="35719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err="1" smtClean="0">
                <a:solidFill>
                  <a:srgbClr val="002060"/>
                </a:solidFill>
              </a:rPr>
              <a:t>Стахурський</a:t>
            </a:r>
            <a:r>
              <a:rPr lang="uk-UA" sz="2000" dirty="0" smtClean="0">
                <a:solidFill>
                  <a:srgbClr val="002060"/>
                </a:solidFill>
              </a:rPr>
              <a:t> Діма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Вишиванка DAY\IMG_20200423_15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125" y="1178703"/>
            <a:ext cx="5072098" cy="3714776"/>
          </a:xfrm>
          <a:prstGeom prst="rect">
            <a:avLst/>
          </a:prstGeom>
          <a:noFill/>
        </p:spPr>
      </p:pic>
      <p:pic>
        <p:nvPicPr>
          <p:cNvPr id="6" name="Picture 2" descr="C:\Users\admin\Desktop\337-український-о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43304" y="1428738"/>
            <a:ext cx="521497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       </a:t>
            </a:r>
            <a:r>
              <a:rPr lang="uk-UA" dirty="0" err="1" smtClean="0">
                <a:solidFill>
                  <a:srgbClr val="002060"/>
                </a:solidFill>
              </a:rPr>
              <a:t>Куцевич</a:t>
            </a:r>
            <a:r>
              <a:rPr lang="uk-UA" dirty="0" smtClean="0">
                <a:solidFill>
                  <a:srgbClr val="002060"/>
                </a:solidFill>
              </a:rPr>
              <a:t> Наталія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\Desktop\Вишиванка DAY\FB_IMG_1590049185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3714776" cy="5000660"/>
          </a:xfrm>
          <a:prstGeom prst="rect">
            <a:avLst/>
          </a:prstGeom>
          <a:noFill/>
        </p:spPr>
      </p:pic>
      <p:pic>
        <p:nvPicPr>
          <p:cNvPr id="1026" name="Picture 2" descr="C:\Users\admin\Desktop\3617_html_cd60156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000528" cy="471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Ковальчук Ярослав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\Desktop\Вишиванка DAY\IMG-76450b1f68046c827e8211e9c27f831a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9861"/>
            <a:ext cx="3786214" cy="5046577"/>
          </a:xfrm>
          <a:prstGeom prst="rect">
            <a:avLst/>
          </a:prstGeom>
          <a:noFill/>
        </p:spPr>
      </p:pic>
      <p:pic>
        <p:nvPicPr>
          <p:cNvPr id="1026" name="Picture 2" descr="C:\Users\admin\Desktop\славік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42"/>
            <a:ext cx="4071966" cy="5286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r>
              <a:rPr lang="uk-UA" dirty="0" smtClean="0">
                <a:solidFill>
                  <a:srgbClr val="002060"/>
                </a:solidFill>
              </a:rPr>
              <a:t>Семенюк Анна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\Desktop\Вишиванка DAY\IMG_2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214842" cy="4857784"/>
          </a:xfrm>
          <a:prstGeom prst="rect">
            <a:avLst/>
          </a:prstGeom>
          <a:noFill/>
        </p:spPr>
      </p:pic>
      <p:pic>
        <p:nvPicPr>
          <p:cNvPr id="1026" name="Picture 2" descr="C:\Users\admin\Desktop\ор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07191" y="892951"/>
            <a:ext cx="507209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Локоть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Владік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admin\Desktop\Вишиванка DAY\IMG_20200521_13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786214" cy="5048285"/>
          </a:xfrm>
          <a:prstGeom prst="rect">
            <a:avLst/>
          </a:prstGeom>
          <a:noFill/>
        </p:spPr>
      </p:pic>
      <p:pic>
        <p:nvPicPr>
          <p:cNvPr id="5" name="Picture 2" descr="C:\Users\admin\Desktop\337-український-орнамент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00429" y="1571613"/>
            <a:ext cx="5572165" cy="3143272"/>
          </a:xfrm>
          <a:prstGeom prst="rect">
            <a:avLst/>
          </a:prstGeom>
          <a:noFill/>
        </p:spPr>
      </p:pic>
      <p:pic>
        <p:nvPicPr>
          <p:cNvPr id="6" name="Picture 2" descr="C:\Users\admin\Desktop\337-український-о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52829" y="1724013"/>
            <a:ext cx="5572165" cy="3143272"/>
          </a:xfrm>
          <a:prstGeom prst="rect">
            <a:avLst/>
          </a:prstGeom>
          <a:noFill/>
        </p:spPr>
      </p:pic>
      <p:pic>
        <p:nvPicPr>
          <p:cNvPr id="7" name="Picture 2" descr="C:\Users\admin\Desktop\337-український-о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643305" y="1714489"/>
            <a:ext cx="557216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  </a:t>
            </a:r>
            <a:r>
              <a:rPr lang="uk-UA" sz="2400" dirty="0" err="1" smtClean="0">
                <a:solidFill>
                  <a:srgbClr val="002060"/>
                </a:solidFill>
              </a:rPr>
              <a:t>Камінська</a:t>
            </a:r>
            <a:r>
              <a:rPr lang="uk-UA" sz="2400" dirty="0" smtClean="0">
                <a:solidFill>
                  <a:srgbClr val="002060"/>
                </a:solidFill>
              </a:rPr>
              <a:t> Саша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Вишиванка DAY\IMG_2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500462" cy="4929222"/>
          </a:xfrm>
          <a:prstGeom prst="rect">
            <a:avLst/>
          </a:prstGeom>
          <a:noFill/>
        </p:spPr>
      </p:pic>
      <p:pic>
        <p:nvPicPr>
          <p:cNvPr id="2050" name="Picture 2" descr="C:\Users\admin\Desktop\Vishivanka-ornament-z-makam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359437" cy="5186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Гуменюк Таня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Вишиванка DAY\IMG-6fb79086b59baaca4c3f3a7bdc87e1a5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3140869" cy="4187825"/>
          </a:xfrm>
          <a:prstGeom prst="rect">
            <a:avLst/>
          </a:prstGeom>
          <a:noFill/>
        </p:spPr>
      </p:pic>
      <p:pic>
        <p:nvPicPr>
          <p:cNvPr id="4" name="Picture 2" descr="C:\Users\admin\Desktop\3617_html_cd601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42"/>
            <a:ext cx="442109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2060"/>
                </a:solidFill>
              </a:rPr>
              <a:t>     Дякуємо </a:t>
            </a:r>
            <a:r>
              <a:rPr lang="uk-UA" dirty="0" smtClean="0">
                <a:solidFill>
                  <a:srgbClr val="002060"/>
                </a:solidFill>
              </a:rPr>
              <a:t>за перегляд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3617_html_cd6015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2"/>
            <a:ext cx="2376848" cy="2067176"/>
          </a:xfrm>
          <a:prstGeom prst="rect">
            <a:avLst/>
          </a:prstGeom>
          <a:noFill/>
        </p:spPr>
      </p:pic>
      <p:pic>
        <p:nvPicPr>
          <p:cNvPr id="3" name="Picture 2" descr="C:\Users\admin\Desktop\славік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428877" cy="2500330"/>
          </a:xfrm>
          <a:prstGeom prst="rect">
            <a:avLst/>
          </a:prstGeom>
          <a:noFill/>
        </p:spPr>
      </p:pic>
      <p:pic>
        <p:nvPicPr>
          <p:cNvPr id="5" name="Picture 2" descr="C:\Users\admin\Desktop\Vishivanka-ornament-z-makam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3071810"/>
            <a:ext cx="2357454" cy="2380976"/>
          </a:xfrm>
          <a:prstGeom prst="rect">
            <a:avLst/>
          </a:prstGeom>
          <a:noFill/>
        </p:spPr>
      </p:pic>
      <p:pic>
        <p:nvPicPr>
          <p:cNvPr id="6" name="Picture 2" descr="C:\Users\admin\Desktop\ор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857489" y="2786056"/>
            <a:ext cx="2786081" cy="2500331"/>
          </a:xfrm>
          <a:prstGeom prst="rect">
            <a:avLst/>
          </a:prstGeom>
          <a:noFill/>
        </p:spPr>
      </p:pic>
      <p:pic>
        <p:nvPicPr>
          <p:cNvPr id="9" name="Picture 2" descr="C:\Users\admin\Desktop\337-український-орнамен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500562" y="1357301"/>
            <a:ext cx="500066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49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21.05.2020р. “Вишиванка DAY”</vt:lpstr>
      <vt:lpstr>Стахурський Діма</vt:lpstr>
      <vt:lpstr>       Куцевич Наталія</vt:lpstr>
      <vt:lpstr>Ковальчук Ярослав</vt:lpstr>
      <vt:lpstr>      Семенюк Анна</vt:lpstr>
      <vt:lpstr>Локоть Владік</vt:lpstr>
      <vt:lpstr>  Камінська Саша</vt:lpstr>
      <vt:lpstr>Гуменюк Таня</vt:lpstr>
      <vt:lpstr>     Дякуємо за перегляд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Вишиванка DAY</dc:title>
  <dc:creator>admin</dc:creator>
  <cp:lastModifiedBy>admin</cp:lastModifiedBy>
  <cp:revision>24</cp:revision>
  <dcterms:created xsi:type="dcterms:W3CDTF">2020-05-22T19:35:50Z</dcterms:created>
  <dcterms:modified xsi:type="dcterms:W3CDTF">2020-05-25T09:23:32Z</dcterms:modified>
</cp:coreProperties>
</file>