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62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F6866-F923-45F8-A332-71F97F34164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05CA36E-606A-4AD4-A6FF-03B466466833}">
      <dgm:prSet phldrT="[Текст]" custT="1"/>
      <dgm:spPr/>
      <dgm:t>
        <a:bodyPr/>
        <a:lstStyle/>
        <a:p>
          <a:r>
            <a:rPr lang="ru-RU" sz="2000" b="0" i="1" dirty="0" err="1" smtClean="0"/>
            <a:t>Високо-спеціалізовані</a:t>
          </a:r>
          <a:r>
            <a:rPr lang="ru-RU" sz="2000" b="0" i="1" dirty="0" smtClean="0"/>
            <a:t> </a:t>
          </a:r>
          <a:r>
            <a:rPr lang="ru-RU" sz="2000" b="0" i="1" dirty="0" err="1" smtClean="0"/>
            <a:t>клітини</a:t>
          </a:r>
          <a:r>
            <a:rPr lang="ru-RU" sz="2000" b="0" i="0" dirty="0" smtClean="0"/>
            <a:t>, </a:t>
          </a:r>
          <a:r>
            <a:rPr lang="ru-RU" sz="2000" b="0" i="1" dirty="0" err="1" smtClean="0"/>
            <a:t>що</a:t>
          </a:r>
          <a:r>
            <a:rPr lang="ru-RU" sz="2000" b="0" i="1" dirty="0" smtClean="0"/>
            <a:t> не </a:t>
          </a:r>
          <a:r>
            <a:rPr lang="ru-RU" sz="2000" b="0" i="1" dirty="0" err="1" smtClean="0"/>
            <a:t>діляться</a:t>
          </a:r>
          <a:endParaRPr lang="uk-UA" sz="2000" i="1" dirty="0"/>
        </a:p>
      </dgm:t>
    </dgm:pt>
    <dgm:pt modelId="{8CEE7288-10BC-43B0-A8A2-70F77F1462D6}" type="parTrans" cxnId="{80D4D7AC-630E-4070-AD6F-CCC61F9FC196}">
      <dgm:prSet/>
      <dgm:spPr/>
      <dgm:t>
        <a:bodyPr/>
        <a:lstStyle/>
        <a:p>
          <a:endParaRPr lang="uk-UA"/>
        </a:p>
      </dgm:t>
    </dgm:pt>
    <dgm:pt modelId="{DE9256A1-FD01-4C46-A1C6-E59921B2AD10}" type="sibTrans" cxnId="{80D4D7AC-630E-4070-AD6F-CCC61F9FC196}">
      <dgm:prSet/>
      <dgm:spPr/>
      <dgm:t>
        <a:bodyPr/>
        <a:lstStyle/>
        <a:p>
          <a:endParaRPr lang="uk-UA"/>
        </a:p>
      </dgm:t>
    </dgm:pt>
    <dgm:pt modelId="{0957E04A-909D-471B-94E6-E379E0DB7825}">
      <dgm:prSet phldrT="[Текст]" custT="1"/>
      <dgm:spPr/>
      <dgm:t>
        <a:bodyPr/>
        <a:lstStyle/>
        <a:p>
          <a:r>
            <a:rPr lang="uk-UA" sz="2000" b="0" i="1" dirty="0" smtClean="0"/>
            <a:t>поновлювані клітини</a:t>
          </a:r>
          <a:endParaRPr lang="uk-UA" sz="2000" dirty="0"/>
        </a:p>
      </dgm:t>
    </dgm:pt>
    <dgm:pt modelId="{937F7376-3E47-4F8F-9918-3F0DD2F8D26F}" type="parTrans" cxnId="{26F1EFA7-BE43-4F2C-B496-72544DD361AD}">
      <dgm:prSet/>
      <dgm:spPr/>
      <dgm:t>
        <a:bodyPr/>
        <a:lstStyle/>
        <a:p>
          <a:endParaRPr lang="uk-UA"/>
        </a:p>
      </dgm:t>
    </dgm:pt>
    <dgm:pt modelId="{4EF70E64-EBF2-4674-912D-0242D108D858}" type="sibTrans" cxnId="{26F1EFA7-BE43-4F2C-B496-72544DD361AD}">
      <dgm:prSet/>
      <dgm:spPr/>
      <dgm:t>
        <a:bodyPr/>
        <a:lstStyle/>
        <a:p>
          <a:endParaRPr lang="uk-UA"/>
        </a:p>
      </dgm:t>
    </dgm:pt>
    <dgm:pt modelId="{13839A5F-9497-492D-B2F2-D45B573F8A02}">
      <dgm:prSet phldrT="[Текст]" custT="1"/>
      <dgm:spPr/>
      <dgm:t>
        <a:bodyPr/>
        <a:lstStyle/>
        <a:p>
          <a:r>
            <a:rPr lang="uk-UA" sz="2000" b="0" i="1" dirty="0" smtClean="0"/>
            <a:t>стовбурові клітини </a:t>
          </a:r>
          <a:endParaRPr lang="uk-UA" sz="2000" dirty="0"/>
        </a:p>
      </dgm:t>
    </dgm:pt>
    <dgm:pt modelId="{3706E7D5-C3AA-4D8A-9AB7-B37772817006}" type="parTrans" cxnId="{6E361B3B-8EE0-4BB6-9859-6FA1456439DC}">
      <dgm:prSet/>
      <dgm:spPr/>
      <dgm:t>
        <a:bodyPr/>
        <a:lstStyle/>
        <a:p>
          <a:endParaRPr lang="uk-UA"/>
        </a:p>
      </dgm:t>
    </dgm:pt>
    <dgm:pt modelId="{4955DBDE-0010-4C2F-8B2F-609507E1841B}" type="sibTrans" cxnId="{6E361B3B-8EE0-4BB6-9859-6FA1456439DC}">
      <dgm:prSet/>
      <dgm:spPr/>
      <dgm:t>
        <a:bodyPr/>
        <a:lstStyle/>
        <a:p>
          <a:endParaRPr lang="uk-UA"/>
        </a:p>
      </dgm:t>
    </dgm:pt>
    <dgm:pt modelId="{4BCD9F9D-EB58-4021-A688-C497154224BC}">
      <dgm:prSet phldrT="[Текст]" custT="1"/>
      <dgm:spPr/>
      <dgm:t>
        <a:bodyPr/>
        <a:lstStyle/>
        <a:p>
          <a:r>
            <a:rPr lang="ru-RU" sz="1800" b="0" i="0" dirty="0" err="1" smtClean="0"/>
            <a:t>клітини</a:t>
          </a:r>
          <a:r>
            <a:rPr lang="ru-RU" sz="1800" b="0" i="0" dirty="0" smtClean="0"/>
            <a:t>, </a:t>
          </a:r>
          <a:r>
            <a:rPr lang="ru-RU" sz="1800" b="0" i="0" dirty="0" err="1" smtClean="0"/>
            <a:t>які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зазвичай</a:t>
          </a:r>
          <a:r>
            <a:rPr lang="ru-RU" sz="1800" b="0" i="0" dirty="0" smtClean="0"/>
            <a:t/>
          </a:r>
          <a:br>
            <a:rPr lang="ru-RU" sz="1800" b="0" i="0" dirty="0" smtClean="0"/>
          </a:br>
          <a:r>
            <a:rPr lang="ru-RU" sz="1800" b="0" i="0" dirty="0" smtClean="0"/>
            <a:t>не </a:t>
          </a:r>
          <a:r>
            <a:rPr lang="ru-RU" sz="1800" b="0" i="0" dirty="0" err="1" smtClean="0"/>
            <a:t>розмножуються</a:t>
          </a:r>
          <a:r>
            <a:rPr lang="ru-RU" sz="1800" b="0" i="0" dirty="0" smtClean="0"/>
            <a:t>, </a:t>
          </a:r>
          <a:r>
            <a:rPr lang="ru-RU" sz="1800" b="0" i="0" dirty="0" err="1" smtClean="0"/>
            <a:t>але</a:t>
          </a:r>
          <a:r>
            <a:rPr lang="ru-RU" sz="1800" b="0" i="0" dirty="0" smtClean="0"/>
            <a:t> за </a:t>
          </a:r>
          <a:r>
            <a:rPr lang="ru-RU" sz="1800" b="0" i="0" dirty="0" err="1" smtClean="0"/>
            <a:t>певних</a:t>
          </a:r>
          <a:r>
            <a:rPr lang="ru-RU" sz="1800" b="0" i="0" dirty="0" smtClean="0"/>
            <a:t> умов </a:t>
          </a:r>
          <a:r>
            <a:rPr lang="ru-RU" sz="1800" b="0" i="0" dirty="0" err="1" smtClean="0"/>
            <a:t>можуть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дедиференціюватися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і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вступати</a:t>
          </a:r>
          <a:r>
            <a:rPr lang="ru-RU" sz="1800" b="0" i="0" dirty="0" smtClean="0"/>
            <a:t> у </a:t>
          </a:r>
          <a:r>
            <a:rPr lang="ru-RU" sz="1800" b="0" i="0" dirty="0" err="1" smtClean="0"/>
            <a:t>мітоз</a:t>
          </a:r>
          <a:endParaRPr lang="uk-UA" sz="1800" dirty="0"/>
        </a:p>
      </dgm:t>
    </dgm:pt>
    <dgm:pt modelId="{73E95963-5E7C-4B2A-AB47-C9EE23675016}" type="parTrans" cxnId="{97EBC1B5-FC6C-4B2D-BE02-92EBB2756A9C}">
      <dgm:prSet/>
      <dgm:spPr/>
      <dgm:t>
        <a:bodyPr/>
        <a:lstStyle/>
        <a:p>
          <a:endParaRPr lang="uk-UA"/>
        </a:p>
      </dgm:t>
    </dgm:pt>
    <dgm:pt modelId="{52B363DD-7493-45C8-8FD9-6240A11CED18}" type="sibTrans" cxnId="{97EBC1B5-FC6C-4B2D-BE02-92EBB2756A9C}">
      <dgm:prSet/>
      <dgm:spPr/>
      <dgm:t>
        <a:bodyPr/>
        <a:lstStyle/>
        <a:p>
          <a:endParaRPr lang="uk-UA"/>
        </a:p>
      </dgm:t>
    </dgm:pt>
    <dgm:pt modelId="{FE2D05F7-DD5C-49CB-AAAE-33C607D9773E}" type="pres">
      <dgm:prSet presAssocID="{2F0F6866-F923-45F8-A332-71F97F341645}" presName="Name0" presStyleCnt="0">
        <dgm:presLayoutVars>
          <dgm:dir/>
          <dgm:resizeHandles val="exact"/>
        </dgm:presLayoutVars>
      </dgm:prSet>
      <dgm:spPr/>
    </dgm:pt>
    <dgm:pt modelId="{3EFF639B-99B6-4E7D-AD90-300182F1CD89}" type="pres">
      <dgm:prSet presAssocID="{2F0F6866-F923-45F8-A332-71F97F341645}" presName="bkgdShp" presStyleLbl="alignAccFollowNode1" presStyleIdx="0" presStyleCnt="1"/>
      <dgm:spPr/>
    </dgm:pt>
    <dgm:pt modelId="{810A8171-778C-4D19-83D6-10D1AA5DDAEB}" type="pres">
      <dgm:prSet presAssocID="{2F0F6866-F923-45F8-A332-71F97F341645}" presName="linComp" presStyleCnt="0"/>
      <dgm:spPr/>
    </dgm:pt>
    <dgm:pt modelId="{65E2D876-AF17-4532-B989-AD318A855E82}" type="pres">
      <dgm:prSet presAssocID="{105CA36E-606A-4AD4-A6FF-03B466466833}" presName="compNode" presStyleCnt="0"/>
      <dgm:spPr/>
    </dgm:pt>
    <dgm:pt modelId="{843247F6-BB97-4236-AAF4-23154F70AF12}" type="pres">
      <dgm:prSet presAssocID="{105CA36E-606A-4AD4-A6FF-03B466466833}" presName="node" presStyleLbl="node1" presStyleIdx="0" presStyleCnt="4" custScaleX="1174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02C411-6580-4D9C-AAF4-DCBFE94D4D80}" type="pres">
      <dgm:prSet presAssocID="{105CA36E-606A-4AD4-A6FF-03B466466833}" presName="invisiNode" presStyleLbl="node1" presStyleIdx="0" presStyleCnt="4"/>
      <dgm:spPr/>
    </dgm:pt>
    <dgm:pt modelId="{D090F7B0-FC58-4E0F-93B7-A9127B930854}" type="pres">
      <dgm:prSet presAssocID="{105CA36E-606A-4AD4-A6FF-03B466466833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30FE59-0F45-48EB-ADEB-F2F5F358DFEC}" type="pres">
      <dgm:prSet presAssocID="{DE9256A1-FD01-4C46-A1C6-E59921B2AD1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21F4080-8427-448A-B660-08A9061D7A5E}" type="pres">
      <dgm:prSet presAssocID="{0957E04A-909D-471B-94E6-E379E0DB7825}" presName="compNode" presStyleCnt="0"/>
      <dgm:spPr/>
    </dgm:pt>
    <dgm:pt modelId="{CA61BDFF-20E8-45CB-AC0E-91C1D56A565A}" type="pres">
      <dgm:prSet presAssocID="{0957E04A-909D-471B-94E6-E379E0DB7825}" presName="node" presStyleLbl="node1" presStyleIdx="1" presStyleCnt="4" custScaleX="1293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70A0AA-FB4D-4D0F-8979-0690EBCF042D}" type="pres">
      <dgm:prSet presAssocID="{0957E04A-909D-471B-94E6-E379E0DB7825}" presName="invisiNode" presStyleLbl="node1" presStyleIdx="1" presStyleCnt="4"/>
      <dgm:spPr/>
    </dgm:pt>
    <dgm:pt modelId="{B15D4BB9-5E30-4D64-B284-5ABC71A4CCD1}" type="pres">
      <dgm:prSet presAssocID="{0957E04A-909D-471B-94E6-E379E0DB782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A62BEF-A729-41B1-BA6D-25E0E6C9202B}" type="pres">
      <dgm:prSet presAssocID="{4EF70E64-EBF2-4674-912D-0242D108D85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0B1DE4AF-AC25-4069-8AF5-9E172CCB5A71}" type="pres">
      <dgm:prSet presAssocID="{13839A5F-9497-492D-B2F2-D45B573F8A02}" presName="compNode" presStyleCnt="0"/>
      <dgm:spPr/>
    </dgm:pt>
    <dgm:pt modelId="{893B4084-F231-4D1E-8C3E-12A32500941D}" type="pres">
      <dgm:prSet presAssocID="{13839A5F-9497-492D-B2F2-D45B573F8A02}" presName="node" presStyleLbl="node1" presStyleIdx="2" presStyleCnt="4" custScaleX="1351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1B40A7-F392-42B4-925D-CE94EE55B3F2}" type="pres">
      <dgm:prSet presAssocID="{13839A5F-9497-492D-B2F2-D45B573F8A02}" presName="invisiNode" presStyleLbl="node1" presStyleIdx="2" presStyleCnt="4"/>
      <dgm:spPr/>
    </dgm:pt>
    <dgm:pt modelId="{2A25AB80-7EF5-42DE-9E20-E560D0897638}" type="pres">
      <dgm:prSet presAssocID="{13839A5F-9497-492D-B2F2-D45B573F8A02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490A18-20B9-4536-9DF0-EC612D3DB7AF}" type="pres">
      <dgm:prSet presAssocID="{4955DBDE-0010-4C2F-8B2F-609507E1841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D168F13-9E57-4385-B1D2-232062BC29AB}" type="pres">
      <dgm:prSet presAssocID="{4BCD9F9D-EB58-4021-A688-C497154224BC}" presName="compNode" presStyleCnt="0"/>
      <dgm:spPr/>
    </dgm:pt>
    <dgm:pt modelId="{65C50650-9D8E-4F28-9593-58A7AF56D7CF}" type="pres">
      <dgm:prSet presAssocID="{4BCD9F9D-EB58-4021-A688-C497154224BC}" presName="node" presStyleLbl="node1" presStyleIdx="3" presStyleCnt="4" custScaleX="1281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620DE2-016D-44ED-BBAF-E5004EB150DE}" type="pres">
      <dgm:prSet presAssocID="{4BCD9F9D-EB58-4021-A688-C497154224BC}" presName="invisiNode" presStyleLbl="node1" presStyleIdx="3" presStyleCnt="4"/>
      <dgm:spPr/>
    </dgm:pt>
    <dgm:pt modelId="{555084B6-2DAF-42C2-B498-488D55A8B5BA}" type="pres">
      <dgm:prSet presAssocID="{4BCD9F9D-EB58-4021-A688-C497154224B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7EBC1B5-FC6C-4B2D-BE02-92EBB2756A9C}" srcId="{2F0F6866-F923-45F8-A332-71F97F341645}" destId="{4BCD9F9D-EB58-4021-A688-C497154224BC}" srcOrd="3" destOrd="0" parTransId="{73E95963-5E7C-4B2A-AB47-C9EE23675016}" sibTransId="{52B363DD-7493-45C8-8FD9-6240A11CED18}"/>
    <dgm:cxn modelId="{8AE58442-69CD-4DD9-A178-3EDDE7CB5290}" type="presOf" srcId="{13839A5F-9497-492D-B2F2-D45B573F8A02}" destId="{893B4084-F231-4D1E-8C3E-12A32500941D}" srcOrd="0" destOrd="0" presId="urn:microsoft.com/office/officeart/2005/8/layout/pList2"/>
    <dgm:cxn modelId="{26F1EFA7-BE43-4F2C-B496-72544DD361AD}" srcId="{2F0F6866-F923-45F8-A332-71F97F341645}" destId="{0957E04A-909D-471B-94E6-E379E0DB7825}" srcOrd="1" destOrd="0" parTransId="{937F7376-3E47-4F8F-9918-3F0DD2F8D26F}" sibTransId="{4EF70E64-EBF2-4674-912D-0242D108D858}"/>
    <dgm:cxn modelId="{BD27A2E7-5177-4D40-91F5-C74192CC6D0A}" type="presOf" srcId="{0957E04A-909D-471B-94E6-E379E0DB7825}" destId="{CA61BDFF-20E8-45CB-AC0E-91C1D56A565A}" srcOrd="0" destOrd="0" presId="urn:microsoft.com/office/officeart/2005/8/layout/pList2"/>
    <dgm:cxn modelId="{0DF068B9-401E-41CD-8CA3-4F0812176CB6}" type="presOf" srcId="{4BCD9F9D-EB58-4021-A688-C497154224BC}" destId="{65C50650-9D8E-4F28-9593-58A7AF56D7CF}" srcOrd="0" destOrd="0" presId="urn:microsoft.com/office/officeart/2005/8/layout/pList2"/>
    <dgm:cxn modelId="{6E361B3B-8EE0-4BB6-9859-6FA1456439DC}" srcId="{2F0F6866-F923-45F8-A332-71F97F341645}" destId="{13839A5F-9497-492D-B2F2-D45B573F8A02}" srcOrd="2" destOrd="0" parTransId="{3706E7D5-C3AA-4D8A-9AB7-B37772817006}" sibTransId="{4955DBDE-0010-4C2F-8B2F-609507E1841B}"/>
    <dgm:cxn modelId="{AFE90BDB-12E1-4D5A-B69B-5D4DD645AE29}" type="presOf" srcId="{2F0F6866-F923-45F8-A332-71F97F341645}" destId="{FE2D05F7-DD5C-49CB-AAAE-33C607D9773E}" srcOrd="0" destOrd="0" presId="urn:microsoft.com/office/officeart/2005/8/layout/pList2"/>
    <dgm:cxn modelId="{987F3041-973A-44AA-927A-0632030A0A6B}" type="presOf" srcId="{105CA36E-606A-4AD4-A6FF-03B466466833}" destId="{843247F6-BB97-4236-AAF4-23154F70AF12}" srcOrd="0" destOrd="0" presId="urn:microsoft.com/office/officeart/2005/8/layout/pList2"/>
    <dgm:cxn modelId="{5506A5A3-ECF6-46A1-8979-C6486C14F962}" type="presOf" srcId="{4EF70E64-EBF2-4674-912D-0242D108D858}" destId="{81A62BEF-A729-41B1-BA6D-25E0E6C9202B}" srcOrd="0" destOrd="0" presId="urn:microsoft.com/office/officeart/2005/8/layout/pList2"/>
    <dgm:cxn modelId="{80D4D7AC-630E-4070-AD6F-CCC61F9FC196}" srcId="{2F0F6866-F923-45F8-A332-71F97F341645}" destId="{105CA36E-606A-4AD4-A6FF-03B466466833}" srcOrd="0" destOrd="0" parTransId="{8CEE7288-10BC-43B0-A8A2-70F77F1462D6}" sibTransId="{DE9256A1-FD01-4C46-A1C6-E59921B2AD10}"/>
    <dgm:cxn modelId="{764BA340-7512-4F57-B88A-41F88DDF9931}" type="presOf" srcId="{DE9256A1-FD01-4C46-A1C6-E59921B2AD10}" destId="{9830FE59-0F45-48EB-ADEB-F2F5F358DFEC}" srcOrd="0" destOrd="0" presId="urn:microsoft.com/office/officeart/2005/8/layout/pList2"/>
    <dgm:cxn modelId="{993B065E-62E3-419B-B9F2-F16EB0846C24}" type="presOf" srcId="{4955DBDE-0010-4C2F-8B2F-609507E1841B}" destId="{CD490A18-20B9-4536-9DF0-EC612D3DB7AF}" srcOrd="0" destOrd="0" presId="urn:microsoft.com/office/officeart/2005/8/layout/pList2"/>
    <dgm:cxn modelId="{DA2A0F9A-19A0-4B15-A82D-9ED964F07F66}" type="presParOf" srcId="{FE2D05F7-DD5C-49CB-AAAE-33C607D9773E}" destId="{3EFF639B-99B6-4E7D-AD90-300182F1CD89}" srcOrd="0" destOrd="0" presId="urn:microsoft.com/office/officeart/2005/8/layout/pList2"/>
    <dgm:cxn modelId="{6F13B614-28CD-4345-B083-EEB8C0A29E2C}" type="presParOf" srcId="{FE2D05F7-DD5C-49CB-AAAE-33C607D9773E}" destId="{810A8171-778C-4D19-83D6-10D1AA5DDAEB}" srcOrd="1" destOrd="0" presId="urn:microsoft.com/office/officeart/2005/8/layout/pList2"/>
    <dgm:cxn modelId="{6F08AD94-4731-4B4B-99A0-9266AD7ED256}" type="presParOf" srcId="{810A8171-778C-4D19-83D6-10D1AA5DDAEB}" destId="{65E2D876-AF17-4532-B989-AD318A855E82}" srcOrd="0" destOrd="0" presId="urn:microsoft.com/office/officeart/2005/8/layout/pList2"/>
    <dgm:cxn modelId="{837BFAC7-1A8E-46DB-9400-E4672EA902DE}" type="presParOf" srcId="{65E2D876-AF17-4532-B989-AD318A855E82}" destId="{843247F6-BB97-4236-AAF4-23154F70AF12}" srcOrd="0" destOrd="0" presId="urn:microsoft.com/office/officeart/2005/8/layout/pList2"/>
    <dgm:cxn modelId="{E0D3AA63-8629-4E0B-873D-BC98E52F0315}" type="presParOf" srcId="{65E2D876-AF17-4532-B989-AD318A855E82}" destId="{8102C411-6580-4D9C-AAF4-DCBFE94D4D80}" srcOrd="1" destOrd="0" presId="urn:microsoft.com/office/officeart/2005/8/layout/pList2"/>
    <dgm:cxn modelId="{D9494A7F-0496-4E05-915F-7FADB402C160}" type="presParOf" srcId="{65E2D876-AF17-4532-B989-AD318A855E82}" destId="{D090F7B0-FC58-4E0F-93B7-A9127B930854}" srcOrd="2" destOrd="0" presId="urn:microsoft.com/office/officeart/2005/8/layout/pList2"/>
    <dgm:cxn modelId="{6CF2A37B-610F-4058-A2D6-E1F88BEFFAC3}" type="presParOf" srcId="{810A8171-778C-4D19-83D6-10D1AA5DDAEB}" destId="{9830FE59-0F45-48EB-ADEB-F2F5F358DFEC}" srcOrd="1" destOrd="0" presId="urn:microsoft.com/office/officeart/2005/8/layout/pList2"/>
    <dgm:cxn modelId="{65AC6DC2-AB13-4938-8006-072399433FF8}" type="presParOf" srcId="{810A8171-778C-4D19-83D6-10D1AA5DDAEB}" destId="{F21F4080-8427-448A-B660-08A9061D7A5E}" srcOrd="2" destOrd="0" presId="urn:microsoft.com/office/officeart/2005/8/layout/pList2"/>
    <dgm:cxn modelId="{B86A7C27-8462-4A81-8664-CDBD001A6BAD}" type="presParOf" srcId="{F21F4080-8427-448A-B660-08A9061D7A5E}" destId="{CA61BDFF-20E8-45CB-AC0E-91C1D56A565A}" srcOrd="0" destOrd="0" presId="urn:microsoft.com/office/officeart/2005/8/layout/pList2"/>
    <dgm:cxn modelId="{E13B26B8-2A7D-491C-BFA8-5EAB61B7AC1F}" type="presParOf" srcId="{F21F4080-8427-448A-B660-08A9061D7A5E}" destId="{7B70A0AA-FB4D-4D0F-8979-0690EBCF042D}" srcOrd="1" destOrd="0" presId="urn:microsoft.com/office/officeart/2005/8/layout/pList2"/>
    <dgm:cxn modelId="{44C38A69-42C0-4DF6-8FFF-3615DEA51A73}" type="presParOf" srcId="{F21F4080-8427-448A-B660-08A9061D7A5E}" destId="{B15D4BB9-5E30-4D64-B284-5ABC71A4CCD1}" srcOrd="2" destOrd="0" presId="urn:microsoft.com/office/officeart/2005/8/layout/pList2"/>
    <dgm:cxn modelId="{7E575F10-4D14-4A59-B7D7-E200276D1CD1}" type="presParOf" srcId="{810A8171-778C-4D19-83D6-10D1AA5DDAEB}" destId="{81A62BEF-A729-41B1-BA6D-25E0E6C9202B}" srcOrd="3" destOrd="0" presId="urn:microsoft.com/office/officeart/2005/8/layout/pList2"/>
    <dgm:cxn modelId="{30A8988A-08BC-4FE1-9339-6F75329CF5A3}" type="presParOf" srcId="{810A8171-778C-4D19-83D6-10D1AA5DDAEB}" destId="{0B1DE4AF-AC25-4069-8AF5-9E172CCB5A71}" srcOrd="4" destOrd="0" presId="urn:microsoft.com/office/officeart/2005/8/layout/pList2"/>
    <dgm:cxn modelId="{710FE4FA-D09E-41F6-BCCF-248C7B183A1E}" type="presParOf" srcId="{0B1DE4AF-AC25-4069-8AF5-9E172CCB5A71}" destId="{893B4084-F231-4D1E-8C3E-12A32500941D}" srcOrd="0" destOrd="0" presId="urn:microsoft.com/office/officeart/2005/8/layout/pList2"/>
    <dgm:cxn modelId="{DDBD0C1C-406A-4DBA-B995-02F80BE5232C}" type="presParOf" srcId="{0B1DE4AF-AC25-4069-8AF5-9E172CCB5A71}" destId="{891B40A7-F392-42B4-925D-CE94EE55B3F2}" srcOrd="1" destOrd="0" presId="urn:microsoft.com/office/officeart/2005/8/layout/pList2"/>
    <dgm:cxn modelId="{9E983B6F-6A66-4DF2-B070-D869C75C2B8E}" type="presParOf" srcId="{0B1DE4AF-AC25-4069-8AF5-9E172CCB5A71}" destId="{2A25AB80-7EF5-42DE-9E20-E560D0897638}" srcOrd="2" destOrd="0" presId="urn:microsoft.com/office/officeart/2005/8/layout/pList2"/>
    <dgm:cxn modelId="{9E72050F-1F14-4A37-9609-066D8FF6A966}" type="presParOf" srcId="{810A8171-778C-4D19-83D6-10D1AA5DDAEB}" destId="{CD490A18-20B9-4536-9DF0-EC612D3DB7AF}" srcOrd="5" destOrd="0" presId="urn:microsoft.com/office/officeart/2005/8/layout/pList2"/>
    <dgm:cxn modelId="{54ACFCD8-9ABF-41E0-8D2D-7B7518FAFCCF}" type="presParOf" srcId="{810A8171-778C-4D19-83D6-10D1AA5DDAEB}" destId="{3D168F13-9E57-4385-B1D2-232062BC29AB}" srcOrd="6" destOrd="0" presId="urn:microsoft.com/office/officeart/2005/8/layout/pList2"/>
    <dgm:cxn modelId="{BE9A2773-5D2E-463D-96AD-58415B1B8BF1}" type="presParOf" srcId="{3D168F13-9E57-4385-B1D2-232062BC29AB}" destId="{65C50650-9D8E-4F28-9593-58A7AF56D7CF}" srcOrd="0" destOrd="0" presId="urn:microsoft.com/office/officeart/2005/8/layout/pList2"/>
    <dgm:cxn modelId="{B0358243-F388-4719-B87A-2FA606F12DE0}" type="presParOf" srcId="{3D168F13-9E57-4385-B1D2-232062BC29AB}" destId="{D4620DE2-016D-44ED-BBAF-E5004EB150DE}" srcOrd="1" destOrd="0" presId="urn:microsoft.com/office/officeart/2005/8/layout/pList2"/>
    <dgm:cxn modelId="{DE890F27-5A3C-4C27-8BEF-0EE7B935C81E}" type="presParOf" srcId="{3D168F13-9E57-4385-B1D2-232062BC29AB}" destId="{555084B6-2DAF-42C2-B498-488D55A8B5B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DFC1C-B8CB-44C5-AE2D-E50BF7AFA5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9EBF7A5-79BC-47A2-83C3-551A593A6375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A1AFF7B-6C9D-441A-81EE-2DF4E8725B6F}" type="parTrans" cxnId="{AC20B125-E4E3-4367-8ACC-403C4945E9B6}">
      <dgm:prSet/>
      <dgm:spPr/>
      <dgm:t>
        <a:bodyPr/>
        <a:lstStyle/>
        <a:p>
          <a:endParaRPr lang="uk-UA"/>
        </a:p>
      </dgm:t>
    </dgm:pt>
    <dgm:pt modelId="{F4A09C66-9B9F-4FC3-B96F-0629B0296773}" type="sibTrans" cxnId="{AC20B125-E4E3-4367-8ACC-403C4945E9B6}">
      <dgm:prSet/>
      <dgm:spPr/>
      <dgm:t>
        <a:bodyPr/>
        <a:lstStyle/>
        <a:p>
          <a:endParaRPr lang="uk-UA"/>
        </a:p>
      </dgm:t>
    </dgm:pt>
    <dgm:pt modelId="{4B306159-8E47-4DA4-A22C-FD301A793DE6}">
      <dgm:prSet phldrT="[Текст]"/>
      <dgm:spPr/>
      <dgm:t>
        <a:bodyPr/>
        <a:lstStyle/>
        <a:p>
          <a:r>
            <a:rPr lang="uk-UA" dirty="0" smtClean="0"/>
            <a:t>ріст організмів </a:t>
          </a:r>
          <a:endParaRPr lang="uk-UA" dirty="0"/>
        </a:p>
      </dgm:t>
    </dgm:pt>
    <dgm:pt modelId="{96B18ADB-73B5-499C-96BE-FE2C82E4CB0A}" type="parTrans" cxnId="{30B4A063-E4C2-47D3-82D6-A5B51B05CB2A}">
      <dgm:prSet/>
      <dgm:spPr/>
      <dgm:t>
        <a:bodyPr/>
        <a:lstStyle/>
        <a:p>
          <a:endParaRPr lang="uk-UA"/>
        </a:p>
      </dgm:t>
    </dgm:pt>
    <dgm:pt modelId="{7F89BF12-880C-46B7-91D1-E3C769B57016}" type="sibTrans" cxnId="{30B4A063-E4C2-47D3-82D6-A5B51B05CB2A}">
      <dgm:prSet/>
      <dgm:spPr/>
      <dgm:t>
        <a:bodyPr/>
        <a:lstStyle/>
        <a:p>
          <a:endParaRPr lang="uk-UA"/>
        </a:p>
      </dgm:t>
    </dgm:pt>
    <dgm:pt modelId="{09837E25-7C1C-43C5-8D64-6735F9A0E3AA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1CD7A32B-2BAE-46BF-9D8A-51939D571D7D}" type="parTrans" cxnId="{3AD110B4-B570-40D5-99CF-B78AAD47AB26}">
      <dgm:prSet/>
      <dgm:spPr/>
      <dgm:t>
        <a:bodyPr/>
        <a:lstStyle/>
        <a:p>
          <a:endParaRPr lang="uk-UA"/>
        </a:p>
      </dgm:t>
    </dgm:pt>
    <dgm:pt modelId="{4FD82A41-9890-401B-87C7-26F9829EE68C}" type="sibTrans" cxnId="{3AD110B4-B570-40D5-99CF-B78AAD47AB26}">
      <dgm:prSet/>
      <dgm:spPr/>
      <dgm:t>
        <a:bodyPr/>
        <a:lstStyle/>
        <a:p>
          <a:endParaRPr lang="uk-UA"/>
        </a:p>
      </dgm:t>
    </dgm:pt>
    <dgm:pt modelId="{06DF2D81-4CF4-442F-92C0-A71FD85C3F43}">
      <dgm:prSet phldrT="[Текст]"/>
      <dgm:spPr/>
      <dgm:t>
        <a:bodyPr/>
        <a:lstStyle/>
        <a:p>
          <a:r>
            <a:rPr lang="uk-UA" dirty="0" smtClean="0"/>
            <a:t>репаративна регенерація</a:t>
          </a:r>
          <a:endParaRPr lang="uk-UA" dirty="0"/>
        </a:p>
      </dgm:t>
    </dgm:pt>
    <dgm:pt modelId="{A4085566-EBE4-4156-8CC7-9FE702F4331D}" type="parTrans" cxnId="{4325FB65-E30C-4F60-A5A5-C8D793A143D6}">
      <dgm:prSet/>
      <dgm:spPr/>
      <dgm:t>
        <a:bodyPr/>
        <a:lstStyle/>
        <a:p>
          <a:endParaRPr lang="uk-UA"/>
        </a:p>
      </dgm:t>
    </dgm:pt>
    <dgm:pt modelId="{F8306451-473B-472F-A07C-20A6A840EE3B}" type="sibTrans" cxnId="{4325FB65-E30C-4F60-A5A5-C8D793A143D6}">
      <dgm:prSet/>
      <dgm:spPr/>
      <dgm:t>
        <a:bodyPr/>
        <a:lstStyle/>
        <a:p>
          <a:endParaRPr lang="uk-UA"/>
        </a:p>
      </dgm:t>
    </dgm:pt>
    <dgm:pt modelId="{C3738B21-F690-4B83-808C-4C3F8B6871ED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43E7AAD1-1A70-4551-8822-E46A1D7951EC}" type="parTrans" cxnId="{A980E2EC-BB97-4577-B512-267FD6C5914C}">
      <dgm:prSet/>
      <dgm:spPr/>
      <dgm:t>
        <a:bodyPr/>
        <a:lstStyle/>
        <a:p>
          <a:endParaRPr lang="uk-UA"/>
        </a:p>
      </dgm:t>
    </dgm:pt>
    <dgm:pt modelId="{CDAD4A82-5658-4160-A228-F2DF9C87422B}" type="sibTrans" cxnId="{A980E2EC-BB97-4577-B512-267FD6C5914C}">
      <dgm:prSet/>
      <dgm:spPr/>
      <dgm:t>
        <a:bodyPr/>
        <a:lstStyle/>
        <a:p>
          <a:endParaRPr lang="uk-UA"/>
        </a:p>
      </dgm:t>
    </dgm:pt>
    <dgm:pt modelId="{A7938CE3-5C92-461A-A3BE-549C9CEDC043}">
      <dgm:prSet/>
      <dgm:spPr/>
      <dgm:t>
        <a:bodyPr/>
        <a:lstStyle/>
        <a:p>
          <a:r>
            <a:rPr lang="uk-UA" smtClean="0"/>
            <a:t>нестатеве розмноження </a:t>
          </a:r>
          <a:endParaRPr lang="uk-UA"/>
        </a:p>
      </dgm:t>
    </dgm:pt>
    <dgm:pt modelId="{53B6B264-F0A3-40A4-9F88-EDB524C47FB6}" type="parTrans" cxnId="{E009D606-9978-46E9-BF23-163100EDAD8C}">
      <dgm:prSet/>
      <dgm:spPr/>
      <dgm:t>
        <a:bodyPr/>
        <a:lstStyle/>
        <a:p>
          <a:endParaRPr lang="uk-UA"/>
        </a:p>
      </dgm:t>
    </dgm:pt>
    <dgm:pt modelId="{54C01550-373C-4F18-B9C1-92DFC65F1085}" type="sibTrans" cxnId="{E009D606-9978-46E9-BF23-163100EDAD8C}">
      <dgm:prSet/>
      <dgm:spPr/>
      <dgm:t>
        <a:bodyPr/>
        <a:lstStyle/>
        <a:p>
          <a:endParaRPr lang="uk-UA"/>
        </a:p>
      </dgm:t>
    </dgm:pt>
    <dgm:pt modelId="{5B6DA7D7-08F3-40DA-AE4C-948E5C6C98CF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24701C32-054F-4BBD-8859-0BBEBDEB991E}" type="sibTrans" cxnId="{55A37CC9-79B7-4188-BFD4-428E546E489D}">
      <dgm:prSet/>
      <dgm:spPr/>
      <dgm:t>
        <a:bodyPr/>
        <a:lstStyle/>
        <a:p>
          <a:endParaRPr lang="uk-UA"/>
        </a:p>
      </dgm:t>
    </dgm:pt>
    <dgm:pt modelId="{4EEC1425-9906-41CE-B7C1-1A4B287FA356}" type="parTrans" cxnId="{55A37CC9-79B7-4188-BFD4-428E546E489D}">
      <dgm:prSet/>
      <dgm:spPr/>
      <dgm:t>
        <a:bodyPr/>
        <a:lstStyle/>
        <a:p>
          <a:endParaRPr lang="uk-UA"/>
        </a:p>
      </dgm:t>
    </dgm:pt>
    <dgm:pt modelId="{F2E5493B-049D-4DCC-858D-6ECBB46F1F5E}">
      <dgm:prSet phldrT="[Текст]"/>
      <dgm:spPr/>
      <dgm:t>
        <a:bodyPr/>
        <a:lstStyle/>
        <a:p>
          <a:r>
            <a:rPr lang="uk-UA" dirty="0" smtClean="0"/>
            <a:t>фізіологічна  регенерація</a:t>
          </a:r>
          <a:endParaRPr lang="uk-UA" dirty="0"/>
        </a:p>
      </dgm:t>
    </dgm:pt>
    <dgm:pt modelId="{D5FB54B6-CE1D-4C6D-9BA4-4CB88423A4FB}" type="sibTrans" cxnId="{6005EF77-1F85-4EAE-9A58-40078F023DFE}">
      <dgm:prSet/>
      <dgm:spPr/>
      <dgm:t>
        <a:bodyPr/>
        <a:lstStyle/>
        <a:p>
          <a:endParaRPr lang="uk-UA"/>
        </a:p>
      </dgm:t>
    </dgm:pt>
    <dgm:pt modelId="{5A2A27B9-6DF6-4420-92EB-BF72AC6CE704}" type="parTrans" cxnId="{6005EF77-1F85-4EAE-9A58-40078F023DFE}">
      <dgm:prSet/>
      <dgm:spPr/>
      <dgm:t>
        <a:bodyPr/>
        <a:lstStyle/>
        <a:p>
          <a:endParaRPr lang="uk-UA"/>
        </a:p>
      </dgm:t>
    </dgm:pt>
    <dgm:pt modelId="{E76BFBFC-C5D5-4BB0-938D-18471F68A74B}" type="pres">
      <dgm:prSet presAssocID="{4C3DFC1C-B8CB-44C5-AE2D-E50BF7AFA5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496DC79-E9E5-41C4-A42D-FE33227823BF}" type="pres">
      <dgm:prSet presAssocID="{39EBF7A5-79BC-47A2-83C3-551A593A6375}" presName="composite" presStyleCnt="0"/>
      <dgm:spPr/>
    </dgm:pt>
    <dgm:pt modelId="{73A2E59D-CD90-4102-BD11-1C91EE904A62}" type="pres">
      <dgm:prSet presAssocID="{39EBF7A5-79BC-47A2-83C3-551A593A63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3D92E7-8D52-456D-85E7-7B52FB51B153}" type="pres">
      <dgm:prSet presAssocID="{39EBF7A5-79BC-47A2-83C3-551A593A637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F3386-7BDE-491E-B0C7-DF29EB4B6DA1}" type="pres">
      <dgm:prSet presAssocID="{F4A09C66-9B9F-4FC3-B96F-0629B0296773}" presName="sp" presStyleCnt="0"/>
      <dgm:spPr/>
    </dgm:pt>
    <dgm:pt modelId="{A77ABFA3-963E-4246-854F-BD5BD37713A9}" type="pres">
      <dgm:prSet presAssocID="{09837E25-7C1C-43C5-8D64-6735F9A0E3AA}" presName="composite" presStyleCnt="0"/>
      <dgm:spPr/>
    </dgm:pt>
    <dgm:pt modelId="{6F3B6FE1-9D45-4974-AE38-6FD504B9F31B}" type="pres">
      <dgm:prSet presAssocID="{09837E25-7C1C-43C5-8D64-6735F9A0E3A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D0D24A-9378-4F38-BEB1-F994FDF4ABF1}" type="pres">
      <dgm:prSet presAssocID="{09837E25-7C1C-43C5-8D64-6735F9A0E3A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649E89-08FF-4C81-BA32-15D5773CD05B}" type="pres">
      <dgm:prSet presAssocID="{4FD82A41-9890-401B-87C7-26F9829EE68C}" presName="sp" presStyleCnt="0"/>
      <dgm:spPr/>
    </dgm:pt>
    <dgm:pt modelId="{A84EB8C0-B4F8-457B-AF89-323257583646}" type="pres">
      <dgm:prSet presAssocID="{5B6DA7D7-08F3-40DA-AE4C-948E5C6C98CF}" presName="composite" presStyleCnt="0"/>
      <dgm:spPr/>
    </dgm:pt>
    <dgm:pt modelId="{5BF8D8A3-4C61-4C92-9398-D36AD711AAC7}" type="pres">
      <dgm:prSet presAssocID="{5B6DA7D7-08F3-40DA-AE4C-948E5C6C98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BC56C6-6E69-4E6C-898D-9001A51246B9}" type="pres">
      <dgm:prSet presAssocID="{5B6DA7D7-08F3-40DA-AE4C-948E5C6C98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D2D7D9-F4C0-4063-9E5B-6BD772C4E2B1}" type="pres">
      <dgm:prSet presAssocID="{24701C32-054F-4BBD-8859-0BBEBDEB991E}" presName="sp" presStyleCnt="0"/>
      <dgm:spPr/>
    </dgm:pt>
    <dgm:pt modelId="{2A4AC372-5C05-4F55-8B86-4A4A58239F5A}" type="pres">
      <dgm:prSet presAssocID="{C3738B21-F690-4B83-808C-4C3F8B6871ED}" presName="composite" presStyleCnt="0"/>
      <dgm:spPr/>
    </dgm:pt>
    <dgm:pt modelId="{4F3E410E-0843-4CEA-B1E9-71009222C131}" type="pres">
      <dgm:prSet presAssocID="{C3738B21-F690-4B83-808C-4C3F8B6871E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912AF0-A1D5-469F-BCC0-BDC9862BF891}" type="pres">
      <dgm:prSet presAssocID="{C3738B21-F690-4B83-808C-4C3F8B6871E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A6604C-D512-4993-8325-9CB029CA8930}" type="presOf" srcId="{5B6DA7D7-08F3-40DA-AE4C-948E5C6C98CF}" destId="{5BF8D8A3-4C61-4C92-9398-D36AD711AAC7}" srcOrd="0" destOrd="0" presId="urn:microsoft.com/office/officeart/2005/8/layout/chevron2"/>
    <dgm:cxn modelId="{CD9E5239-A059-4F56-AE66-ADBCEF7158CD}" type="presOf" srcId="{4B306159-8E47-4DA4-A22C-FD301A793DE6}" destId="{083D92E7-8D52-456D-85E7-7B52FB51B153}" srcOrd="0" destOrd="0" presId="urn:microsoft.com/office/officeart/2005/8/layout/chevron2"/>
    <dgm:cxn modelId="{3AD110B4-B570-40D5-99CF-B78AAD47AB26}" srcId="{4C3DFC1C-B8CB-44C5-AE2D-E50BF7AFA5C4}" destId="{09837E25-7C1C-43C5-8D64-6735F9A0E3AA}" srcOrd="1" destOrd="0" parTransId="{1CD7A32B-2BAE-46BF-9D8A-51939D571D7D}" sibTransId="{4FD82A41-9890-401B-87C7-26F9829EE68C}"/>
    <dgm:cxn modelId="{6005EF77-1F85-4EAE-9A58-40078F023DFE}" srcId="{09837E25-7C1C-43C5-8D64-6735F9A0E3AA}" destId="{F2E5493B-049D-4DCC-858D-6ECBB46F1F5E}" srcOrd="0" destOrd="0" parTransId="{5A2A27B9-6DF6-4420-92EB-BF72AC6CE704}" sibTransId="{D5FB54B6-CE1D-4C6D-9BA4-4CB88423A4FB}"/>
    <dgm:cxn modelId="{55A37CC9-79B7-4188-BFD4-428E546E489D}" srcId="{4C3DFC1C-B8CB-44C5-AE2D-E50BF7AFA5C4}" destId="{5B6DA7D7-08F3-40DA-AE4C-948E5C6C98CF}" srcOrd="2" destOrd="0" parTransId="{4EEC1425-9906-41CE-B7C1-1A4B287FA356}" sibTransId="{24701C32-054F-4BBD-8859-0BBEBDEB991E}"/>
    <dgm:cxn modelId="{3E612B4C-1D48-4AE9-9C13-BFEDC734DC0A}" type="presOf" srcId="{4C3DFC1C-B8CB-44C5-AE2D-E50BF7AFA5C4}" destId="{E76BFBFC-C5D5-4BB0-938D-18471F68A74B}" srcOrd="0" destOrd="0" presId="urn:microsoft.com/office/officeart/2005/8/layout/chevron2"/>
    <dgm:cxn modelId="{BEC6E2CB-C2A1-42E3-9359-97BFAF039D87}" type="presOf" srcId="{C3738B21-F690-4B83-808C-4C3F8B6871ED}" destId="{4F3E410E-0843-4CEA-B1E9-71009222C131}" srcOrd="0" destOrd="0" presId="urn:microsoft.com/office/officeart/2005/8/layout/chevron2"/>
    <dgm:cxn modelId="{E009D606-9978-46E9-BF23-163100EDAD8C}" srcId="{C3738B21-F690-4B83-808C-4C3F8B6871ED}" destId="{A7938CE3-5C92-461A-A3BE-549C9CEDC043}" srcOrd="0" destOrd="0" parTransId="{53B6B264-F0A3-40A4-9F88-EDB524C47FB6}" sibTransId="{54C01550-373C-4F18-B9C1-92DFC65F1085}"/>
    <dgm:cxn modelId="{A980E2EC-BB97-4577-B512-267FD6C5914C}" srcId="{4C3DFC1C-B8CB-44C5-AE2D-E50BF7AFA5C4}" destId="{C3738B21-F690-4B83-808C-4C3F8B6871ED}" srcOrd="3" destOrd="0" parTransId="{43E7AAD1-1A70-4551-8822-E46A1D7951EC}" sibTransId="{CDAD4A82-5658-4160-A228-F2DF9C87422B}"/>
    <dgm:cxn modelId="{B5E12354-3CE4-4C60-8E76-C360DDD481A7}" type="presOf" srcId="{39EBF7A5-79BC-47A2-83C3-551A593A6375}" destId="{73A2E59D-CD90-4102-BD11-1C91EE904A62}" srcOrd="0" destOrd="0" presId="urn:microsoft.com/office/officeart/2005/8/layout/chevron2"/>
    <dgm:cxn modelId="{AC20B125-E4E3-4367-8ACC-403C4945E9B6}" srcId="{4C3DFC1C-B8CB-44C5-AE2D-E50BF7AFA5C4}" destId="{39EBF7A5-79BC-47A2-83C3-551A593A6375}" srcOrd="0" destOrd="0" parTransId="{6A1AFF7B-6C9D-441A-81EE-2DF4E8725B6F}" sibTransId="{F4A09C66-9B9F-4FC3-B96F-0629B0296773}"/>
    <dgm:cxn modelId="{4325FB65-E30C-4F60-A5A5-C8D793A143D6}" srcId="{5B6DA7D7-08F3-40DA-AE4C-948E5C6C98CF}" destId="{06DF2D81-4CF4-442F-92C0-A71FD85C3F43}" srcOrd="0" destOrd="0" parTransId="{A4085566-EBE4-4156-8CC7-9FE702F4331D}" sibTransId="{F8306451-473B-472F-A07C-20A6A840EE3B}"/>
    <dgm:cxn modelId="{30B4A063-E4C2-47D3-82D6-A5B51B05CB2A}" srcId="{39EBF7A5-79BC-47A2-83C3-551A593A6375}" destId="{4B306159-8E47-4DA4-A22C-FD301A793DE6}" srcOrd="0" destOrd="0" parTransId="{96B18ADB-73B5-499C-96BE-FE2C82E4CB0A}" sibTransId="{7F89BF12-880C-46B7-91D1-E3C769B57016}"/>
    <dgm:cxn modelId="{38DE09A8-5356-473C-8C7E-C3ADE1035E86}" type="presOf" srcId="{A7938CE3-5C92-461A-A3BE-549C9CEDC043}" destId="{8D912AF0-A1D5-469F-BCC0-BDC9862BF891}" srcOrd="0" destOrd="0" presId="urn:microsoft.com/office/officeart/2005/8/layout/chevron2"/>
    <dgm:cxn modelId="{83429933-BF8C-4B58-972F-B370D539ABB3}" type="presOf" srcId="{09837E25-7C1C-43C5-8D64-6735F9A0E3AA}" destId="{6F3B6FE1-9D45-4974-AE38-6FD504B9F31B}" srcOrd="0" destOrd="0" presId="urn:microsoft.com/office/officeart/2005/8/layout/chevron2"/>
    <dgm:cxn modelId="{5D46C375-5489-493C-B6DF-D36DFAC1A608}" type="presOf" srcId="{F2E5493B-049D-4DCC-858D-6ECBB46F1F5E}" destId="{E0D0D24A-9378-4F38-BEB1-F994FDF4ABF1}" srcOrd="0" destOrd="0" presId="urn:microsoft.com/office/officeart/2005/8/layout/chevron2"/>
    <dgm:cxn modelId="{36F42D39-5D7F-45C3-A8D6-0496B99FC7AF}" type="presOf" srcId="{06DF2D81-4CF4-442F-92C0-A71FD85C3F43}" destId="{E1BC56C6-6E69-4E6C-898D-9001A51246B9}" srcOrd="0" destOrd="0" presId="urn:microsoft.com/office/officeart/2005/8/layout/chevron2"/>
    <dgm:cxn modelId="{E9D5E3C0-5105-4950-A2AD-1D17BC4834BE}" type="presParOf" srcId="{E76BFBFC-C5D5-4BB0-938D-18471F68A74B}" destId="{F496DC79-E9E5-41C4-A42D-FE33227823BF}" srcOrd="0" destOrd="0" presId="urn:microsoft.com/office/officeart/2005/8/layout/chevron2"/>
    <dgm:cxn modelId="{B4B96EDD-14DD-47CA-A453-C4C4B0BEF489}" type="presParOf" srcId="{F496DC79-E9E5-41C4-A42D-FE33227823BF}" destId="{73A2E59D-CD90-4102-BD11-1C91EE904A62}" srcOrd="0" destOrd="0" presId="urn:microsoft.com/office/officeart/2005/8/layout/chevron2"/>
    <dgm:cxn modelId="{A781BEC5-AC30-43F8-A0CC-8B97C6A1BBC7}" type="presParOf" srcId="{F496DC79-E9E5-41C4-A42D-FE33227823BF}" destId="{083D92E7-8D52-456D-85E7-7B52FB51B153}" srcOrd="1" destOrd="0" presId="urn:microsoft.com/office/officeart/2005/8/layout/chevron2"/>
    <dgm:cxn modelId="{4D531B89-5154-48C5-ADE4-A38C3D2D9489}" type="presParOf" srcId="{E76BFBFC-C5D5-4BB0-938D-18471F68A74B}" destId="{E18F3386-7BDE-491E-B0C7-DF29EB4B6DA1}" srcOrd="1" destOrd="0" presId="urn:microsoft.com/office/officeart/2005/8/layout/chevron2"/>
    <dgm:cxn modelId="{748714CC-4623-4CF3-9A09-0D9130509710}" type="presParOf" srcId="{E76BFBFC-C5D5-4BB0-938D-18471F68A74B}" destId="{A77ABFA3-963E-4246-854F-BD5BD37713A9}" srcOrd="2" destOrd="0" presId="urn:microsoft.com/office/officeart/2005/8/layout/chevron2"/>
    <dgm:cxn modelId="{2BDD0C4A-3ED9-4A2A-A535-6A0D206090A6}" type="presParOf" srcId="{A77ABFA3-963E-4246-854F-BD5BD37713A9}" destId="{6F3B6FE1-9D45-4974-AE38-6FD504B9F31B}" srcOrd="0" destOrd="0" presId="urn:microsoft.com/office/officeart/2005/8/layout/chevron2"/>
    <dgm:cxn modelId="{251A2178-37F9-46A2-BC58-A343BD8CA240}" type="presParOf" srcId="{A77ABFA3-963E-4246-854F-BD5BD37713A9}" destId="{E0D0D24A-9378-4F38-BEB1-F994FDF4ABF1}" srcOrd="1" destOrd="0" presId="urn:microsoft.com/office/officeart/2005/8/layout/chevron2"/>
    <dgm:cxn modelId="{1CABEF3B-2A32-4014-8AD4-61EEC472A924}" type="presParOf" srcId="{E76BFBFC-C5D5-4BB0-938D-18471F68A74B}" destId="{C8649E89-08FF-4C81-BA32-15D5773CD05B}" srcOrd="3" destOrd="0" presId="urn:microsoft.com/office/officeart/2005/8/layout/chevron2"/>
    <dgm:cxn modelId="{05BF2C67-BC39-4C5A-AE08-4BFC25C58626}" type="presParOf" srcId="{E76BFBFC-C5D5-4BB0-938D-18471F68A74B}" destId="{A84EB8C0-B4F8-457B-AF89-323257583646}" srcOrd="4" destOrd="0" presId="urn:microsoft.com/office/officeart/2005/8/layout/chevron2"/>
    <dgm:cxn modelId="{983144E4-6D42-4883-B1EC-C84FB4BF9C7F}" type="presParOf" srcId="{A84EB8C0-B4F8-457B-AF89-323257583646}" destId="{5BF8D8A3-4C61-4C92-9398-D36AD711AAC7}" srcOrd="0" destOrd="0" presId="urn:microsoft.com/office/officeart/2005/8/layout/chevron2"/>
    <dgm:cxn modelId="{167678D0-F0E8-4244-97B1-FEB350DAEEBF}" type="presParOf" srcId="{A84EB8C0-B4F8-457B-AF89-323257583646}" destId="{E1BC56C6-6E69-4E6C-898D-9001A51246B9}" srcOrd="1" destOrd="0" presId="urn:microsoft.com/office/officeart/2005/8/layout/chevron2"/>
    <dgm:cxn modelId="{D2E59517-A914-4FC2-9B0E-A7557DFE8D66}" type="presParOf" srcId="{E76BFBFC-C5D5-4BB0-938D-18471F68A74B}" destId="{10D2D7D9-F4C0-4063-9E5B-6BD772C4E2B1}" srcOrd="5" destOrd="0" presId="urn:microsoft.com/office/officeart/2005/8/layout/chevron2"/>
    <dgm:cxn modelId="{E34B6C4B-41EB-43DA-B9A7-A866C492D873}" type="presParOf" srcId="{E76BFBFC-C5D5-4BB0-938D-18471F68A74B}" destId="{2A4AC372-5C05-4F55-8B86-4A4A58239F5A}" srcOrd="6" destOrd="0" presId="urn:microsoft.com/office/officeart/2005/8/layout/chevron2"/>
    <dgm:cxn modelId="{6E182212-6FB5-4130-9D35-6DB2B1BA0588}" type="presParOf" srcId="{2A4AC372-5C05-4F55-8B86-4A4A58239F5A}" destId="{4F3E410E-0843-4CEA-B1E9-71009222C131}" srcOrd="0" destOrd="0" presId="urn:microsoft.com/office/officeart/2005/8/layout/chevron2"/>
    <dgm:cxn modelId="{276C5928-91D4-4D2D-993F-F6CCE4DED1E8}" type="presParOf" srcId="{2A4AC372-5C05-4F55-8B86-4A4A58239F5A}" destId="{8D912AF0-A1D5-469F-BCC0-BDC9862BF8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488E9-7945-41AC-8415-DBA611B122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369411-0434-4FF9-A006-C074CEFB3FA0}">
      <dgm:prSet phldrT="[Текст]"/>
      <dgm:spPr/>
      <dgm:t>
        <a:bodyPr/>
        <a:lstStyle/>
        <a:p>
          <a:r>
            <a:rPr lang="uk-UA" b="1" i="0" dirty="0" smtClean="0"/>
            <a:t>Метафаза </a:t>
          </a:r>
          <a:endParaRPr lang="uk-UA" dirty="0"/>
        </a:p>
      </dgm:t>
    </dgm:pt>
    <dgm:pt modelId="{BEF0EF8A-A580-40C2-AE68-5D388D21235E}" type="parTrans" cxnId="{F2BE30B8-F7A7-4102-847E-E27642045A2C}">
      <dgm:prSet/>
      <dgm:spPr/>
      <dgm:t>
        <a:bodyPr/>
        <a:lstStyle/>
        <a:p>
          <a:endParaRPr lang="uk-UA"/>
        </a:p>
      </dgm:t>
    </dgm:pt>
    <dgm:pt modelId="{F0347DC1-8CC7-4762-8E46-8FC009B1BB9C}" type="sibTrans" cxnId="{F2BE30B8-F7A7-4102-847E-E27642045A2C}">
      <dgm:prSet/>
      <dgm:spPr/>
      <dgm:t>
        <a:bodyPr/>
        <a:lstStyle/>
        <a:p>
          <a:endParaRPr lang="uk-UA"/>
        </a:p>
      </dgm:t>
    </dgm:pt>
    <dgm:pt modelId="{29F110DD-7297-45B7-ADF5-DDF3BDDCA37D}">
      <dgm:prSet phldrT="[Текст]"/>
      <dgm:spPr/>
      <dgm:t>
        <a:bodyPr/>
        <a:lstStyle/>
        <a:p>
          <a:r>
            <a:rPr lang="uk-UA" b="1" i="0" dirty="0" smtClean="0"/>
            <a:t>Анафаза </a:t>
          </a:r>
          <a:endParaRPr lang="uk-UA" dirty="0"/>
        </a:p>
      </dgm:t>
    </dgm:pt>
    <dgm:pt modelId="{A4D99C70-8B16-460D-922A-01E7B25221B5}" type="parTrans" cxnId="{5513DC59-9225-4254-B12C-24EB9915952A}">
      <dgm:prSet/>
      <dgm:spPr/>
      <dgm:t>
        <a:bodyPr/>
        <a:lstStyle/>
        <a:p>
          <a:endParaRPr lang="uk-UA"/>
        </a:p>
      </dgm:t>
    </dgm:pt>
    <dgm:pt modelId="{1942E4B2-5285-4C41-95B5-3DD7DA033F76}" type="sibTrans" cxnId="{5513DC59-9225-4254-B12C-24EB9915952A}">
      <dgm:prSet/>
      <dgm:spPr/>
      <dgm:t>
        <a:bodyPr/>
        <a:lstStyle/>
        <a:p>
          <a:endParaRPr lang="uk-UA"/>
        </a:p>
      </dgm:t>
    </dgm:pt>
    <dgm:pt modelId="{42CBDEBD-FF98-4E74-A30D-56FF34AF1E80}">
      <dgm:prSet phldrT="[Текст]"/>
      <dgm:spPr/>
      <dgm:t>
        <a:bodyPr/>
        <a:lstStyle/>
        <a:p>
          <a:r>
            <a:rPr lang="uk-UA" b="1" i="0" dirty="0" smtClean="0"/>
            <a:t>Телофаза </a:t>
          </a:r>
          <a:endParaRPr lang="uk-UA" dirty="0"/>
        </a:p>
      </dgm:t>
    </dgm:pt>
    <dgm:pt modelId="{45B67398-A1CE-470E-9108-EFB5129E5E41}" type="parTrans" cxnId="{65547734-440B-4168-86A3-4DB2DAD2027F}">
      <dgm:prSet/>
      <dgm:spPr/>
      <dgm:t>
        <a:bodyPr/>
        <a:lstStyle/>
        <a:p>
          <a:endParaRPr lang="uk-UA"/>
        </a:p>
      </dgm:t>
    </dgm:pt>
    <dgm:pt modelId="{4A2AD23A-BE9E-4F26-9BB1-46AF1094035D}" type="sibTrans" cxnId="{65547734-440B-4168-86A3-4DB2DAD2027F}">
      <dgm:prSet/>
      <dgm:spPr/>
      <dgm:t>
        <a:bodyPr/>
        <a:lstStyle/>
        <a:p>
          <a:endParaRPr lang="uk-UA"/>
        </a:p>
      </dgm:t>
    </dgm:pt>
    <dgm:pt modelId="{A45BB41B-13FE-4FC7-BBAE-158BEBC02409}">
      <dgm:prSet phldrT="[Текст]"/>
      <dgm:spPr/>
      <dgm:t>
        <a:bodyPr/>
        <a:lstStyle/>
        <a:p>
          <a:r>
            <a:rPr lang="uk-UA" b="1" i="0" dirty="0" smtClean="0"/>
            <a:t>Профаза</a:t>
          </a:r>
          <a:endParaRPr lang="uk-UA" dirty="0"/>
        </a:p>
      </dgm:t>
    </dgm:pt>
    <dgm:pt modelId="{7021E733-A4B0-4521-AF27-894646F4E2FC}" type="sibTrans" cxnId="{9847EE27-B353-4972-BA92-62D18485A911}">
      <dgm:prSet/>
      <dgm:spPr/>
      <dgm:t>
        <a:bodyPr/>
        <a:lstStyle/>
        <a:p>
          <a:endParaRPr lang="uk-UA"/>
        </a:p>
      </dgm:t>
    </dgm:pt>
    <dgm:pt modelId="{BE080FF9-9340-4E99-BCF6-6CB24198521D}" type="parTrans" cxnId="{9847EE27-B353-4972-BA92-62D18485A911}">
      <dgm:prSet/>
      <dgm:spPr/>
      <dgm:t>
        <a:bodyPr/>
        <a:lstStyle/>
        <a:p>
          <a:endParaRPr lang="uk-UA"/>
        </a:p>
      </dgm:t>
    </dgm:pt>
    <dgm:pt modelId="{5D55CCAB-23BE-485D-BD26-C9B309253297}" type="pres">
      <dgm:prSet presAssocID="{8D7488E9-7945-41AC-8415-DBA611B122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1C0B906-4101-4360-9137-9EC3BE296589}" type="pres">
      <dgm:prSet presAssocID="{A45BB41B-13FE-4FC7-BBAE-158BEBC02409}" presName="comp" presStyleCnt="0"/>
      <dgm:spPr/>
    </dgm:pt>
    <dgm:pt modelId="{7540C42B-2CA6-43B9-BEE7-7D6F2D30CA5D}" type="pres">
      <dgm:prSet presAssocID="{A45BB41B-13FE-4FC7-BBAE-158BEBC02409}" presName="box" presStyleLbl="node1" presStyleIdx="0" presStyleCnt="4"/>
      <dgm:spPr/>
      <dgm:t>
        <a:bodyPr/>
        <a:lstStyle/>
        <a:p>
          <a:endParaRPr lang="uk-UA"/>
        </a:p>
      </dgm:t>
    </dgm:pt>
    <dgm:pt modelId="{DDDD7BB3-1EC6-46EE-9EA4-CC46A79956BC}" type="pres">
      <dgm:prSet presAssocID="{A45BB41B-13FE-4FC7-BBAE-158BEBC0240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8B27D8-E070-4B68-8E1A-A8B8558D41BF}" type="pres">
      <dgm:prSet presAssocID="{A45BB41B-13FE-4FC7-BBAE-158BEBC024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27C130-D2B1-4A3D-BEA1-C214B651E9F0}" type="pres">
      <dgm:prSet presAssocID="{7021E733-A4B0-4521-AF27-894646F4E2FC}" presName="spacer" presStyleCnt="0"/>
      <dgm:spPr/>
    </dgm:pt>
    <dgm:pt modelId="{AB96DD58-120D-4691-A278-6B03AD7BFF22}" type="pres">
      <dgm:prSet presAssocID="{64369411-0434-4FF9-A006-C074CEFB3FA0}" presName="comp" presStyleCnt="0"/>
      <dgm:spPr/>
    </dgm:pt>
    <dgm:pt modelId="{A7DB2735-BF60-4EAB-B0E5-AA9F111447F2}" type="pres">
      <dgm:prSet presAssocID="{64369411-0434-4FF9-A006-C074CEFB3FA0}" presName="box" presStyleLbl="node1" presStyleIdx="1" presStyleCnt="4"/>
      <dgm:spPr/>
      <dgm:t>
        <a:bodyPr/>
        <a:lstStyle/>
        <a:p>
          <a:endParaRPr lang="uk-UA"/>
        </a:p>
      </dgm:t>
    </dgm:pt>
    <dgm:pt modelId="{D36A6BEB-2425-4387-BB0C-54AD35689B73}" type="pres">
      <dgm:prSet presAssocID="{64369411-0434-4FF9-A006-C074CEFB3FA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ADCC5C-B5C1-4C2B-B94D-8D25EFEB761E}" type="pres">
      <dgm:prSet presAssocID="{64369411-0434-4FF9-A006-C074CEFB3FA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F31C76-1FFC-42DE-9A4C-5AAA3544D600}" type="pres">
      <dgm:prSet presAssocID="{F0347DC1-8CC7-4762-8E46-8FC009B1BB9C}" presName="spacer" presStyleCnt="0"/>
      <dgm:spPr/>
    </dgm:pt>
    <dgm:pt modelId="{142DE1F4-E7FA-4703-B6C8-DDCC89C644D8}" type="pres">
      <dgm:prSet presAssocID="{29F110DD-7297-45B7-ADF5-DDF3BDDCA37D}" presName="comp" presStyleCnt="0"/>
      <dgm:spPr/>
    </dgm:pt>
    <dgm:pt modelId="{E1559D82-A7A6-4499-BE1E-7CC748532999}" type="pres">
      <dgm:prSet presAssocID="{29F110DD-7297-45B7-ADF5-DDF3BDDCA37D}" presName="box" presStyleLbl="node1" presStyleIdx="2" presStyleCnt="4"/>
      <dgm:spPr/>
      <dgm:t>
        <a:bodyPr/>
        <a:lstStyle/>
        <a:p>
          <a:endParaRPr lang="uk-UA"/>
        </a:p>
      </dgm:t>
    </dgm:pt>
    <dgm:pt modelId="{515124DE-E5CB-4742-A0E1-5F88D505AD08}" type="pres">
      <dgm:prSet presAssocID="{29F110DD-7297-45B7-ADF5-DDF3BDDCA37D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432ADF-0BE1-471A-B6C6-33813A778368}" type="pres">
      <dgm:prSet presAssocID="{29F110DD-7297-45B7-ADF5-DDF3BDDCA37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3E66D7-0FF7-41B4-85AA-4D13FEB2F1AE}" type="pres">
      <dgm:prSet presAssocID="{1942E4B2-5285-4C41-95B5-3DD7DA033F76}" presName="spacer" presStyleCnt="0"/>
      <dgm:spPr/>
    </dgm:pt>
    <dgm:pt modelId="{C63E586E-4CDD-4A29-9D52-9ED54CDC5FEC}" type="pres">
      <dgm:prSet presAssocID="{42CBDEBD-FF98-4E74-A30D-56FF34AF1E80}" presName="comp" presStyleCnt="0"/>
      <dgm:spPr/>
    </dgm:pt>
    <dgm:pt modelId="{E3559413-ACCF-4174-A5DC-16CF6E6A714B}" type="pres">
      <dgm:prSet presAssocID="{42CBDEBD-FF98-4E74-A30D-56FF34AF1E80}" presName="box" presStyleLbl="node1" presStyleIdx="3" presStyleCnt="4"/>
      <dgm:spPr/>
      <dgm:t>
        <a:bodyPr/>
        <a:lstStyle/>
        <a:p>
          <a:endParaRPr lang="uk-UA"/>
        </a:p>
      </dgm:t>
    </dgm:pt>
    <dgm:pt modelId="{6DA356D1-8DCA-41C3-93DB-20F5DE4446E4}" type="pres">
      <dgm:prSet presAssocID="{42CBDEBD-FF98-4E74-A30D-56FF34AF1E8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857608C-A9EF-4F24-9E71-96B1FA98C141}" type="pres">
      <dgm:prSet presAssocID="{42CBDEBD-FF98-4E74-A30D-56FF34AF1E8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47EE27-B353-4972-BA92-62D18485A911}" srcId="{8D7488E9-7945-41AC-8415-DBA611B122EA}" destId="{A45BB41B-13FE-4FC7-BBAE-158BEBC02409}" srcOrd="0" destOrd="0" parTransId="{BE080FF9-9340-4E99-BCF6-6CB24198521D}" sibTransId="{7021E733-A4B0-4521-AF27-894646F4E2FC}"/>
    <dgm:cxn modelId="{6B670E37-5D28-4800-AA39-FFE4B87D0EE6}" type="presOf" srcId="{29F110DD-7297-45B7-ADF5-DDF3BDDCA37D}" destId="{E1559D82-A7A6-4499-BE1E-7CC748532999}" srcOrd="0" destOrd="0" presId="urn:microsoft.com/office/officeart/2005/8/layout/vList4"/>
    <dgm:cxn modelId="{43F16457-704C-4DD0-A5D2-D438658BA0BD}" type="presOf" srcId="{64369411-0434-4FF9-A006-C074CEFB3FA0}" destId="{A7DB2735-BF60-4EAB-B0E5-AA9F111447F2}" srcOrd="0" destOrd="0" presId="urn:microsoft.com/office/officeart/2005/8/layout/vList4"/>
    <dgm:cxn modelId="{5C73E365-19BA-4D86-BC7A-F6316E8B73BD}" type="presOf" srcId="{8D7488E9-7945-41AC-8415-DBA611B122EA}" destId="{5D55CCAB-23BE-485D-BD26-C9B309253297}" srcOrd="0" destOrd="0" presId="urn:microsoft.com/office/officeart/2005/8/layout/vList4"/>
    <dgm:cxn modelId="{ACE2C03B-C88D-4288-8A1C-009924393C5B}" type="presOf" srcId="{29F110DD-7297-45B7-ADF5-DDF3BDDCA37D}" destId="{D0432ADF-0BE1-471A-B6C6-33813A778368}" srcOrd="1" destOrd="0" presId="urn:microsoft.com/office/officeart/2005/8/layout/vList4"/>
    <dgm:cxn modelId="{95159E45-7DFE-4514-8FFF-15C4198CA7D4}" type="presOf" srcId="{42CBDEBD-FF98-4E74-A30D-56FF34AF1E80}" destId="{E3559413-ACCF-4174-A5DC-16CF6E6A714B}" srcOrd="0" destOrd="0" presId="urn:microsoft.com/office/officeart/2005/8/layout/vList4"/>
    <dgm:cxn modelId="{65547734-440B-4168-86A3-4DB2DAD2027F}" srcId="{8D7488E9-7945-41AC-8415-DBA611B122EA}" destId="{42CBDEBD-FF98-4E74-A30D-56FF34AF1E80}" srcOrd="3" destOrd="0" parTransId="{45B67398-A1CE-470E-9108-EFB5129E5E41}" sibTransId="{4A2AD23A-BE9E-4F26-9BB1-46AF1094035D}"/>
    <dgm:cxn modelId="{F2BE30B8-F7A7-4102-847E-E27642045A2C}" srcId="{8D7488E9-7945-41AC-8415-DBA611B122EA}" destId="{64369411-0434-4FF9-A006-C074CEFB3FA0}" srcOrd="1" destOrd="0" parTransId="{BEF0EF8A-A580-40C2-AE68-5D388D21235E}" sibTransId="{F0347DC1-8CC7-4762-8E46-8FC009B1BB9C}"/>
    <dgm:cxn modelId="{75CFE92E-882B-49F8-8A25-3541CC0486B2}" type="presOf" srcId="{42CBDEBD-FF98-4E74-A30D-56FF34AF1E80}" destId="{2857608C-A9EF-4F24-9E71-96B1FA98C141}" srcOrd="1" destOrd="0" presId="urn:microsoft.com/office/officeart/2005/8/layout/vList4"/>
    <dgm:cxn modelId="{ECF3924E-0BD2-4143-A67B-A4795500A876}" type="presOf" srcId="{A45BB41B-13FE-4FC7-BBAE-158BEBC02409}" destId="{388B27D8-E070-4B68-8E1A-A8B8558D41BF}" srcOrd="1" destOrd="0" presId="urn:microsoft.com/office/officeart/2005/8/layout/vList4"/>
    <dgm:cxn modelId="{680AE3A1-EE36-4C22-BB4C-2F8578E4BFB9}" type="presOf" srcId="{64369411-0434-4FF9-A006-C074CEFB3FA0}" destId="{08ADCC5C-B5C1-4C2B-B94D-8D25EFEB761E}" srcOrd="1" destOrd="0" presId="urn:microsoft.com/office/officeart/2005/8/layout/vList4"/>
    <dgm:cxn modelId="{576D681D-2099-4A64-89B0-5CCBABA8BEFE}" type="presOf" srcId="{A45BB41B-13FE-4FC7-BBAE-158BEBC02409}" destId="{7540C42B-2CA6-43B9-BEE7-7D6F2D30CA5D}" srcOrd="0" destOrd="0" presId="urn:microsoft.com/office/officeart/2005/8/layout/vList4"/>
    <dgm:cxn modelId="{5513DC59-9225-4254-B12C-24EB9915952A}" srcId="{8D7488E9-7945-41AC-8415-DBA611B122EA}" destId="{29F110DD-7297-45B7-ADF5-DDF3BDDCA37D}" srcOrd="2" destOrd="0" parTransId="{A4D99C70-8B16-460D-922A-01E7B25221B5}" sibTransId="{1942E4B2-5285-4C41-95B5-3DD7DA033F76}"/>
    <dgm:cxn modelId="{5391B97D-4A49-487C-A733-293352DD1667}" type="presParOf" srcId="{5D55CCAB-23BE-485D-BD26-C9B309253297}" destId="{91C0B906-4101-4360-9137-9EC3BE296589}" srcOrd="0" destOrd="0" presId="urn:microsoft.com/office/officeart/2005/8/layout/vList4"/>
    <dgm:cxn modelId="{2841EC7A-D3FB-4E49-AB0B-7BAA8DDA4BDA}" type="presParOf" srcId="{91C0B906-4101-4360-9137-9EC3BE296589}" destId="{7540C42B-2CA6-43B9-BEE7-7D6F2D30CA5D}" srcOrd="0" destOrd="0" presId="urn:microsoft.com/office/officeart/2005/8/layout/vList4"/>
    <dgm:cxn modelId="{1136AEAE-7D12-42F5-8E0D-68B52DFF474D}" type="presParOf" srcId="{91C0B906-4101-4360-9137-9EC3BE296589}" destId="{DDDD7BB3-1EC6-46EE-9EA4-CC46A79956BC}" srcOrd="1" destOrd="0" presId="urn:microsoft.com/office/officeart/2005/8/layout/vList4"/>
    <dgm:cxn modelId="{AC8DB604-4591-4DA5-9396-B5ED2367D79D}" type="presParOf" srcId="{91C0B906-4101-4360-9137-9EC3BE296589}" destId="{388B27D8-E070-4B68-8E1A-A8B8558D41BF}" srcOrd="2" destOrd="0" presId="urn:microsoft.com/office/officeart/2005/8/layout/vList4"/>
    <dgm:cxn modelId="{E69A42CF-B671-438C-91BC-1E8AF7EC6631}" type="presParOf" srcId="{5D55CCAB-23BE-485D-BD26-C9B309253297}" destId="{7327C130-D2B1-4A3D-BEA1-C214B651E9F0}" srcOrd="1" destOrd="0" presId="urn:microsoft.com/office/officeart/2005/8/layout/vList4"/>
    <dgm:cxn modelId="{C0637DB0-BA86-4AF5-8129-73998FCAF89F}" type="presParOf" srcId="{5D55CCAB-23BE-485D-BD26-C9B309253297}" destId="{AB96DD58-120D-4691-A278-6B03AD7BFF22}" srcOrd="2" destOrd="0" presId="urn:microsoft.com/office/officeart/2005/8/layout/vList4"/>
    <dgm:cxn modelId="{A2482AA3-3998-402F-9781-59A300C8DA07}" type="presParOf" srcId="{AB96DD58-120D-4691-A278-6B03AD7BFF22}" destId="{A7DB2735-BF60-4EAB-B0E5-AA9F111447F2}" srcOrd="0" destOrd="0" presId="urn:microsoft.com/office/officeart/2005/8/layout/vList4"/>
    <dgm:cxn modelId="{F00F9269-8C36-4A0B-843C-8516CD7BFAFC}" type="presParOf" srcId="{AB96DD58-120D-4691-A278-6B03AD7BFF22}" destId="{D36A6BEB-2425-4387-BB0C-54AD35689B73}" srcOrd="1" destOrd="0" presId="urn:microsoft.com/office/officeart/2005/8/layout/vList4"/>
    <dgm:cxn modelId="{F14479C8-66E2-4347-8532-80339BE6103D}" type="presParOf" srcId="{AB96DD58-120D-4691-A278-6B03AD7BFF22}" destId="{08ADCC5C-B5C1-4C2B-B94D-8D25EFEB761E}" srcOrd="2" destOrd="0" presId="urn:microsoft.com/office/officeart/2005/8/layout/vList4"/>
    <dgm:cxn modelId="{50E54B13-BFC2-4B74-9D02-5398C7B6C859}" type="presParOf" srcId="{5D55CCAB-23BE-485D-BD26-C9B309253297}" destId="{E0F31C76-1FFC-42DE-9A4C-5AAA3544D600}" srcOrd="3" destOrd="0" presId="urn:microsoft.com/office/officeart/2005/8/layout/vList4"/>
    <dgm:cxn modelId="{13868942-DEB2-4356-9C69-C42D29F82FB9}" type="presParOf" srcId="{5D55CCAB-23BE-485D-BD26-C9B309253297}" destId="{142DE1F4-E7FA-4703-B6C8-DDCC89C644D8}" srcOrd="4" destOrd="0" presId="urn:microsoft.com/office/officeart/2005/8/layout/vList4"/>
    <dgm:cxn modelId="{272B0B28-ABD0-465B-BD35-EF04F6B3F138}" type="presParOf" srcId="{142DE1F4-E7FA-4703-B6C8-DDCC89C644D8}" destId="{E1559D82-A7A6-4499-BE1E-7CC748532999}" srcOrd="0" destOrd="0" presId="urn:microsoft.com/office/officeart/2005/8/layout/vList4"/>
    <dgm:cxn modelId="{2B19B7BD-5E6C-4119-A99F-8821DE978ED0}" type="presParOf" srcId="{142DE1F4-E7FA-4703-B6C8-DDCC89C644D8}" destId="{515124DE-E5CB-4742-A0E1-5F88D505AD08}" srcOrd="1" destOrd="0" presId="urn:microsoft.com/office/officeart/2005/8/layout/vList4"/>
    <dgm:cxn modelId="{74A0EB22-8436-497D-8AAA-CA0CE7656750}" type="presParOf" srcId="{142DE1F4-E7FA-4703-B6C8-DDCC89C644D8}" destId="{D0432ADF-0BE1-471A-B6C6-33813A778368}" srcOrd="2" destOrd="0" presId="urn:microsoft.com/office/officeart/2005/8/layout/vList4"/>
    <dgm:cxn modelId="{F66D256A-6520-4BE6-86E3-8C75FBCBBB0E}" type="presParOf" srcId="{5D55CCAB-23BE-485D-BD26-C9B309253297}" destId="{503E66D7-0FF7-41B4-85AA-4D13FEB2F1AE}" srcOrd="5" destOrd="0" presId="urn:microsoft.com/office/officeart/2005/8/layout/vList4"/>
    <dgm:cxn modelId="{EE07281A-7BB3-4223-A67E-56FE5C0748A4}" type="presParOf" srcId="{5D55CCAB-23BE-485D-BD26-C9B309253297}" destId="{C63E586E-4CDD-4A29-9D52-9ED54CDC5FEC}" srcOrd="6" destOrd="0" presId="urn:microsoft.com/office/officeart/2005/8/layout/vList4"/>
    <dgm:cxn modelId="{A28F593D-9D10-4CCA-8584-A10CDE41703F}" type="presParOf" srcId="{C63E586E-4CDD-4A29-9D52-9ED54CDC5FEC}" destId="{E3559413-ACCF-4174-A5DC-16CF6E6A714B}" srcOrd="0" destOrd="0" presId="urn:microsoft.com/office/officeart/2005/8/layout/vList4"/>
    <dgm:cxn modelId="{31068B80-9D5C-4136-B845-A4E23A8FADE3}" type="presParOf" srcId="{C63E586E-4CDD-4A29-9D52-9ED54CDC5FEC}" destId="{6DA356D1-8DCA-41C3-93DB-20F5DE4446E4}" srcOrd="1" destOrd="0" presId="urn:microsoft.com/office/officeart/2005/8/layout/vList4"/>
    <dgm:cxn modelId="{FE5B2A29-262C-4576-9C44-6B151CA481F5}" type="presParOf" srcId="{C63E586E-4CDD-4A29-9D52-9ED54CDC5FEC}" destId="{2857608C-A9EF-4F24-9E71-96B1FA98C1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F639B-99B6-4E7D-AD90-300182F1CD89}">
      <dsp:nvSpPr>
        <dsp:cNvPr id="0" name=""/>
        <dsp:cNvSpPr/>
      </dsp:nvSpPr>
      <dsp:spPr>
        <a:xfrm>
          <a:off x="0" y="0"/>
          <a:ext cx="8429684" cy="23467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F7B0-FC58-4E0F-93B7-A9127B930854}">
      <dsp:nvSpPr>
        <dsp:cNvPr id="0" name=""/>
        <dsp:cNvSpPr/>
      </dsp:nvSpPr>
      <dsp:spPr>
        <a:xfrm>
          <a:off x="382294" y="312898"/>
          <a:ext cx="1466386" cy="1720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247F6-BB97-4236-AAF4-23154F70AF12}">
      <dsp:nvSpPr>
        <dsp:cNvPr id="0" name=""/>
        <dsp:cNvSpPr/>
      </dsp:nvSpPr>
      <dsp:spPr>
        <a:xfrm rot="10800000">
          <a:off x="254301" y="2346738"/>
          <a:ext cx="1722373" cy="2868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err="1" smtClean="0"/>
            <a:t>Високо-спеціалізовані</a:t>
          </a:r>
          <a:r>
            <a:rPr lang="ru-RU" sz="2000" b="0" i="1" kern="1200" dirty="0" smtClean="0"/>
            <a:t> </a:t>
          </a:r>
          <a:r>
            <a:rPr lang="ru-RU" sz="2000" b="0" i="1" kern="1200" dirty="0" err="1" smtClean="0"/>
            <a:t>клітини</a:t>
          </a:r>
          <a:r>
            <a:rPr lang="ru-RU" sz="2000" b="0" i="0" kern="1200" dirty="0" smtClean="0"/>
            <a:t>, </a:t>
          </a:r>
          <a:r>
            <a:rPr lang="ru-RU" sz="2000" b="0" i="1" kern="1200" dirty="0" err="1" smtClean="0"/>
            <a:t>що</a:t>
          </a:r>
          <a:r>
            <a:rPr lang="ru-RU" sz="2000" b="0" i="1" kern="1200" dirty="0" smtClean="0"/>
            <a:t> не </a:t>
          </a:r>
          <a:r>
            <a:rPr lang="ru-RU" sz="2000" b="0" i="1" kern="1200" dirty="0" err="1" smtClean="0"/>
            <a:t>діляться</a:t>
          </a:r>
          <a:endParaRPr lang="uk-UA" sz="2000" i="1" kern="1200" dirty="0"/>
        </a:p>
      </dsp:txBody>
      <dsp:txXfrm rot="10800000">
        <a:off x="307270" y="2346738"/>
        <a:ext cx="1616435" cy="2815266"/>
      </dsp:txXfrm>
    </dsp:sp>
    <dsp:sp modelId="{B15D4BB9-5E30-4D64-B284-5ABC71A4CCD1}">
      <dsp:nvSpPr>
        <dsp:cNvPr id="0" name=""/>
        <dsp:cNvSpPr/>
      </dsp:nvSpPr>
      <dsp:spPr>
        <a:xfrm>
          <a:off x="2338527" y="312898"/>
          <a:ext cx="1466386" cy="1720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1BDFF-20E8-45CB-AC0E-91C1D56A565A}">
      <dsp:nvSpPr>
        <dsp:cNvPr id="0" name=""/>
        <dsp:cNvSpPr/>
      </dsp:nvSpPr>
      <dsp:spPr>
        <a:xfrm rot="10800000">
          <a:off x="2123313" y="2346738"/>
          <a:ext cx="1896814" cy="2868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dirty="0" smtClean="0"/>
            <a:t>поновлювані клітини</a:t>
          </a:r>
          <a:endParaRPr lang="uk-UA" sz="2000" kern="1200" dirty="0"/>
        </a:p>
      </dsp:txBody>
      <dsp:txXfrm rot="10800000">
        <a:off x="2181647" y="2346738"/>
        <a:ext cx="1780146" cy="2809901"/>
      </dsp:txXfrm>
    </dsp:sp>
    <dsp:sp modelId="{2A25AB80-7EF5-42DE-9E20-E560D0897638}">
      <dsp:nvSpPr>
        <dsp:cNvPr id="0" name=""/>
        <dsp:cNvSpPr/>
      </dsp:nvSpPr>
      <dsp:spPr>
        <a:xfrm>
          <a:off x="4424769" y="312898"/>
          <a:ext cx="1466386" cy="1720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B4084-F231-4D1E-8C3E-12A32500941D}">
      <dsp:nvSpPr>
        <dsp:cNvPr id="0" name=""/>
        <dsp:cNvSpPr/>
      </dsp:nvSpPr>
      <dsp:spPr>
        <a:xfrm rot="10800000">
          <a:off x="4166766" y="2346738"/>
          <a:ext cx="1982393" cy="2868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dirty="0" smtClean="0"/>
            <a:t>стовбурові клітини </a:t>
          </a:r>
          <a:endParaRPr lang="uk-UA" sz="2000" kern="1200" dirty="0"/>
        </a:p>
      </dsp:txBody>
      <dsp:txXfrm rot="10800000">
        <a:off x="4227731" y="2346738"/>
        <a:ext cx="1860463" cy="2807270"/>
      </dsp:txXfrm>
    </dsp:sp>
    <dsp:sp modelId="{555084B6-2DAF-42C2-B498-488D55A8B5BA}">
      <dsp:nvSpPr>
        <dsp:cNvPr id="0" name=""/>
        <dsp:cNvSpPr/>
      </dsp:nvSpPr>
      <dsp:spPr>
        <a:xfrm>
          <a:off x="6502397" y="312898"/>
          <a:ext cx="1466386" cy="1720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50650-9D8E-4F28-9593-58A7AF56D7CF}">
      <dsp:nvSpPr>
        <dsp:cNvPr id="0" name=""/>
        <dsp:cNvSpPr/>
      </dsp:nvSpPr>
      <dsp:spPr>
        <a:xfrm rot="10800000">
          <a:off x="6295798" y="2346738"/>
          <a:ext cx="1879584" cy="2868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клітини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які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зазвичай</a:t>
          </a:r>
          <a:r>
            <a:rPr lang="ru-RU" sz="1800" b="0" i="0" kern="1200" dirty="0" smtClean="0"/>
            <a:t/>
          </a:r>
          <a:br>
            <a:rPr lang="ru-RU" sz="1800" b="0" i="0" kern="1200" dirty="0" smtClean="0"/>
          </a:br>
          <a:r>
            <a:rPr lang="ru-RU" sz="1800" b="0" i="0" kern="1200" dirty="0" smtClean="0"/>
            <a:t>не </a:t>
          </a:r>
          <a:r>
            <a:rPr lang="ru-RU" sz="1800" b="0" i="0" kern="1200" dirty="0" err="1" smtClean="0"/>
            <a:t>розмножуються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але</a:t>
          </a:r>
          <a:r>
            <a:rPr lang="ru-RU" sz="1800" b="0" i="0" kern="1200" dirty="0" smtClean="0"/>
            <a:t> за </a:t>
          </a:r>
          <a:r>
            <a:rPr lang="ru-RU" sz="1800" b="0" i="0" kern="1200" dirty="0" err="1" smtClean="0"/>
            <a:t>певних</a:t>
          </a:r>
          <a:r>
            <a:rPr lang="ru-RU" sz="1800" b="0" i="0" kern="1200" dirty="0" smtClean="0"/>
            <a:t> умов </a:t>
          </a:r>
          <a:r>
            <a:rPr lang="ru-RU" sz="1800" b="0" i="0" kern="1200" dirty="0" err="1" smtClean="0"/>
            <a:t>можуть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дедиференціюватися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і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вступати</a:t>
          </a:r>
          <a:r>
            <a:rPr lang="ru-RU" sz="1800" b="0" i="0" kern="1200" dirty="0" smtClean="0"/>
            <a:t> у </a:t>
          </a:r>
          <a:r>
            <a:rPr lang="ru-RU" sz="1800" b="0" i="0" kern="1200" dirty="0" err="1" smtClean="0"/>
            <a:t>мітоз</a:t>
          </a:r>
          <a:endParaRPr lang="uk-UA" sz="1800" kern="1200" dirty="0"/>
        </a:p>
      </dsp:txBody>
      <dsp:txXfrm rot="10800000">
        <a:off x="6353602" y="2346738"/>
        <a:ext cx="1763976" cy="2810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2E59D-CD90-4102-BD11-1C91EE904A62}">
      <dsp:nvSpPr>
        <dsp:cNvPr id="0" name=""/>
        <dsp:cNvSpPr/>
      </dsp:nvSpPr>
      <dsp:spPr>
        <a:xfrm rot="5400000">
          <a:off x="-195613" y="199530"/>
          <a:ext cx="1304092" cy="912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1</a:t>
          </a:r>
          <a:endParaRPr lang="uk-UA" sz="2600" kern="1200" dirty="0"/>
        </a:p>
      </dsp:txBody>
      <dsp:txXfrm rot="-5400000">
        <a:off x="1" y="460348"/>
        <a:ext cx="912864" cy="391228"/>
      </dsp:txXfrm>
    </dsp:sp>
    <dsp:sp modelId="{083D92E7-8D52-456D-85E7-7B52FB51B153}">
      <dsp:nvSpPr>
        <dsp:cNvPr id="0" name=""/>
        <dsp:cNvSpPr/>
      </dsp:nvSpPr>
      <dsp:spPr>
        <a:xfrm rot="5400000">
          <a:off x="3961692" y="-3044911"/>
          <a:ext cx="847660" cy="694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/>
            <a:t>ріст організмів </a:t>
          </a:r>
          <a:endParaRPr lang="uk-UA" sz="4200" kern="1200" dirty="0"/>
        </a:p>
      </dsp:txBody>
      <dsp:txXfrm rot="-5400000">
        <a:off x="912865" y="45295"/>
        <a:ext cx="6903936" cy="764902"/>
      </dsp:txXfrm>
    </dsp:sp>
    <dsp:sp modelId="{6F3B6FE1-9D45-4974-AE38-6FD504B9F31B}">
      <dsp:nvSpPr>
        <dsp:cNvPr id="0" name=""/>
        <dsp:cNvSpPr/>
      </dsp:nvSpPr>
      <dsp:spPr>
        <a:xfrm rot="5400000">
          <a:off x="-195613" y="1357670"/>
          <a:ext cx="1304092" cy="912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2</a:t>
          </a:r>
          <a:endParaRPr lang="uk-UA" sz="2600" kern="1200" dirty="0"/>
        </a:p>
      </dsp:txBody>
      <dsp:txXfrm rot="-5400000">
        <a:off x="1" y="1618488"/>
        <a:ext cx="912864" cy="391228"/>
      </dsp:txXfrm>
    </dsp:sp>
    <dsp:sp modelId="{E0D0D24A-9378-4F38-BEB1-F994FDF4ABF1}">
      <dsp:nvSpPr>
        <dsp:cNvPr id="0" name=""/>
        <dsp:cNvSpPr/>
      </dsp:nvSpPr>
      <dsp:spPr>
        <a:xfrm rot="5400000">
          <a:off x="3961692" y="-1886771"/>
          <a:ext cx="847660" cy="694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/>
            <a:t>фізіологічна  регенерація</a:t>
          </a:r>
          <a:endParaRPr lang="uk-UA" sz="4200" kern="1200" dirty="0"/>
        </a:p>
      </dsp:txBody>
      <dsp:txXfrm rot="-5400000">
        <a:off x="912865" y="1203435"/>
        <a:ext cx="6903936" cy="764902"/>
      </dsp:txXfrm>
    </dsp:sp>
    <dsp:sp modelId="{5BF8D8A3-4C61-4C92-9398-D36AD711AAC7}">
      <dsp:nvSpPr>
        <dsp:cNvPr id="0" name=""/>
        <dsp:cNvSpPr/>
      </dsp:nvSpPr>
      <dsp:spPr>
        <a:xfrm rot="5400000">
          <a:off x="-195613" y="2515810"/>
          <a:ext cx="1304092" cy="912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3</a:t>
          </a:r>
          <a:endParaRPr lang="uk-UA" sz="2600" kern="1200" dirty="0"/>
        </a:p>
      </dsp:txBody>
      <dsp:txXfrm rot="-5400000">
        <a:off x="1" y="2776628"/>
        <a:ext cx="912864" cy="391228"/>
      </dsp:txXfrm>
    </dsp:sp>
    <dsp:sp modelId="{E1BC56C6-6E69-4E6C-898D-9001A51246B9}">
      <dsp:nvSpPr>
        <dsp:cNvPr id="0" name=""/>
        <dsp:cNvSpPr/>
      </dsp:nvSpPr>
      <dsp:spPr>
        <a:xfrm rot="5400000">
          <a:off x="3961692" y="-728630"/>
          <a:ext cx="847660" cy="694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/>
            <a:t>репаративна регенерація</a:t>
          </a:r>
          <a:endParaRPr lang="uk-UA" sz="4200" kern="1200" dirty="0"/>
        </a:p>
      </dsp:txBody>
      <dsp:txXfrm rot="-5400000">
        <a:off x="912865" y="2361576"/>
        <a:ext cx="6903936" cy="764902"/>
      </dsp:txXfrm>
    </dsp:sp>
    <dsp:sp modelId="{4F3E410E-0843-4CEA-B1E9-71009222C131}">
      <dsp:nvSpPr>
        <dsp:cNvPr id="0" name=""/>
        <dsp:cNvSpPr/>
      </dsp:nvSpPr>
      <dsp:spPr>
        <a:xfrm rot="5400000">
          <a:off x="-195613" y="3673951"/>
          <a:ext cx="1304092" cy="912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4</a:t>
          </a:r>
          <a:endParaRPr lang="uk-UA" sz="2600" kern="1200" dirty="0"/>
        </a:p>
      </dsp:txBody>
      <dsp:txXfrm rot="-5400000">
        <a:off x="1" y="3934769"/>
        <a:ext cx="912864" cy="391228"/>
      </dsp:txXfrm>
    </dsp:sp>
    <dsp:sp modelId="{8D912AF0-A1D5-469F-BCC0-BDC9862BF891}">
      <dsp:nvSpPr>
        <dsp:cNvPr id="0" name=""/>
        <dsp:cNvSpPr/>
      </dsp:nvSpPr>
      <dsp:spPr>
        <a:xfrm rot="5400000">
          <a:off x="3961692" y="429509"/>
          <a:ext cx="847660" cy="694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smtClean="0"/>
            <a:t>нестатеве розмноження </a:t>
          </a:r>
          <a:endParaRPr lang="uk-UA" sz="4200" kern="1200"/>
        </a:p>
      </dsp:txBody>
      <dsp:txXfrm rot="-5400000">
        <a:off x="912865" y="3519716"/>
        <a:ext cx="6903936" cy="764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0C42B-2CA6-43B9-BEE7-7D6F2D30CA5D}">
      <dsp:nvSpPr>
        <dsp:cNvPr id="0" name=""/>
        <dsp:cNvSpPr/>
      </dsp:nvSpPr>
      <dsp:spPr>
        <a:xfrm>
          <a:off x="0" y="0"/>
          <a:ext cx="7772400" cy="106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i="0" kern="1200" dirty="0" smtClean="0"/>
            <a:t>Профаза</a:t>
          </a:r>
          <a:endParaRPr lang="uk-UA" sz="5000" kern="1200" dirty="0"/>
        </a:p>
      </dsp:txBody>
      <dsp:txXfrm>
        <a:off x="1660743" y="0"/>
        <a:ext cx="6111656" cy="1062632"/>
      </dsp:txXfrm>
    </dsp:sp>
    <dsp:sp modelId="{DDDD7BB3-1EC6-46EE-9EA4-CC46A79956BC}">
      <dsp:nvSpPr>
        <dsp:cNvPr id="0" name=""/>
        <dsp:cNvSpPr/>
      </dsp:nvSpPr>
      <dsp:spPr>
        <a:xfrm>
          <a:off x="106263" y="106263"/>
          <a:ext cx="155448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B2735-BF60-4EAB-B0E5-AA9F111447F2}">
      <dsp:nvSpPr>
        <dsp:cNvPr id="0" name=""/>
        <dsp:cNvSpPr/>
      </dsp:nvSpPr>
      <dsp:spPr>
        <a:xfrm>
          <a:off x="0" y="1168896"/>
          <a:ext cx="7772400" cy="106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i="0" kern="1200" dirty="0" smtClean="0"/>
            <a:t>Метафаза </a:t>
          </a:r>
          <a:endParaRPr lang="uk-UA" sz="5000" kern="1200" dirty="0"/>
        </a:p>
      </dsp:txBody>
      <dsp:txXfrm>
        <a:off x="1660743" y="1168896"/>
        <a:ext cx="6111656" cy="1062632"/>
      </dsp:txXfrm>
    </dsp:sp>
    <dsp:sp modelId="{D36A6BEB-2425-4387-BB0C-54AD35689B73}">
      <dsp:nvSpPr>
        <dsp:cNvPr id="0" name=""/>
        <dsp:cNvSpPr/>
      </dsp:nvSpPr>
      <dsp:spPr>
        <a:xfrm>
          <a:off x="106263" y="1275159"/>
          <a:ext cx="155448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59D82-A7A6-4499-BE1E-7CC748532999}">
      <dsp:nvSpPr>
        <dsp:cNvPr id="0" name=""/>
        <dsp:cNvSpPr/>
      </dsp:nvSpPr>
      <dsp:spPr>
        <a:xfrm>
          <a:off x="0" y="2337792"/>
          <a:ext cx="7772400" cy="106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i="0" kern="1200" dirty="0" smtClean="0"/>
            <a:t>Анафаза </a:t>
          </a:r>
          <a:endParaRPr lang="uk-UA" sz="5000" kern="1200" dirty="0"/>
        </a:p>
      </dsp:txBody>
      <dsp:txXfrm>
        <a:off x="1660743" y="2337792"/>
        <a:ext cx="6111656" cy="1062632"/>
      </dsp:txXfrm>
    </dsp:sp>
    <dsp:sp modelId="{515124DE-E5CB-4742-A0E1-5F88D505AD08}">
      <dsp:nvSpPr>
        <dsp:cNvPr id="0" name=""/>
        <dsp:cNvSpPr/>
      </dsp:nvSpPr>
      <dsp:spPr>
        <a:xfrm>
          <a:off x="106263" y="2444055"/>
          <a:ext cx="155448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59413-ACCF-4174-A5DC-16CF6E6A714B}">
      <dsp:nvSpPr>
        <dsp:cNvPr id="0" name=""/>
        <dsp:cNvSpPr/>
      </dsp:nvSpPr>
      <dsp:spPr>
        <a:xfrm>
          <a:off x="0" y="3506688"/>
          <a:ext cx="7772400" cy="106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i="0" kern="1200" dirty="0" smtClean="0"/>
            <a:t>Телофаза </a:t>
          </a:r>
          <a:endParaRPr lang="uk-UA" sz="5000" kern="1200" dirty="0"/>
        </a:p>
      </dsp:txBody>
      <dsp:txXfrm>
        <a:off x="1660743" y="3506688"/>
        <a:ext cx="6111656" cy="1062632"/>
      </dsp:txXfrm>
    </dsp:sp>
    <dsp:sp modelId="{6DA356D1-8DCA-41C3-93DB-20F5DE4446E4}">
      <dsp:nvSpPr>
        <dsp:cNvPr id="0" name=""/>
        <dsp:cNvSpPr/>
      </dsp:nvSpPr>
      <dsp:spPr>
        <a:xfrm>
          <a:off x="106263" y="3612951"/>
          <a:ext cx="155448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FC45D4-935F-44E4-946B-9615D14D3A36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340F02-5435-47BC-AB5D-9E40D60F78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РЕПРОДУКЦІЯ КЛІТИН</a:t>
            </a:r>
            <a:r>
              <a:rPr lang="uk-UA" sz="6000" dirty="0" smtClean="0"/>
              <a:t> </a:t>
            </a:r>
            <a:br>
              <a:rPr lang="uk-UA" sz="6000" dirty="0" smtClean="0"/>
            </a:br>
            <a:endParaRPr lang="uk-UA" sz="6000" dirty="0"/>
          </a:p>
        </p:txBody>
      </p:sp>
      <p:pic>
        <p:nvPicPr>
          <p:cNvPr id="4" name="Picture 2" descr="ÐÐ°ÑÑÐ¸Ð½ÐºÐ¸ Ð¿Ð¾ Ð·Ð°Ð¿ÑÐ¾ÑÑ ÑÐµÐ¿ÑÐ¾Ð´ÑÐºÑÑÑ ÐºÐ»ÑÑÐ¸Ð½"/>
          <p:cNvPicPr>
            <a:picLocks noChangeAspect="1" noChangeArrowheads="1"/>
          </p:cNvPicPr>
          <p:nvPr/>
        </p:nvPicPr>
        <p:blipFill>
          <a:blip r:embed="rId2"/>
          <a:srcRect l="2333" t="1697" r="4354" b="47398"/>
          <a:stretch>
            <a:fillRect/>
          </a:stretch>
        </p:blipFill>
        <p:spPr bwMode="auto">
          <a:xfrm>
            <a:off x="1071538" y="3214686"/>
            <a:ext cx="521497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ФАЗИ МІТОЗУ:</a:t>
            </a:r>
            <a:endParaRPr lang="uk-UA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Профаза </a:t>
            </a:r>
            <a:r>
              <a:rPr lang="uk-UA" dirty="0" smtClean="0"/>
              <a:t>– </a:t>
            </a:r>
            <a:r>
              <a:rPr lang="uk-UA" b="1" dirty="0" smtClean="0"/>
              <a:t>фаза конденсації хромосом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Основними процесами профази є: </a:t>
            </a:r>
          </a:p>
          <a:p>
            <a:pPr algn="ctr">
              <a:buNone/>
            </a:pPr>
            <a:endParaRPr lang="uk-UA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r>
              <a:rPr lang="uk-UA" dirty="0" smtClean="0"/>
              <a:t>конденсація (ущільнення) </a:t>
            </a:r>
            <a:r>
              <a:rPr lang="uk-UA" dirty="0" err="1" smtClean="0"/>
              <a:t>двохроматидних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хромосом; </a:t>
            </a:r>
          </a:p>
          <a:p>
            <a:pPr marL="514350" indent="-514350">
              <a:buAutoNum type="arabicParenR"/>
            </a:pPr>
            <a:r>
              <a:rPr lang="uk-UA" dirty="0" smtClean="0"/>
              <a:t> розходження </a:t>
            </a:r>
            <a:r>
              <a:rPr lang="uk-UA" dirty="0" err="1" smtClean="0"/>
              <a:t>центріолей</a:t>
            </a:r>
            <a:r>
              <a:rPr lang="uk-UA" dirty="0" smtClean="0"/>
              <a:t> до полюсів; </a:t>
            </a:r>
          </a:p>
          <a:p>
            <a:pPr marL="514350" indent="-514350">
              <a:buAutoNum type="arabicParenR"/>
            </a:pPr>
            <a:r>
              <a:rPr lang="uk-UA" dirty="0" smtClean="0"/>
              <a:t>зникнення ядерця;</a:t>
            </a:r>
          </a:p>
          <a:p>
            <a:pPr marL="514350" indent="-514350">
              <a:buAutoNum type="arabicParenR"/>
            </a:pPr>
            <a:r>
              <a:rPr lang="uk-UA" dirty="0" smtClean="0"/>
              <a:t>розпад ядерної оболонки; </a:t>
            </a:r>
          </a:p>
          <a:p>
            <a:pPr marL="514350" indent="-514350">
              <a:buAutoNum type="arabicParenR"/>
            </a:pPr>
            <a:r>
              <a:rPr lang="uk-UA" dirty="0" smtClean="0"/>
              <a:t>формування веретена поділу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Picture 2" descr="https://history.vn.ua/pidruchniki/sobol-biology-and-ecology-10-class-2018-standard-level/sobol-biology-and-ecology-10-class-2018-standard-level.files/image322.jpg"/>
          <p:cNvPicPr>
            <a:picLocks noChangeAspect="1" noChangeArrowheads="1"/>
          </p:cNvPicPr>
          <p:nvPr/>
        </p:nvPicPr>
        <p:blipFill>
          <a:blip r:embed="rId2"/>
          <a:srcRect r="66866"/>
          <a:stretch>
            <a:fillRect/>
          </a:stretch>
        </p:blipFill>
        <p:spPr bwMode="auto">
          <a:xfrm>
            <a:off x="5214942" y="3857629"/>
            <a:ext cx="3732279" cy="2771788"/>
          </a:xfrm>
          <a:prstGeom prst="rect">
            <a:avLst/>
          </a:prstGeom>
          <a:noFill/>
        </p:spPr>
      </p:pic>
      <p:sp>
        <p:nvSpPr>
          <p:cNvPr id="5" name="Стрілка вниз 4"/>
          <p:cNvSpPr/>
          <p:nvPr/>
        </p:nvSpPr>
        <p:spPr>
          <a:xfrm>
            <a:off x="4214810" y="100010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низ 5"/>
          <p:cNvSpPr/>
          <p:nvPr/>
        </p:nvSpPr>
        <p:spPr>
          <a:xfrm>
            <a:off x="4286248" y="207167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Метафаза </a:t>
            </a:r>
            <a:r>
              <a:rPr lang="ru-RU" dirty="0" smtClean="0"/>
              <a:t>– фаза </a:t>
            </a:r>
            <a:r>
              <a:rPr lang="ru-RU" dirty="0" err="1" smtClean="0"/>
              <a:t>розташування</a:t>
            </a:r>
            <a:r>
              <a:rPr lang="ru-RU" dirty="0" smtClean="0"/>
              <a:t> хромосом на </a:t>
            </a:r>
            <a:r>
              <a:rPr lang="ru-RU" dirty="0" err="1" smtClean="0"/>
              <a:t>екваторі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Спостерігається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Прикріплення</a:t>
            </a:r>
            <a:r>
              <a:rPr lang="ru-RU" dirty="0" smtClean="0"/>
              <a:t> коротких ниток веретена </a:t>
            </a:r>
            <a:r>
              <a:rPr lang="ru-RU" dirty="0" err="1" smtClean="0"/>
              <a:t>поділу</a:t>
            </a:r>
            <a:r>
              <a:rPr lang="ru-RU" dirty="0" smtClean="0"/>
              <a:t> до </a:t>
            </a:r>
            <a:r>
              <a:rPr lang="ru-RU" dirty="0" err="1" smtClean="0"/>
              <a:t>центромер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двохроматидних</a:t>
            </a:r>
            <a:r>
              <a:rPr lang="ru-RU" dirty="0" smtClean="0"/>
              <a:t> хромосом на </a:t>
            </a:r>
            <a:r>
              <a:rPr lang="ru-RU" dirty="0" err="1" smtClean="0"/>
              <a:t>екваторі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в один ряд. 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Picture 2" descr="https://history.vn.ua/pidruchniki/sobol-biology-and-ecology-10-class-2018-standard-level/sobol-biology-and-ecology-10-class-2018-standard-level.files/image322.jpg"/>
          <p:cNvPicPr>
            <a:picLocks noChangeAspect="1" noChangeArrowheads="1"/>
          </p:cNvPicPr>
          <p:nvPr/>
        </p:nvPicPr>
        <p:blipFill>
          <a:blip r:embed="rId2"/>
          <a:srcRect l="33213" r="44596"/>
          <a:stretch>
            <a:fillRect/>
          </a:stretch>
        </p:blipFill>
        <p:spPr bwMode="auto">
          <a:xfrm>
            <a:off x="3357554" y="4071942"/>
            <a:ext cx="3071834" cy="2786058"/>
          </a:xfrm>
          <a:prstGeom prst="rect">
            <a:avLst/>
          </a:prstGeom>
          <a:noFill/>
        </p:spPr>
      </p:pic>
      <p:sp>
        <p:nvSpPr>
          <p:cNvPr id="5" name="Стрілка вниз 4"/>
          <p:cNvSpPr/>
          <p:nvPr/>
        </p:nvSpPr>
        <p:spPr>
          <a:xfrm>
            <a:off x="4643438" y="135729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Анафаза </a:t>
            </a:r>
            <a:r>
              <a:rPr lang="ru-RU" dirty="0" smtClean="0"/>
              <a:t>– фаза </a:t>
            </a:r>
            <a:r>
              <a:rPr lang="ru-RU" dirty="0" err="1" smtClean="0"/>
              <a:t>розходження</a:t>
            </a:r>
            <a:r>
              <a:rPr lang="ru-RU" dirty="0" smtClean="0"/>
              <a:t> хромосом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Відбувається</a:t>
            </a:r>
            <a:r>
              <a:rPr lang="ru-RU" b="1" dirty="0" smtClean="0">
                <a:solidFill>
                  <a:srgbClr val="0070C0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Скорочення</a:t>
            </a:r>
            <a:r>
              <a:rPr lang="ru-RU" dirty="0" smtClean="0"/>
              <a:t> ниток веретена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Розходження</a:t>
            </a:r>
            <a:r>
              <a:rPr lang="ru-RU" dirty="0" smtClean="0"/>
              <a:t> </a:t>
            </a:r>
            <a:r>
              <a:rPr lang="ru-RU" dirty="0" err="1" smtClean="0"/>
              <a:t>однохроматидних</a:t>
            </a:r>
            <a:r>
              <a:rPr lang="ru-RU" dirty="0" smtClean="0"/>
              <a:t> хромосом до </a:t>
            </a:r>
            <a:r>
              <a:rPr lang="ru-RU" dirty="0" err="1" smtClean="0"/>
              <a:t>полюсів</a:t>
            </a:r>
            <a:r>
              <a:rPr lang="ru-RU" dirty="0" smtClean="0"/>
              <a:t> 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Picture 2" descr="https://history.vn.ua/pidruchniki/sobol-biology-and-ecology-10-class-2018-standard-level/sobol-biology-and-ecology-10-class-2018-standard-level.files/image322.jpg"/>
          <p:cNvPicPr>
            <a:picLocks noChangeAspect="1" noChangeArrowheads="1"/>
          </p:cNvPicPr>
          <p:nvPr/>
        </p:nvPicPr>
        <p:blipFill>
          <a:blip r:embed="rId2"/>
          <a:srcRect l="54804" r="21805"/>
          <a:stretch>
            <a:fillRect/>
          </a:stretch>
        </p:blipFill>
        <p:spPr bwMode="auto">
          <a:xfrm>
            <a:off x="3428992" y="3147280"/>
            <a:ext cx="3571900" cy="3553574"/>
          </a:xfrm>
          <a:prstGeom prst="rect">
            <a:avLst/>
          </a:prstGeom>
          <a:noFill/>
        </p:spPr>
      </p:pic>
      <p:sp>
        <p:nvSpPr>
          <p:cNvPr id="5" name="Стрілка вниз 4"/>
          <p:cNvSpPr/>
          <p:nvPr/>
        </p:nvSpPr>
        <p:spPr>
          <a:xfrm>
            <a:off x="4643438" y="107154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Телофаза </a:t>
            </a:r>
            <a:r>
              <a:rPr lang="uk-UA" dirty="0" smtClean="0"/>
              <a:t>– фаза </a:t>
            </a:r>
            <a:r>
              <a:rPr lang="uk-UA" dirty="0" err="1" smtClean="0"/>
              <a:t>деконденсації</a:t>
            </a:r>
            <a:r>
              <a:rPr lang="uk-UA" dirty="0" smtClean="0"/>
              <a:t> хромосом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Відбувається: </a:t>
            </a:r>
          </a:p>
          <a:p>
            <a:pPr marL="514350" indent="-514350">
              <a:buAutoNum type="arabicParenR"/>
            </a:pPr>
            <a:r>
              <a:rPr lang="uk-UA" dirty="0" err="1" smtClean="0"/>
              <a:t>деконденсація</a:t>
            </a:r>
            <a:r>
              <a:rPr lang="uk-UA" dirty="0" smtClean="0"/>
              <a:t> </a:t>
            </a:r>
            <a:r>
              <a:rPr lang="uk-UA" dirty="0" err="1" smtClean="0"/>
              <a:t>однохроматидних</a:t>
            </a:r>
            <a:r>
              <a:rPr lang="uk-UA" dirty="0" smtClean="0"/>
              <a:t> хромосом; </a:t>
            </a:r>
          </a:p>
          <a:p>
            <a:pPr marL="514350" indent="-514350">
              <a:buAutoNum type="arabicParenR"/>
            </a:pPr>
            <a:r>
              <a:rPr lang="uk-UA" dirty="0" smtClean="0"/>
              <a:t>розташування </a:t>
            </a:r>
            <a:r>
              <a:rPr lang="uk-UA" dirty="0" err="1" smtClean="0"/>
              <a:t>центріолей</a:t>
            </a:r>
            <a:r>
              <a:rPr lang="uk-UA" dirty="0" smtClean="0"/>
              <a:t> біля ядра;</a:t>
            </a:r>
          </a:p>
          <a:p>
            <a:pPr marL="514350" indent="-514350">
              <a:buAutoNum type="arabicParenR"/>
            </a:pPr>
            <a:r>
              <a:rPr lang="uk-UA" dirty="0" smtClean="0"/>
              <a:t> формування ядерець; </a:t>
            </a:r>
          </a:p>
          <a:p>
            <a:pPr marL="514350" indent="-514350">
              <a:buAutoNum type="arabicParenR"/>
            </a:pPr>
            <a:r>
              <a:rPr lang="uk-UA" dirty="0" smtClean="0"/>
              <a:t> утворення ядерної оболонки;</a:t>
            </a:r>
          </a:p>
          <a:p>
            <a:pPr marL="514350" indent="-514350">
              <a:buAutoNum type="arabicParenR"/>
            </a:pPr>
            <a:r>
              <a:rPr lang="uk-UA" dirty="0" smtClean="0"/>
              <a:t> руйнування веретена поділу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6866" name="Picture 2" descr="https://history.vn.ua/pidruchniki/sobol-biology-and-ecology-10-class-2018-standard-level/sobol-biology-and-ecology-10-class-2018-standard-level.files/image322.jpg"/>
          <p:cNvPicPr>
            <a:picLocks noChangeAspect="1" noChangeArrowheads="1"/>
          </p:cNvPicPr>
          <p:nvPr/>
        </p:nvPicPr>
        <p:blipFill>
          <a:blip r:embed="rId2"/>
          <a:srcRect l="77595"/>
          <a:stretch>
            <a:fillRect/>
          </a:stretch>
        </p:blipFill>
        <p:spPr bwMode="auto">
          <a:xfrm>
            <a:off x="5156022" y="3214686"/>
            <a:ext cx="3773696" cy="3486168"/>
          </a:xfrm>
          <a:prstGeom prst="rect">
            <a:avLst/>
          </a:prstGeom>
          <a:noFill/>
        </p:spPr>
      </p:pic>
      <p:sp>
        <p:nvSpPr>
          <p:cNvPr id="8" name="Стрілка вниз 7"/>
          <p:cNvSpPr/>
          <p:nvPr/>
        </p:nvSpPr>
        <p:spPr>
          <a:xfrm>
            <a:off x="4714876" y="107154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Біологічна роль мітозу: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28662" y="1000108"/>
            <a:ext cx="7772400" cy="4572000"/>
          </a:xfrm>
        </p:spPr>
        <p:txBody>
          <a:bodyPr/>
          <a:lstStyle/>
          <a:p>
            <a:r>
              <a:rPr lang="uk-UA" dirty="0" smtClean="0"/>
              <a:t>Точне відтворення клітин, </a:t>
            </a:r>
          </a:p>
          <a:p>
            <a:r>
              <a:rPr lang="uk-UA" dirty="0" smtClean="0"/>
              <a:t>Забезпечення рівномірного розподілу хромосом материнської клітини між двома дочірніми</a:t>
            </a:r>
            <a:br>
              <a:rPr lang="uk-UA" dirty="0" smtClean="0"/>
            </a:br>
            <a:r>
              <a:rPr lang="uk-UA" dirty="0" smtClean="0"/>
              <a:t>клітинами </a:t>
            </a:r>
          </a:p>
          <a:p>
            <a:r>
              <a:rPr lang="uk-UA" dirty="0" smtClean="0"/>
              <a:t>Підтримання сталості каріотипу</a:t>
            </a:r>
          </a:p>
          <a:p>
            <a:endParaRPr lang="uk-UA" dirty="0" smtClean="0"/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0070C0"/>
                </a:solidFill>
              </a:rPr>
              <a:t>Мітоз є основою росту, регенерації й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нестатевого розмноження організмів</a:t>
            </a:r>
            <a:r>
              <a:rPr lang="uk-UA" dirty="0" smtClean="0"/>
              <a:t>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8914" name="Picture 2" descr="ÐÐ°ÑÑÐ¸Ð½ÐºÐ¸ Ð¿Ð¾ Ð·Ð°Ð¿ÑÐ¾ÑÑ Ð¿ÑÐ¾ÑÐ°Ð·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643446"/>
            <a:ext cx="59436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/>
              <a:t>Амітоз </a:t>
            </a:r>
            <a:endParaRPr lang="uk-UA" sz="6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Властивий:</a:t>
            </a:r>
          </a:p>
          <a:p>
            <a:r>
              <a:rPr lang="uk-UA" dirty="0" smtClean="0"/>
              <a:t> високоспеціалізованим клітинам</a:t>
            </a:r>
          </a:p>
          <a:p>
            <a:r>
              <a:rPr lang="uk-UA" dirty="0" smtClean="0"/>
              <a:t> клітинам пухлин</a:t>
            </a:r>
          </a:p>
          <a:p>
            <a:r>
              <a:rPr lang="uk-UA" dirty="0" smtClean="0"/>
              <a:t>старіючим клітинам </a:t>
            </a:r>
          </a:p>
          <a:p>
            <a:r>
              <a:rPr lang="uk-UA" dirty="0" smtClean="0"/>
              <a:t> клітинам, приреченим на загибель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3010" name="Picture 2" descr="https://history.vn.ua/pidruchniki/sobol-biology-and-ecology-10-class-2018-standard-level/sobol-biology-and-ecology-10-class-2018-standard-level.files/image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3"/>
            <a:ext cx="7227690" cy="1857388"/>
          </a:xfrm>
          <a:prstGeom prst="rect">
            <a:avLst/>
          </a:prstGeom>
          <a:noFill/>
        </p:spPr>
      </p:pic>
      <p:sp>
        <p:nvSpPr>
          <p:cNvPr id="5" name="Стрілка вниз 4"/>
          <p:cNvSpPr/>
          <p:nvPr/>
        </p:nvSpPr>
        <p:spPr>
          <a:xfrm>
            <a:off x="4643438" y="857232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285720" y="571501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Біологічна</a:t>
            </a:r>
            <a:r>
              <a:rPr lang="ru-RU" sz="2400" b="1" dirty="0">
                <a:solidFill>
                  <a:srgbClr val="FF0000"/>
                </a:solidFill>
              </a:rPr>
              <a:t> роль </a:t>
            </a:r>
            <a:r>
              <a:rPr lang="ru-RU" sz="2400" b="1" dirty="0" err="1">
                <a:solidFill>
                  <a:srgbClr val="FF0000"/>
                </a:solidFill>
              </a:rPr>
              <a:t>амітозу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– </a:t>
            </a:r>
            <a:r>
              <a:rPr lang="ru-RU" sz="2400" b="1" dirty="0" err="1">
                <a:solidFill>
                  <a:srgbClr val="0070C0"/>
                </a:solidFill>
              </a:rPr>
              <a:t>це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швидке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поповнення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клітинних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популяцій</a:t>
            </a:r>
            <a:r>
              <a:rPr lang="ru-RU" sz="2400" b="1" dirty="0">
                <a:solidFill>
                  <a:srgbClr val="0070C0"/>
                </a:solidFill>
              </a:rPr>
              <a:t> у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процесі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репаративної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регенерації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uk-U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Чинники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впливають</a:t>
            </a:r>
            <a:r>
              <a:rPr lang="ru-RU" b="1" dirty="0" smtClean="0"/>
              <a:t> на </a:t>
            </a:r>
            <a:r>
              <a:rPr lang="ru-RU" b="1" dirty="0" err="1" smtClean="0"/>
              <a:t>мітоз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зовнішні </a:t>
            </a:r>
          </a:p>
          <a:p>
            <a:r>
              <a:rPr lang="uk-UA" dirty="0" smtClean="0"/>
              <a:t> внутрішні</a:t>
            </a:r>
          </a:p>
          <a:p>
            <a:r>
              <a:rPr lang="uk-UA" dirty="0" smtClean="0"/>
              <a:t>внутрішньоклітинні </a:t>
            </a:r>
          </a:p>
          <a:p>
            <a:r>
              <a:rPr lang="uk-UA" dirty="0" smtClean="0"/>
              <a:t> позаклітинні</a:t>
            </a:r>
            <a:br>
              <a:rPr lang="uk-UA" dirty="0" smtClean="0"/>
            </a:br>
            <a:endParaRPr lang="uk-UA" dirty="0" smtClean="0"/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Пусковим чинником для мітотичного поділу клітин є співвідношення:</a:t>
            </a:r>
          </a:p>
          <a:p>
            <a:pPr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об’єм  ядра                                        об'єм   цитоплазми </a:t>
            </a:r>
          </a:p>
        </p:txBody>
      </p:sp>
      <p:sp>
        <p:nvSpPr>
          <p:cNvPr id="5" name="Стрілка вниз 4"/>
          <p:cNvSpPr/>
          <p:nvPr/>
        </p:nvSpPr>
        <p:spPr>
          <a:xfrm>
            <a:off x="2285984" y="471488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низ 5"/>
          <p:cNvSpPr/>
          <p:nvPr/>
        </p:nvSpPr>
        <p:spPr>
          <a:xfrm>
            <a:off x="6643702" y="464344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6"/>
          <p:cNvSpPr/>
          <p:nvPr/>
        </p:nvSpPr>
        <p:spPr>
          <a:xfrm>
            <a:off x="3357554" y="5143512"/>
            <a:ext cx="192882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>
            <a:off x="3286116" y="5500702"/>
            <a:ext cx="200026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0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2825" t="21944" r="2252" b="20764"/>
          <a:stretch>
            <a:fillRect/>
          </a:stretch>
        </p:blipFill>
        <p:spPr bwMode="auto">
          <a:xfrm>
            <a:off x="4500562" y="1500174"/>
            <a:ext cx="4643438" cy="200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Зовнішні чинники регуляції мітозу</a:t>
            </a:r>
            <a:endParaRPr lang="uk-UA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нічний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денний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28596" y="2247900"/>
            <a:ext cx="4219604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притаманний</a:t>
            </a:r>
            <a:r>
              <a:rPr lang="ru-RU" dirty="0" smtClean="0"/>
              <a:t> </a:t>
            </a:r>
            <a:r>
              <a:rPr lang="ru-RU" dirty="0" err="1" smtClean="0"/>
              <a:t>нічний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максимум </a:t>
            </a:r>
            <a:r>
              <a:rPr lang="ru-RU" dirty="0" err="1" smtClean="0"/>
              <a:t>мітозу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</a:t>
            </a:r>
            <a:br>
              <a:rPr lang="ru-RU" dirty="0" smtClean="0"/>
            </a:br>
            <a:r>
              <a:rPr lang="ru-RU" dirty="0" smtClean="0"/>
              <a:t>день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4"/>
          </p:nvPr>
        </p:nvSpPr>
        <p:spPr>
          <a:xfrm>
            <a:off x="4786314" y="2247900"/>
            <a:ext cx="3900486" cy="388620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притаманний</a:t>
            </a:r>
            <a:r>
              <a:rPr lang="ru-RU" dirty="0" smtClean="0"/>
              <a:t> </a:t>
            </a:r>
            <a:r>
              <a:rPr lang="ru-RU" dirty="0" err="1" smtClean="0"/>
              <a:t>денний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максимум </a:t>
            </a:r>
            <a:r>
              <a:rPr lang="ru-RU" dirty="0" err="1" smtClean="0"/>
              <a:t>мітозу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ніч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868" y="107154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добові ритми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ÐÐ°ÑÑÐ¸Ð½ÐºÐ¸ Ð¿Ð¾ Ð·Ð°Ð¿ÑÐ¾ÑÑ Ð½ÑÑÐ½Ñ ÑÐ²Ð°ÑÐ¸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71479"/>
            <a:ext cx="2143140" cy="2586522"/>
          </a:xfrm>
          <a:prstGeom prst="rect">
            <a:avLst/>
          </a:prstGeom>
          <a:noFill/>
        </p:spPr>
      </p:pic>
      <p:pic>
        <p:nvPicPr>
          <p:cNvPr id="450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429132"/>
            <a:ext cx="2428867" cy="2428868"/>
          </a:xfrm>
          <a:prstGeom prst="rect">
            <a:avLst/>
          </a:prstGeom>
          <a:noFill/>
        </p:spPr>
      </p:pic>
      <p:cxnSp>
        <p:nvCxnSpPr>
          <p:cNvPr id="11" name="Пряма зі стрілкою 10"/>
          <p:cNvCxnSpPr/>
          <p:nvPr/>
        </p:nvCxnSpPr>
        <p:spPr>
          <a:xfrm rot="10800000" flipV="1">
            <a:off x="2714612" y="1357298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6500826" y="135729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rot="5400000">
            <a:off x="4857752" y="10001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Внутрішні чинники регуляції мітозу</a:t>
            </a:r>
            <a:endParaRPr lang="uk-UA" b="1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77724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впливи системи нейрогуморальної регуляції, зумовлені дією гормонів</a:t>
            </a:r>
          </a:p>
          <a:p>
            <a:r>
              <a:rPr lang="uk-UA" dirty="0" smtClean="0"/>
              <a:t> надниркових залоз, </a:t>
            </a:r>
          </a:p>
          <a:p>
            <a:r>
              <a:rPr lang="uk-UA" dirty="0" smtClean="0"/>
              <a:t>гіпофіза, </a:t>
            </a:r>
          </a:p>
          <a:p>
            <a:r>
              <a:rPr lang="uk-UA" dirty="0" smtClean="0"/>
              <a:t>щитоподібної залози</a:t>
            </a:r>
          </a:p>
          <a:p>
            <a:r>
              <a:rPr lang="uk-UA" dirty="0" smtClean="0"/>
              <a:t>статевих залоз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для активації клітинного циклу </a:t>
            </a:r>
          </a:p>
          <a:p>
            <a:pPr>
              <a:buNone/>
            </a:pPr>
            <a:r>
              <a:rPr lang="uk-UA" dirty="0" smtClean="0"/>
              <a:t>потрібний </a:t>
            </a:r>
            <a:r>
              <a:rPr lang="uk-UA" dirty="0" err="1" smtClean="0"/>
              <a:t>прогестерон</a:t>
            </a:r>
            <a:r>
              <a:rPr lang="uk-UA" dirty="0" smtClean="0"/>
              <a:t>, що є чинником росту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6082" name="Picture 2" descr="ÐÐ°ÑÑÐ¸Ð½ÐºÐ¸ Ð¿Ð¾ Ð·Ð°Ð¿ÑÐ¾ÑÑ Ð·Ð°Ð»Ð¾Ð·Ð¸ Ð²Ð½ÑÑÑÑÑÐ½ÑÐ¾Ñ ÑÐµÐºÑÐµÑÑ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1500174"/>
            <a:ext cx="1838325" cy="3019425"/>
          </a:xfrm>
          <a:prstGeom prst="rect">
            <a:avLst/>
          </a:prstGeom>
          <a:noFill/>
        </p:spPr>
      </p:pic>
      <p:sp>
        <p:nvSpPr>
          <p:cNvPr id="10" name="Вигнута вправо стрілка 9"/>
          <p:cNvSpPr/>
          <p:nvPr/>
        </p:nvSpPr>
        <p:spPr>
          <a:xfrm>
            <a:off x="4071934" y="1857364"/>
            <a:ext cx="357190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игнута вправо стрілка 10"/>
          <p:cNvSpPr/>
          <p:nvPr/>
        </p:nvSpPr>
        <p:spPr>
          <a:xfrm>
            <a:off x="4071934" y="1785926"/>
            <a:ext cx="714380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игнута вправо стрілка 11"/>
          <p:cNvSpPr/>
          <p:nvPr/>
        </p:nvSpPr>
        <p:spPr>
          <a:xfrm>
            <a:off x="4214810" y="1785926"/>
            <a:ext cx="928694" cy="1500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Вигнута вправо стрілка 12"/>
          <p:cNvSpPr/>
          <p:nvPr/>
        </p:nvSpPr>
        <p:spPr>
          <a:xfrm>
            <a:off x="4714876" y="1857364"/>
            <a:ext cx="1143008" cy="1928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Стрілка вниз 13"/>
          <p:cNvSpPr/>
          <p:nvPr/>
        </p:nvSpPr>
        <p:spPr>
          <a:xfrm>
            <a:off x="4357686" y="71435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Поміркуйте!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6000792" cy="5500726"/>
          </a:xfrm>
        </p:spPr>
        <p:txBody>
          <a:bodyPr>
            <a:normAutofit/>
          </a:bodyPr>
          <a:lstStyle/>
          <a:p>
            <a:r>
              <a:rPr lang="uk-UA" dirty="0" smtClean="0"/>
              <a:t>Організм людини, за оцінками науковців, складається зі 100 000 (1014) </a:t>
            </a:r>
            <a:r>
              <a:rPr lang="uk-UA" dirty="0" err="1" smtClean="0"/>
              <a:t>млрд</a:t>
            </a:r>
            <a:r>
              <a:rPr lang="uk-UA" dirty="0" smtClean="0"/>
              <a:t> клітин. І більшість із цієї кількості клітин тіла замінюються новими кожні 7–10 років. Процес оновлення клітин відбувається по-різному в різних частинах тіла, але повне омолодження «з ніг до голови» триває близько 10 років. Завдяки чому відбувається «омолодження» організму людини?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7652" name="Picture 4" descr="ÐÐ°ÑÑÐ¸Ð½ÐºÐ¸ Ð¿Ð¾ Ð·Ð°Ð¿ÑÐ¾ÑÑ ÑÐµÐ¿ÑÐ¾Ð´ÑÐºÑÑÑ ÐºÐ»ÑÑ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350043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Розв’язування вправ. Мітоз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858280" cy="4572000"/>
          </a:xfrm>
        </p:spPr>
        <p:txBody>
          <a:bodyPr>
            <a:normAutofit/>
          </a:bodyPr>
          <a:lstStyle/>
          <a:p>
            <a:r>
              <a:rPr lang="uk-UA" b="1" dirty="0" smtClean="0"/>
              <a:t>Вправа 1. </a:t>
            </a:r>
            <a:r>
              <a:rPr lang="uk-UA" dirty="0" smtClean="0"/>
              <a:t>Обчисліть, скільки клітин утвориться внаслідок 8 послідовних мітозів 4 соматичних клітин в організмі людини. Скільки хромосом буде в кожній з них, якщо в материнських клітинах їх міститься по 23 пари?</a:t>
            </a:r>
          </a:p>
          <a:p>
            <a:r>
              <a:rPr lang="uk-UA" b="1" dirty="0" smtClean="0"/>
              <a:t>Вправа 2. </a:t>
            </a:r>
            <a:r>
              <a:rPr lang="uk-UA" dirty="0" smtClean="0"/>
              <a:t>В ядрі соматичної клітини на стадії профази мітозу міститься 13,68 · 10-9 мг ДНК. Яка кількість ДНК буде в ядрі соматичної клітини одразу після завершення мітозу?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7106" name="Picture 2" descr="ÐÐ°ÑÑÐ¸Ð½ÐºÐ¸ Ð¿Ð¾ Ð·Ð°Ð¿ÑÐ¾ÑÑ Ð¼ÑÑÐ¾Ð·"/>
          <p:cNvPicPr>
            <a:picLocks noChangeAspect="1" noChangeArrowheads="1"/>
          </p:cNvPicPr>
          <p:nvPr/>
        </p:nvPicPr>
        <p:blipFill>
          <a:blip r:embed="rId2"/>
          <a:srcRect t="8333" b="8333"/>
          <a:stretch>
            <a:fillRect/>
          </a:stretch>
        </p:blipFill>
        <p:spPr bwMode="auto">
          <a:xfrm>
            <a:off x="4000464" y="4446951"/>
            <a:ext cx="5143536" cy="2411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ВИСНОВКИ: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715436" cy="5124472"/>
          </a:xfrm>
        </p:spPr>
        <p:txBody>
          <a:bodyPr>
            <a:normAutofit/>
          </a:bodyPr>
          <a:lstStyle/>
          <a:p>
            <a:r>
              <a:rPr lang="uk-UA" dirty="0" smtClean="0"/>
              <a:t>репродукція клітин забезпечує безперервність існування наступних поколінь клітин і цілих організмів </a:t>
            </a:r>
          </a:p>
          <a:p>
            <a:r>
              <a:rPr lang="uk-UA" dirty="0" smtClean="0"/>
              <a:t>мітоз є основним способом репродукції </a:t>
            </a:r>
            <a:r>
              <a:rPr lang="uk-UA" dirty="0" err="1" smtClean="0"/>
              <a:t>еукаріотичних</a:t>
            </a:r>
            <a:r>
              <a:rPr lang="uk-UA" dirty="0" smtClean="0"/>
              <a:t> клітин тіла, що визначає ріст, фізіологічну регенерацію та нестатеве розмноження еукаріотів; амітоз – трапляється рідше й забезпечує репаративну регенерацію </a:t>
            </a:r>
          </a:p>
          <a:p>
            <a:r>
              <a:rPr lang="ru-RU" dirty="0" smtClean="0"/>
              <a:t>на початок,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мітозу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та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t="31250" b="15624"/>
          <a:stretch>
            <a:fillRect/>
          </a:stretch>
        </p:blipFill>
        <p:spPr bwMode="auto">
          <a:xfrm>
            <a:off x="2500298" y="5737301"/>
            <a:ext cx="4500594" cy="1120699"/>
          </a:xfrm>
          <a:prstGeom prst="rect">
            <a:avLst/>
          </a:prstGeom>
          <a:noFill/>
        </p:spPr>
      </p:pic>
      <p:pic>
        <p:nvPicPr>
          <p:cNvPr id="31748" name="Picture 4" descr="ÐÐ°ÑÑÐ¸Ð½ÐºÐ¸ Ð¿Ð¾ Ð·Ð°Ð¿ÑÐ¾ÑÑ ÑÐ²Ð°Ð³Ð° Ð·Ð½Ð°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987401" cy="1461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Термін «репродукція»</a:t>
            </a:r>
            <a:endParaRPr lang="uk-UA" sz="4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786874" cy="49815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sz="3500" dirty="0" smtClean="0">
                <a:solidFill>
                  <a:srgbClr val="002060"/>
                </a:solidFill>
              </a:rPr>
              <a:t>характеризує відтворення на різних рівнях: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репродукція ДНК відбувається на молекулярному рівні</a:t>
            </a:r>
          </a:p>
          <a:p>
            <a:r>
              <a:rPr lang="uk-UA" dirty="0" smtClean="0"/>
              <a:t>репродукція вірусів – на субклітинному</a:t>
            </a:r>
          </a:p>
          <a:p>
            <a:r>
              <a:rPr lang="uk-UA" dirty="0" smtClean="0"/>
              <a:t>репродукція клітин – на клітинному</a:t>
            </a:r>
          </a:p>
          <a:p>
            <a:r>
              <a:rPr lang="uk-UA" dirty="0" smtClean="0"/>
              <a:t>репродукція організмів – на </a:t>
            </a:r>
            <a:r>
              <a:rPr lang="uk-UA" dirty="0" err="1" smtClean="0"/>
              <a:t>організмовому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>
            <a:off x="4071934" y="857232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низ 4"/>
          <p:cNvSpPr/>
          <p:nvPr/>
        </p:nvSpPr>
        <p:spPr>
          <a:xfrm>
            <a:off x="4071934" y="2928934"/>
            <a:ext cx="78581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РЕПРОДУКЦІЯ КЛІТИН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4572000"/>
          </a:xfrm>
        </p:spPr>
        <p:txBody>
          <a:bodyPr/>
          <a:lstStyle/>
          <a:p>
            <a:r>
              <a:rPr lang="uk-UA" b="1" dirty="0" smtClean="0"/>
              <a:t> </a:t>
            </a:r>
            <a:r>
              <a:rPr lang="uk-UA" i="1" dirty="0" smtClean="0"/>
              <a:t>– відтворення нових клітин шляхом поділу вихідної</a:t>
            </a:r>
            <a:br>
              <a:rPr lang="uk-UA" i="1" dirty="0" smtClean="0"/>
            </a:br>
            <a:r>
              <a:rPr lang="uk-UA" i="1" dirty="0" smtClean="0"/>
              <a:t>клітини. </a:t>
            </a:r>
          </a:p>
          <a:p>
            <a:r>
              <a:rPr lang="uk-UA" dirty="0" smtClean="0"/>
              <a:t>Відтворення клітин – це не просто виникнення двох клітин з однієї, а утворення двох клітин, які містять однакову спадкову інформацію, та ще й подібну</a:t>
            </a:r>
            <a:br>
              <a:rPr lang="uk-UA" dirty="0" smtClean="0"/>
            </a:br>
            <a:r>
              <a:rPr lang="uk-UA" dirty="0" smtClean="0"/>
              <a:t>до інформації батьківської вихідної клітини.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9698" name="Picture 2" descr="ÐÐ°ÑÑÐ¸Ð½ÐºÐ¸ Ð¿Ð¾ Ð·Ð°Ð¿ÑÐ¾ÑÑ ÑÐµÐ¿ÑÐ¾Ð´ÑÐºÑÑÑ ÐºÐ»ÑÑ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37682"/>
            <a:ext cx="3929090" cy="2725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Категорії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клітин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тваринного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організму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здатністю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репродукції</a:t>
            </a:r>
            <a:r>
              <a:rPr lang="ru-RU" sz="2800" b="1" dirty="0" smtClean="0"/>
              <a:t>: </a:t>
            </a:r>
            <a:endParaRPr lang="uk-UA" sz="28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57298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 репродукцією клітин пов'язані:</a:t>
            </a:r>
            <a:endParaRPr lang="uk-UA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1714488"/>
          <a:ext cx="785818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r>
              <a:rPr lang="uk-UA" b="1" dirty="0" smtClean="0"/>
              <a:t>ЗНАЧЕННЯ РЕПРОДУКЦІЇ КЛІТИН: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7256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Забезпечується безперервність існування наступних поколінь клітин і цілісних організмів, оскільки індивідуальне життя більшості клітин обмежене порівняно коротким терміном. </a:t>
            </a:r>
          </a:p>
          <a:p>
            <a:pPr marL="514350" indent="-514350">
              <a:buAutoNum type="arabicPeriod"/>
            </a:pPr>
            <a:r>
              <a:rPr lang="uk-UA" dirty="0" smtClean="0"/>
              <a:t>Репродукція клітин у багатоклітинних організмів різко збільшує їх адаптивні можливості й створює необхідні передумови для індивідуального та</a:t>
            </a:r>
            <a:br>
              <a:rPr lang="uk-UA" dirty="0" smtClean="0"/>
            </a:br>
            <a:r>
              <a:rPr lang="uk-UA" dirty="0" smtClean="0"/>
              <a:t>історичного розвитку.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22" name="Picture 2" descr="ÐÐ°ÑÑÐ¸Ð½ÐºÐ¸ Ð¿Ð¾ Ð·Ð°Ð¿ÑÐ¾ÑÑ ÑÐµÐ¿ÑÐ¾Ð´ÑÐºÑÑÑ ÐºÐ»ÑÑÐ¸Ð½"/>
          <p:cNvPicPr>
            <a:picLocks noChangeAspect="1" noChangeArrowheads="1"/>
          </p:cNvPicPr>
          <p:nvPr/>
        </p:nvPicPr>
        <p:blipFill>
          <a:blip r:embed="rId2"/>
          <a:srcRect l="2333" t="1697" r="4354" b="47398"/>
          <a:stretch>
            <a:fillRect/>
          </a:stretch>
        </p:blipFill>
        <p:spPr bwMode="auto">
          <a:xfrm>
            <a:off x="2500298" y="4500570"/>
            <a:ext cx="414340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Основними</a:t>
            </a:r>
            <a:r>
              <a:rPr lang="ru-RU" b="1" dirty="0" smtClean="0"/>
              <a:t> типами </a:t>
            </a:r>
            <a:r>
              <a:rPr lang="ru-RU" b="1" dirty="0" err="1" smtClean="0"/>
              <a:t>репродукції</a:t>
            </a:r>
            <a:r>
              <a:rPr lang="ru-RU" b="1" dirty="0" smtClean="0"/>
              <a:t> </a:t>
            </a:r>
            <a:r>
              <a:rPr lang="ru-RU" b="1" dirty="0" err="1" smtClean="0"/>
              <a:t>клітин</a:t>
            </a:r>
            <a:r>
              <a:rPr lang="ru-RU" b="1" dirty="0" smtClean="0"/>
              <a:t> є:</a:t>
            </a:r>
            <a:endParaRPr lang="uk-UA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i="1" dirty="0" err="1" smtClean="0"/>
              <a:t>мітоз</a:t>
            </a:r>
            <a:endParaRPr lang="uk-UA" sz="4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4000" i="1" dirty="0" err="1" smtClean="0"/>
              <a:t>амітоз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1000100" y="2786058"/>
            <a:ext cx="3733800" cy="3886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(від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en-US" i="1" dirty="0" err="1" smtClean="0"/>
              <a:t>mitos</a:t>
            </a:r>
            <a:r>
              <a:rPr lang="en-US" i="1" dirty="0" smtClean="0"/>
              <a:t> – </a:t>
            </a:r>
            <a:r>
              <a:rPr lang="uk-UA" i="1" dirty="0" smtClean="0"/>
              <a:t>нитка</a:t>
            </a:r>
            <a:r>
              <a:rPr lang="uk-UA" dirty="0" smtClean="0"/>
              <a:t>) – </a:t>
            </a:r>
            <a:r>
              <a:rPr lang="uk-UA" i="1" dirty="0" smtClean="0"/>
              <a:t>це поділ </a:t>
            </a:r>
            <a:r>
              <a:rPr lang="uk-UA" i="1" dirty="0" err="1" smtClean="0"/>
              <a:t>еукаріотичних</a:t>
            </a:r>
            <a:r>
              <a:rPr lang="uk-UA" i="1" dirty="0" smtClean="0"/>
              <a:t> клітин, внаслідок якого утворюються 2 дочірні клітини з таким самим</a:t>
            </a:r>
            <a:br>
              <a:rPr lang="uk-UA" i="1" dirty="0" smtClean="0"/>
            </a:br>
            <a:r>
              <a:rPr lang="uk-UA" i="1" dirty="0" smtClean="0"/>
              <a:t>набором хромосом, що й у материнської клітини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4"/>
          </p:nvPr>
        </p:nvSpPr>
        <p:spPr>
          <a:xfrm>
            <a:off x="5000628" y="2786058"/>
            <a:ext cx="3733800" cy="3886200"/>
          </a:xfrm>
        </p:spPr>
        <p:txBody>
          <a:bodyPr>
            <a:normAutofit/>
          </a:bodyPr>
          <a:lstStyle/>
          <a:p>
            <a:r>
              <a:rPr lang="uk-UA" i="1" dirty="0" smtClean="0"/>
              <a:t>це прямий поділ клітин, що відбувається шляхом поділу ядра, без</a:t>
            </a:r>
            <a:br>
              <a:rPr lang="uk-UA" i="1" dirty="0" smtClean="0"/>
            </a:br>
            <a:r>
              <a:rPr lang="uk-UA" i="1" dirty="0" smtClean="0"/>
              <a:t>реплікації ДНК й конденсації хромосом та без утворення веретена поділу</a:t>
            </a:r>
            <a:r>
              <a:rPr lang="uk-UA" dirty="0" smtClean="0"/>
              <a:t>.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Стрілка вниз 6"/>
          <p:cNvSpPr/>
          <p:nvPr/>
        </p:nvSpPr>
        <p:spPr>
          <a:xfrm>
            <a:off x="6643702" y="221455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низ 7"/>
          <p:cNvSpPr/>
          <p:nvPr/>
        </p:nvSpPr>
        <p:spPr>
          <a:xfrm>
            <a:off x="2428860" y="221455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2428860" y="107154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6643702" y="107154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Мітоз у клітинному циклі відбувається</a:t>
            </a:r>
            <a:endParaRPr lang="uk-UA" b="1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після інтерфази, під час якої клітина</a:t>
            </a:r>
          </a:p>
          <a:p>
            <a:pPr algn="ctr">
              <a:buNone/>
            </a:pPr>
            <a:endParaRPr lang="uk-UA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dirty="0" smtClean="0"/>
              <a:t>росте</a:t>
            </a:r>
          </a:p>
          <a:p>
            <a:r>
              <a:rPr lang="uk-UA" dirty="0" smtClean="0"/>
              <a:t>синтезує органічні сполуки</a:t>
            </a:r>
          </a:p>
          <a:p>
            <a:r>
              <a:rPr lang="uk-UA" dirty="0" smtClean="0"/>
              <a:t>подвоює спадкову інформацію </a:t>
            </a:r>
          </a:p>
          <a:p>
            <a:r>
              <a:rPr lang="uk-UA" dirty="0" smtClean="0"/>
              <a:t>запасає енергію </a:t>
            </a:r>
          </a:p>
          <a:p>
            <a:r>
              <a:rPr lang="uk-UA" dirty="0" smtClean="0"/>
              <a:t> готується до мітозу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48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21999"/>
            <a:ext cx="3648086" cy="3597885"/>
          </a:xfrm>
          <a:prstGeom prst="rect">
            <a:avLst/>
          </a:prstGeom>
          <a:noFill/>
        </p:spPr>
      </p:pic>
      <p:sp>
        <p:nvSpPr>
          <p:cNvPr id="12" name="Стрілка вниз 11"/>
          <p:cNvSpPr/>
          <p:nvPr/>
        </p:nvSpPr>
        <p:spPr>
          <a:xfrm>
            <a:off x="4429124" y="928670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>
            <a:off x="4500562" y="1928802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616</Words>
  <Application>Microsoft Office PowerPoint</Application>
  <PresentationFormat>Екран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Calibri</vt:lpstr>
      <vt:lpstr>Cambria</vt:lpstr>
      <vt:lpstr>Franklin Gothic Book</vt:lpstr>
      <vt:lpstr>Perpetua</vt:lpstr>
      <vt:lpstr>Wingdings 2</vt:lpstr>
      <vt:lpstr>Справедливість</vt:lpstr>
      <vt:lpstr>РЕПРОДУКЦІЯ КЛІТИН  </vt:lpstr>
      <vt:lpstr>Поміркуйте!</vt:lpstr>
      <vt:lpstr>Термін «репродукція»</vt:lpstr>
      <vt:lpstr>РЕПРОДУКЦІЯ КЛІТИН</vt:lpstr>
      <vt:lpstr>Категорії клітин тваринного організму за здатністю до репродукції: </vt:lpstr>
      <vt:lpstr>З репродукцією клітин пов'язані:</vt:lpstr>
      <vt:lpstr>ЗНАЧЕННЯ РЕПРОДУКЦІЇ КЛІТИН:</vt:lpstr>
      <vt:lpstr>Основними типами репродукції клітин є:</vt:lpstr>
      <vt:lpstr>Мітоз у клітинному циклі відбувається</vt:lpstr>
      <vt:lpstr>ФАЗИ МІТОЗУ:</vt:lpstr>
      <vt:lpstr>Профаза – фаза конденсації хромосом</vt:lpstr>
      <vt:lpstr>Метафаза – фаза розташування хромосом на екваторі клітини</vt:lpstr>
      <vt:lpstr>Анафаза – фаза розходження хромосом</vt:lpstr>
      <vt:lpstr>Телофаза – фаза деконденсації хромосом</vt:lpstr>
      <vt:lpstr>Біологічна роль мітозу:</vt:lpstr>
      <vt:lpstr>Амітоз </vt:lpstr>
      <vt:lpstr>Чинники, які впливають на мітоз: </vt:lpstr>
      <vt:lpstr>Зовнішні чинники регуляції мітозу</vt:lpstr>
      <vt:lpstr>Внутрішні чинники регуляції мітозу</vt:lpstr>
      <vt:lpstr>Розв’язування вправ. Мітоз</vt:lpstr>
      <vt:lpstr>ВИСНОВКИ: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РІСТ ТА РОЗВИТОК КЛІТИН Й ФАКТОРИ, ЯКІ НА НЬОГО ВПЛИВАЮТЬ</dc:title>
  <dc:creator>ноутбук</dc:creator>
  <cp:lastModifiedBy>Ira Savchuk</cp:lastModifiedBy>
  <cp:revision>23</cp:revision>
  <dcterms:created xsi:type="dcterms:W3CDTF">2019-04-10T19:26:17Z</dcterms:created>
  <dcterms:modified xsi:type="dcterms:W3CDTF">2020-04-02T14:16:22Z</dcterms:modified>
</cp:coreProperties>
</file>