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7" r:id="rId12"/>
    <p:sldId id="266" r:id="rId13"/>
    <p:sldId id="270" r:id="rId14"/>
    <p:sldId id="269" r:id="rId15"/>
    <p:sldId id="271" r:id="rId16"/>
    <p:sldId id="272" r:id="rId17"/>
    <p:sldId id="273" r:id="rId18"/>
    <p:sldId id="275" r:id="rId19"/>
    <p:sldId id="26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11455-80E6-4162-AF60-B572D97D625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11B2F42-4BF3-4832-B1C3-8295B1AAB59B}">
      <dgm:prSet phldrT="[Текст]" custT="1"/>
      <dgm:spPr/>
      <dgm:t>
        <a:bodyPr/>
        <a:lstStyle/>
        <a:p>
          <a:r>
            <a:rPr lang="ru-RU" sz="1600" b="1" i="0" dirty="0" err="1" smtClean="0"/>
            <a:t>автотрансплантація</a:t>
          </a:r>
          <a:endParaRPr lang="uk-UA" sz="1600" b="1" i="0" dirty="0"/>
        </a:p>
      </dgm:t>
    </dgm:pt>
    <dgm:pt modelId="{068D17E8-B04B-410F-8316-052B9829EDF8}" type="parTrans" cxnId="{04520CB4-D6B1-412B-94E7-C70324B2F489}">
      <dgm:prSet/>
      <dgm:spPr/>
      <dgm:t>
        <a:bodyPr/>
        <a:lstStyle/>
        <a:p>
          <a:endParaRPr lang="uk-UA"/>
        </a:p>
      </dgm:t>
    </dgm:pt>
    <dgm:pt modelId="{1EFE16A6-DB4A-4781-A505-74F6A3C15222}" type="sibTrans" cxnId="{04520CB4-D6B1-412B-94E7-C70324B2F489}">
      <dgm:prSet/>
      <dgm:spPr/>
      <dgm:t>
        <a:bodyPr/>
        <a:lstStyle/>
        <a:p>
          <a:endParaRPr lang="uk-UA"/>
        </a:p>
      </dgm:t>
    </dgm:pt>
    <dgm:pt modelId="{AFF67443-5D22-4B4C-BFC4-B377078C851A}">
      <dgm:prSet phldrT="[Текст]" custT="1"/>
      <dgm:spPr/>
      <dgm:t>
        <a:bodyPr/>
        <a:lstStyle/>
        <a:p>
          <a:r>
            <a:rPr lang="ru-RU" sz="2400" dirty="0" smtClean="0"/>
            <a:t>Пересадка </a:t>
          </a:r>
          <a:r>
            <a:rPr lang="ru-RU" sz="2400" dirty="0" err="1" smtClean="0"/>
            <a:t>органів</a:t>
          </a:r>
          <a:r>
            <a:rPr lang="ru-RU" sz="2400" dirty="0" smtClean="0"/>
            <a:t> </a:t>
          </a:r>
          <a:r>
            <a:rPr lang="ru-RU" sz="2400" dirty="0" err="1" smtClean="0"/>
            <a:t>і</a:t>
          </a:r>
          <a:r>
            <a:rPr lang="ru-RU" sz="2400" dirty="0" smtClean="0"/>
            <a:t> тканин </a:t>
          </a:r>
          <a:r>
            <a:rPr lang="ru-RU" sz="2400" dirty="0" err="1" smtClean="0"/>
            <a:t>може</a:t>
          </a:r>
          <a:r>
            <a:rPr lang="ru-RU" sz="2400" dirty="0" smtClean="0"/>
            <a:t> </a:t>
          </a:r>
          <a:r>
            <a:rPr lang="ru-RU" sz="2400" dirty="0" err="1" smtClean="0"/>
            <a:t>відбуватися</a:t>
          </a:r>
          <a:r>
            <a:rPr lang="ru-RU" sz="2400" dirty="0" smtClean="0"/>
            <a:t> в межах того самого </a:t>
          </a:r>
          <a:r>
            <a:rPr lang="ru-RU" sz="2400" dirty="0" err="1" smtClean="0"/>
            <a:t>організму</a:t>
          </a:r>
          <a:endParaRPr lang="uk-UA" sz="2400" dirty="0"/>
        </a:p>
      </dgm:t>
    </dgm:pt>
    <dgm:pt modelId="{15E14058-077A-46DB-AA70-B03D06E3667E}" type="parTrans" cxnId="{6D78D7E7-DE1B-42FD-A580-AD13DA49E404}">
      <dgm:prSet/>
      <dgm:spPr/>
      <dgm:t>
        <a:bodyPr/>
        <a:lstStyle/>
        <a:p>
          <a:endParaRPr lang="uk-UA"/>
        </a:p>
      </dgm:t>
    </dgm:pt>
    <dgm:pt modelId="{2EB8E2A4-5719-46E6-A1E7-87DC23E9433F}" type="sibTrans" cxnId="{6D78D7E7-DE1B-42FD-A580-AD13DA49E404}">
      <dgm:prSet/>
      <dgm:spPr/>
      <dgm:t>
        <a:bodyPr/>
        <a:lstStyle/>
        <a:p>
          <a:endParaRPr lang="uk-UA"/>
        </a:p>
      </dgm:t>
    </dgm:pt>
    <dgm:pt modelId="{AFE321B3-2029-4966-8360-382172212183}">
      <dgm:prSet phldrT="[Текст]" custT="1"/>
      <dgm:spPr/>
      <dgm:t>
        <a:bodyPr/>
        <a:lstStyle/>
        <a:p>
          <a:r>
            <a:rPr lang="uk-UA" sz="2400" b="0" i="0" dirty="0" smtClean="0"/>
            <a:t>між організмами одного виду </a:t>
          </a:r>
          <a:endParaRPr lang="uk-UA" sz="2400" dirty="0"/>
        </a:p>
      </dgm:t>
    </dgm:pt>
    <dgm:pt modelId="{C475E9E5-B466-47DC-BDD8-83A9ED310CB9}" type="parTrans" cxnId="{84B21F69-79BA-4FC8-8C07-073CEB4994E1}">
      <dgm:prSet/>
      <dgm:spPr/>
      <dgm:t>
        <a:bodyPr/>
        <a:lstStyle/>
        <a:p>
          <a:endParaRPr lang="uk-UA"/>
        </a:p>
      </dgm:t>
    </dgm:pt>
    <dgm:pt modelId="{9B3A0A42-BFC7-49E1-ABA5-074782E52385}" type="sibTrans" cxnId="{84B21F69-79BA-4FC8-8C07-073CEB4994E1}">
      <dgm:prSet/>
      <dgm:spPr/>
      <dgm:t>
        <a:bodyPr/>
        <a:lstStyle/>
        <a:p>
          <a:endParaRPr lang="uk-UA"/>
        </a:p>
      </dgm:t>
    </dgm:pt>
    <dgm:pt modelId="{CB7B58C5-CFE6-4E63-A363-0C488F32FAE2}">
      <dgm:prSet phldrT="[Текст]"/>
      <dgm:spPr/>
      <dgm:t>
        <a:bodyPr/>
        <a:lstStyle/>
        <a:p>
          <a:r>
            <a:rPr lang="uk-UA" b="1" dirty="0" err="1" smtClean="0"/>
            <a:t>алотрансформація</a:t>
          </a:r>
          <a:endParaRPr lang="uk-UA" b="1" dirty="0"/>
        </a:p>
      </dgm:t>
    </dgm:pt>
    <dgm:pt modelId="{694E3AF3-0BB5-4374-B5C7-0CCF8B0F82EF}" type="sibTrans" cxnId="{CE544BF3-B041-4E9F-B89E-F358A81254D4}">
      <dgm:prSet/>
      <dgm:spPr/>
      <dgm:t>
        <a:bodyPr/>
        <a:lstStyle/>
        <a:p>
          <a:endParaRPr lang="uk-UA"/>
        </a:p>
      </dgm:t>
    </dgm:pt>
    <dgm:pt modelId="{64BA4ACE-2E30-4624-AC83-E29538497965}" type="parTrans" cxnId="{CE544BF3-B041-4E9F-B89E-F358A81254D4}">
      <dgm:prSet/>
      <dgm:spPr/>
      <dgm:t>
        <a:bodyPr/>
        <a:lstStyle/>
        <a:p>
          <a:endParaRPr lang="uk-UA"/>
        </a:p>
      </dgm:t>
    </dgm:pt>
    <dgm:pt modelId="{EEC13EE0-A452-4CB9-8587-3C82768A9296}">
      <dgm:prSet phldrT="[Текст]" custT="1"/>
      <dgm:spPr/>
      <dgm:t>
        <a:bodyPr/>
        <a:lstStyle/>
        <a:p>
          <a:r>
            <a:rPr lang="ru-RU" sz="2400" dirty="0" err="1" smtClean="0"/>
            <a:t>між</a:t>
          </a:r>
          <a:r>
            <a:rPr lang="ru-RU" sz="2400" dirty="0" smtClean="0"/>
            <a:t> </a:t>
          </a:r>
          <a:r>
            <a:rPr lang="ru-RU" sz="2400" dirty="0" err="1" smtClean="0"/>
            <a:t>організмами</a:t>
          </a:r>
          <a:r>
            <a:rPr lang="ru-RU" sz="2400" dirty="0" smtClean="0"/>
            <a:t> </a:t>
          </a:r>
          <a:r>
            <a:rPr lang="ru-RU" sz="2400" dirty="0" err="1" smtClean="0"/>
            <a:t>різних</a:t>
          </a:r>
          <a:r>
            <a:rPr lang="ru-RU" sz="2400" dirty="0" smtClean="0"/>
            <a:t> </a:t>
          </a:r>
          <a:r>
            <a:rPr lang="ru-RU" sz="2400" dirty="0" err="1" smtClean="0"/>
            <a:t>видів</a:t>
          </a:r>
          <a:r>
            <a:rPr lang="ru-RU" sz="2400" dirty="0" smtClean="0"/>
            <a:t> </a:t>
          </a:r>
          <a:endParaRPr lang="uk-UA" sz="2400" dirty="0"/>
        </a:p>
      </dgm:t>
    </dgm:pt>
    <dgm:pt modelId="{826E8137-8C88-4D01-A087-BB045F0CE1C6}" type="sibTrans" cxnId="{B1ED2E90-B1B1-42A3-8A78-C68C0FB631D1}">
      <dgm:prSet/>
      <dgm:spPr/>
      <dgm:t>
        <a:bodyPr/>
        <a:lstStyle/>
        <a:p>
          <a:endParaRPr lang="uk-UA"/>
        </a:p>
      </dgm:t>
    </dgm:pt>
    <dgm:pt modelId="{8B5F60FE-AF5F-4671-A31B-E71A6DA6347A}" type="parTrans" cxnId="{B1ED2E90-B1B1-42A3-8A78-C68C0FB631D1}">
      <dgm:prSet/>
      <dgm:spPr/>
      <dgm:t>
        <a:bodyPr/>
        <a:lstStyle/>
        <a:p>
          <a:endParaRPr lang="uk-UA"/>
        </a:p>
      </dgm:t>
    </dgm:pt>
    <dgm:pt modelId="{B1ACDBEB-37DA-4616-808A-7A1CA47BB5FB}">
      <dgm:prSet phldrT="[Текст]"/>
      <dgm:spPr/>
      <dgm:t>
        <a:bodyPr/>
        <a:lstStyle/>
        <a:p>
          <a:r>
            <a:rPr lang="ru-RU" b="1" i="0" dirty="0" err="1" smtClean="0"/>
            <a:t>ксенотрансплантація</a:t>
          </a:r>
          <a:endParaRPr lang="uk-UA" b="1" i="0" dirty="0"/>
        </a:p>
      </dgm:t>
    </dgm:pt>
    <dgm:pt modelId="{E90AB8D0-50A4-464A-99F6-87C3A92B5AF5}" type="sibTrans" cxnId="{812E9D38-3957-465C-8181-77AE7E4D9D60}">
      <dgm:prSet/>
      <dgm:spPr/>
      <dgm:t>
        <a:bodyPr/>
        <a:lstStyle/>
        <a:p>
          <a:endParaRPr lang="uk-UA"/>
        </a:p>
      </dgm:t>
    </dgm:pt>
    <dgm:pt modelId="{0F920EBA-5473-4A0E-B45E-D12A54FFD8EF}" type="parTrans" cxnId="{812E9D38-3957-465C-8181-77AE7E4D9D60}">
      <dgm:prSet/>
      <dgm:spPr/>
      <dgm:t>
        <a:bodyPr/>
        <a:lstStyle/>
        <a:p>
          <a:endParaRPr lang="uk-UA"/>
        </a:p>
      </dgm:t>
    </dgm:pt>
    <dgm:pt modelId="{8B77BBE7-CCC6-4CF5-B5E8-B722A7FBF94D}" type="pres">
      <dgm:prSet presAssocID="{6FA11455-80E6-4162-AF60-B572D97D62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D17655C-748D-4DC8-825A-977F9741F470}" type="pres">
      <dgm:prSet presAssocID="{511B2F42-4BF3-4832-B1C3-8295B1AAB59B}" presName="composite" presStyleCnt="0"/>
      <dgm:spPr/>
    </dgm:pt>
    <dgm:pt modelId="{46F24492-10F7-4DCC-A661-E01A160114C0}" type="pres">
      <dgm:prSet presAssocID="{511B2F42-4BF3-4832-B1C3-8295B1AAB59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967D23-C80D-4CD5-8CE8-76C1880110EB}" type="pres">
      <dgm:prSet presAssocID="{511B2F42-4BF3-4832-B1C3-8295B1AAB59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7A80659-5577-4452-A385-38580681D449}" type="pres">
      <dgm:prSet presAssocID="{1EFE16A6-DB4A-4781-A505-74F6A3C15222}" presName="space" presStyleCnt="0"/>
      <dgm:spPr/>
    </dgm:pt>
    <dgm:pt modelId="{519BE165-4A53-457F-8365-444696F76B0B}" type="pres">
      <dgm:prSet presAssocID="{CB7B58C5-CFE6-4E63-A363-0C488F32FAE2}" presName="composite" presStyleCnt="0"/>
      <dgm:spPr/>
    </dgm:pt>
    <dgm:pt modelId="{8A9DAC76-E6A8-4C56-A602-9652B671055D}" type="pres">
      <dgm:prSet presAssocID="{CB7B58C5-CFE6-4E63-A363-0C488F32FAE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EB0456-8464-49E6-92C7-F14A7FF7CAF8}" type="pres">
      <dgm:prSet presAssocID="{CB7B58C5-CFE6-4E63-A363-0C488F32FAE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7D15E5-DF96-40D6-B498-CC849FA3B600}" type="pres">
      <dgm:prSet presAssocID="{694E3AF3-0BB5-4374-B5C7-0CCF8B0F82EF}" presName="space" presStyleCnt="0"/>
      <dgm:spPr/>
    </dgm:pt>
    <dgm:pt modelId="{CD3668EE-8EA4-49AA-B8EB-66F59F6F1F16}" type="pres">
      <dgm:prSet presAssocID="{B1ACDBEB-37DA-4616-808A-7A1CA47BB5FB}" presName="composite" presStyleCnt="0"/>
      <dgm:spPr/>
    </dgm:pt>
    <dgm:pt modelId="{3B59BFEA-D619-4CAA-AC93-1D805A3D6515}" type="pres">
      <dgm:prSet presAssocID="{B1ACDBEB-37DA-4616-808A-7A1CA47BB5F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B68D1F-B431-4736-9025-A86909568C89}" type="pres">
      <dgm:prSet presAssocID="{B1ACDBEB-37DA-4616-808A-7A1CA47BB5F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4B21F69-79BA-4FC8-8C07-073CEB4994E1}" srcId="{CB7B58C5-CFE6-4E63-A363-0C488F32FAE2}" destId="{AFE321B3-2029-4966-8360-382172212183}" srcOrd="0" destOrd="0" parTransId="{C475E9E5-B466-47DC-BDD8-83A9ED310CB9}" sibTransId="{9B3A0A42-BFC7-49E1-ABA5-074782E52385}"/>
    <dgm:cxn modelId="{B7A00BCD-B4A7-423F-A65D-0B3916F0B3A3}" type="presOf" srcId="{AFE321B3-2029-4966-8360-382172212183}" destId="{9BEB0456-8464-49E6-92C7-F14A7FF7CAF8}" srcOrd="0" destOrd="0" presId="urn:microsoft.com/office/officeart/2005/8/layout/hList1"/>
    <dgm:cxn modelId="{C2A5452D-43CE-4123-AA72-5C15865E5D9F}" type="presOf" srcId="{6FA11455-80E6-4162-AF60-B572D97D625D}" destId="{8B77BBE7-CCC6-4CF5-B5E8-B722A7FBF94D}" srcOrd="0" destOrd="0" presId="urn:microsoft.com/office/officeart/2005/8/layout/hList1"/>
    <dgm:cxn modelId="{6D78D7E7-DE1B-42FD-A580-AD13DA49E404}" srcId="{511B2F42-4BF3-4832-B1C3-8295B1AAB59B}" destId="{AFF67443-5D22-4B4C-BFC4-B377078C851A}" srcOrd="0" destOrd="0" parTransId="{15E14058-077A-46DB-AA70-B03D06E3667E}" sibTransId="{2EB8E2A4-5719-46E6-A1E7-87DC23E9433F}"/>
    <dgm:cxn modelId="{812E9D38-3957-465C-8181-77AE7E4D9D60}" srcId="{6FA11455-80E6-4162-AF60-B572D97D625D}" destId="{B1ACDBEB-37DA-4616-808A-7A1CA47BB5FB}" srcOrd="2" destOrd="0" parTransId="{0F920EBA-5473-4A0E-B45E-D12A54FFD8EF}" sibTransId="{E90AB8D0-50A4-464A-99F6-87C3A92B5AF5}"/>
    <dgm:cxn modelId="{B1ED2E90-B1B1-42A3-8A78-C68C0FB631D1}" srcId="{B1ACDBEB-37DA-4616-808A-7A1CA47BB5FB}" destId="{EEC13EE0-A452-4CB9-8587-3C82768A9296}" srcOrd="0" destOrd="0" parTransId="{8B5F60FE-AF5F-4671-A31B-E71A6DA6347A}" sibTransId="{826E8137-8C88-4D01-A087-BB045F0CE1C6}"/>
    <dgm:cxn modelId="{65156BDE-B798-43C4-B25E-DF3B0254E797}" type="presOf" srcId="{CB7B58C5-CFE6-4E63-A363-0C488F32FAE2}" destId="{8A9DAC76-E6A8-4C56-A602-9652B671055D}" srcOrd="0" destOrd="0" presId="urn:microsoft.com/office/officeart/2005/8/layout/hList1"/>
    <dgm:cxn modelId="{4B002966-1919-403F-958D-56EE0536AB65}" type="presOf" srcId="{AFF67443-5D22-4B4C-BFC4-B377078C851A}" destId="{F3967D23-C80D-4CD5-8CE8-76C1880110EB}" srcOrd="0" destOrd="0" presId="urn:microsoft.com/office/officeart/2005/8/layout/hList1"/>
    <dgm:cxn modelId="{0B3FB938-C039-4608-AA7C-D814099FD25A}" type="presOf" srcId="{B1ACDBEB-37DA-4616-808A-7A1CA47BB5FB}" destId="{3B59BFEA-D619-4CAA-AC93-1D805A3D6515}" srcOrd="0" destOrd="0" presId="urn:microsoft.com/office/officeart/2005/8/layout/hList1"/>
    <dgm:cxn modelId="{04520CB4-D6B1-412B-94E7-C70324B2F489}" srcId="{6FA11455-80E6-4162-AF60-B572D97D625D}" destId="{511B2F42-4BF3-4832-B1C3-8295B1AAB59B}" srcOrd="0" destOrd="0" parTransId="{068D17E8-B04B-410F-8316-052B9829EDF8}" sibTransId="{1EFE16A6-DB4A-4781-A505-74F6A3C15222}"/>
    <dgm:cxn modelId="{DEE4704F-C245-4DCC-B326-4E80EB4302D7}" type="presOf" srcId="{EEC13EE0-A452-4CB9-8587-3C82768A9296}" destId="{AAB68D1F-B431-4736-9025-A86909568C89}" srcOrd="0" destOrd="0" presId="urn:microsoft.com/office/officeart/2005/8/layout/hList1"/>
    <dgm:cxn modelId="{CE544BF3-B041-4E9F-B89E-F358A81254D4}" srcId="{6FA11455-80E6-4162-AF60-B572D97D625D}" destId="{CB7B58C5-CFE6-4E63-A363-0C488F32FAE2}" srcOrd="1" destOrd="0" parTransId="{64BA4ACE-2E30-4624-AC83-E29538497965}" sibTransId="{694E3AF3-0BB5-4374-B5C7-0CCF8B0F82EF}"/>
    <dgm:cxn modelId="{F83D57B5-9CAA-4371-95FE-E8E509FBB51F}" type="presOf" srcId="{511B2F42-4BF3-4832-B1C3-8295B1AAB59B}" destId="{46F24492-10F7-4DCC-A661-E01A160114C0}" srcOrd="0" destOrd="0" presId="urn:microsoft.com/office/officeart/2005/8/layout/hList1"/>
    <dgm:cxn modelId="{2CA7C184-9F6C-4011-94E1-DD21ADB4E83A}" type="presParOf" srcId="{8B77BBE7-CCC6-4CF5-B5E8-B722A7FBF94D}" destId="{4D17655C-748D-4DC8-825A-977F9741F470}" srcOrd="0" destOrd="0" presId="urn:microsoft.com/office/officeart/2005/8/layout/hList1"/>
    <dgm:cxn modelId="{557748E9-966E-402E-87BF-17AEBCBD86BA}" type="presParOf" srcId="{4D17655C-748D-4DC8-825A-977F9741F470}" destId="{46F24492-10F7-4DCC-A661-E01A160114C0}" srcOrd="0" destOrd="0" presId="urn:microsoft.com/office/officeart/2005/8/layout/hList1"/>
    <dgm:cxn modelId="{10B7E032-8BAA-4742-9106-62D0C3643B73}" type="presParOf" srcId="{4D17655C-748D-4DC8-825A-977F9741F470}" destId="{F3967D23-C80D-4CD5-8CE8-76C1880110EB}" srcOrd="1" destOrd="0" presId="urn:microsoft.com/office/officeart/2005/8/layout/hList1"/>
    <dgm:cxn modelId="{4E97B594-8C68-4DC0-8072-C7D41DFD69CE}" type="presParOf" srcId="{8B77BBE7-CCC6-4CF5-B5E8-B722A7FBF94D}" destId="{77A80659-5577-4452-A385-38580681D449}" srcOrd="1" destOrd="0" presId="urn:microsoft.com/office/officeart/2005/8/layout/hList1"/>
    <dgm:cxn modelId="{52576C4E-D47B-441E-8A78-2BD07C7FE304}" type="presParOf" srcId="{8B77BBE7-CCC6-4CF5-B5E8-B722A7FBF94D}" destId="{519BE165-4A53-457F-8365-444696F76B0B}" srcOrd="2" destOrd="0" presId="urn:microsoft.com/office/officeart/2005/8/layout/hList1"/>
    <dgm:cxn modelId="{072EE290-C882-46DE-BF1C-191990BAE612}" type="presParOf" srcId="{519BE165-4A53-457F-8365-444696F76B0B}" destId="{8A9DAC76-E6A8-4C56-A602-9652B671055D}" srcOrd="0" destOrd="0" presId="urn:microsoft.com/office/officeart/2005/8/layout/hList1"/>
    <dgm:cxn modelId="{A848B34E-C2BA-4907-843A-8A089274F5D8}" type="presParOf" srcId="{519BE165-4A53-457F-8365-444696F76B0B}" destId="{9BEB0456-8464-49E6-92C7-F14A7FF7CAF8}" srcOrd="1" destOrd="0" presId="urn:microsoft.com/office/officeart/2005/8/layout/hList1"/>
    <dgm:cxn modelId="{BD6478EB-A305-482C-85BC-A62D0D5A4A40}" type="presParOf" srcId="{8B77BBE7-CCC6-4CF5-B5E8-B722A7FBF94D}" destId="{767D15E5-DF96-40D6-B498-CC849FA3B600}" srcOrd="3" destOrd="0" presId="urn:microsoft.com/office/officeart/2005/8/layout/hList1"/>
    <dgm:cxn modelId="{9A9B1247-6050-49A3-A99B-75BD697F64AF}" type="presParOf" srcId="{8B77BBE7-CCC6-4CF5-B5E8-B722A7FBF94D}" destId="{CD3668EE-8EA4-49AA-B8EB-66F59F6F1F16}" srcOrd="4" destOrd="0" presId="urn:microsoft.com/office/officeart/2005/8/layout/hList1"/>
    <dgm:cxn modelId="{45564CAF-4446-4250-B436-62667174D236}" type="presParOf" srcId="{CD3668EE-8EA4-49AA-B8EB-66F59F6F1F16}" destId="{3B59BFEA-D619-4CAA-AC93-1D805A3D6515}" srcOrd="0" destOrd="0" presId="urn:microsoft.com/office/officeart/2005/8/layout/hList1"/>
    <dgm:cxn modelId="{D374F96C-87C5-4CC5-9DD2-902B42FB0D1F}" type="presParOf" srcId="{CD3668EE-8EA4-49AA-B8EB-66F59F6F1F16}" destId="{AAB68D1F-B431-4736-9025-A86909568C8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96A43F-8EA8-43ED-9FF4-C6EAE373D8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3C8F37-DBCF-4745-8539-53528B2CDEC6}">
      <dgm:prSet phldrT="[Текст]" custT="1"/>
      <dgm:spPr/>
      <dgm:t>
        <a:bodyPr/>
        <a:lstStyle/>
        <a:p>
          <a:r>
            <a:rPr lang="ru-RU" sz="2800" b="1" i="0" dirty="0" err="1" smtClean="0"/>
            <a:t>Добір</a:t>
          </a:r>
          <a:r>
            <a:rPr lang="ru-RU" sz="2800" b="1" i="0" dirty="0" smtClean="0"/>
            <a:t> донора </a:t>
          </a:r>
          <a:r>
            <a:rPr lang="ru-RU" sz="2800" b="1" i="0" dirty="0" err="1" smtClean="0"/>
            <a:t>й</a:t>
          </a:r>
          <a:r>
            <a:rPr lang="ru-RU" sz="2800" b="1" i="0" dirty="0" smtClean="0"/>
            <a:t> </a:t>
          </a:r>
          <a:r>
            <a:rPr lang="ru-RU" sz="2800" b="1" i="0" dirty="0" err="1" smtClean="0"/>
            <a:t>реципієнта</a:t>
          </a:r>
          <a:r>
            <a:rPr lang="ru-RU" sz="2800" b="1" i="0" dirty="0" smtClean="0"/>
            <a:t> за </a:t>
          </a:r>
          <a:r>
            <a:rPr lang="ru-RU" sz="2800" b="1" i="0" dirty="0" err="1" smtClean="0"/>
            <a:t>тканинною</a:t>
          </a:r>
          <a:r>
            <a:rPr lang="ru-RU" sz="2800" b="1" i="0" dirty="0" smtClean="0"/>
            <a:t> </a:t>
          </a:r>
          <a:r>
            <a:rPr lang="ru-RU" sz="2800" b="1" i="0" dirty="0" err="1" smtClean="0"/>
            <a:t>сумісністю</a:t>
          </a:r>
          <a:endParaRPr lang="uk-UA" sz="2800" b="1" dirty="0"/>
        </a:p>
      </dgm:t>
    </dgm:pt>
    <dgm:pt modelId="{4C17AE0F-7438-42F5-9E74-1EFD68A8306F}" type="parTrans" cxnId="{44611678-7C8D-4F33-A846-60685ABB978F}">
      <dgm:prSet/>
      <dgm:spPr/>
      <dgm:t>
        <a:bodyPr/>
        <a:lstStyle/>
        <a:p>
          <a:endParaRPr lang="uk-UA"/>
        </a:p>
      </dgm:t>
    </dgm:pt>
    <dgm:pt modelId="{37B0772B-BAED-4BCF-AA84-E525960764EE}" type="sibTrans" cxnId="{44611678-7C8D-4F33-A846-60685ABB978F}">
      <dgm:prSet/>
      <dgm:spPr/>
      <dgm:t>
        <a:bodyPr/>
        <a:lstStyle/>
        <a:p>
          <a:endParaRPr lang="uk-UA"/>
        </a:p>
      </dgm:t>
    </dgm:pt>
    <dgm:pt modelId="{4234A8C5-F8DD-4A1E-88B7-B11AA9850343}">
      <dgm:prSet phldrT="[Текст]" custT="1"/>
      <dgm:spPr/>
      <dgm:t>
        <a:bodyPr/>
        <a:lstStyle/>
        <a:p>
          <a:r>
            <a:rPr lang="uk-UA" sz="2800" b="1" i="0" dirty="0" smtClean="0"/>
            <a:t>Гальмування трансплантаційного імунітету</a:t>
          </a:r>
          <a:endParaRPr lang="uk-UA" sz="2800" b="1" dirty="0"/>
        </a:p>
      </dgm:t>
    </dgm:pt>
    <dgm:pt modelId="{74C38CB0-27E8-41D3-9904-24AC9023DBEE}" type="parTrans" cxnId="{50DC5671-5984-49E1-ACDE-75F1F408606D}">
      <dgm:prSet/>
      <dgm:spPr/>
      <dgm:t>
        <a:bodyPr/>
        <a:lstStyle/>
        <a:p>
          <a:endParaRPr lang="uk-UA"/>
        </a:p>
      </dgm:t>
    </dgm:pt>
    <dgm:pt modelId="{8B07DD7C-558F-4B88-87E0-72870F04B919}" type="sibTrans" cxnId="{50DC5671-5984-49E1-ACDE-75F1F408606D}">
      <dgm:prSet/>
      <dgm:spPr/>
      <dgm:t>
        <a:bodyPr/>
        <a:lstStyle/>
        <a:p>
          <a:endParaRPr lang="uk-UA"/>
        </a:p>
      </dgm:t>
    </dgm:pt>
    <dgm:pt modelId="{92BBF33A-F7E6-4AFD-8C28-8080428F5E53}">
      <dgm:prSet phldrT="[Текст]" custT="1"/>
      <dgm:spPr/>
      <dgm:t>
        <a:bodyPr/>
        <a:lstStyle/>
        <a:p>
          <a:r>
            <a:rPr lang="ru-RU" sz="2800" b="1" i="0" dirty="0" err="1" smtClean="0"/>
            <a:t>Формування</a:t>
          </a:r>
          <a:r>
            <a:rPr lang="ru-RU" sz="2800" b="1" i="0" dirty="0" smtClean="0"/>
            <a:t> </a:t>
          </a:r>
          <a:r>
            <a:rPr lang="ru-RU" sz="2800" b="1" i="0" dirty="0" err="1" smtClean="0"/>
            <a:t>толерантності</a:t>
          </a:r>
          <a:r>
            <a:rPr lang="ru-RU" sz="2800" b="1" i="0" dirty="0" smtClean="0"/>
            <a:t> в </a:t>
          </a:r>
          <a:r>
            <a:rPr lang="ru-RU" sz="2800" b="1" i="0" dirty="0" err="1" smtClean="0"/>
            <a:t>реципієнта</a:t>
          </a:r>
          <a:r>
            <a:rPr lang="ru-RU" sz="2800" b="1" i="0" dirty="0" smtClean="0"/>
            <a:t> до </a:t>
          </a:r>
          <a:r>
            <a:rPr lang="ru-RU" sz="2800" b="1" i="0" dirty="0" err="1" smtClean="0"/>
            <a:t>антигенів</a:t>
          </a:r>
          <a:r>
            <a:rPr lang="ru-RU" sz="2800" b="1" i="0" dirty="0" smtClean="0"/>
            <a:t> донора</a:t>
          </a:r>
          <a:endParaRPr lang="uk-UA" sz="2800" b="1" dirty="0"/>
        </a:p>
      </dgm:t>
    </dgm:pt>
    <dgm:pt modelId="{F759ACE0-E1D2-45B9-AA3A-7D329F45E10B}" type="parTrans" cxnId="{8AD98C04-D5F6-41FE-91B0-5016FB8AC24E}">
      <dgm:prSet/>
      <dgm:spPr/>
      <dgm:t>
        <a:bodyPr/>
        <a:lstStyle/>
        <a:p>
          <a:endParaRPr lang="uk-UA"/>
        </a:p>
      </dgm:t>
    </dgm:pt>
    <dgm:pt modelId="{D2682A93-BFBF-4B3C-B6AA-A075DB08A50E}" type="sibTrans" cxnId="{8AD98C04-D5F6-41FE-91B0-5016FB8AC24E}">
      <dgm:prSet/>
      <dgm:spPr/>
      <dgm:t>
        <a:bodyPr/>
        <a:lstStyle/>
        <a:p>
          <a:endParaRPr lang="uk-UA"/>
        </a:p>
      </dgm:t>
    </dgm:pt>
    <dgm:pt modelId="{B354FAD4-C338-4242-AE04-7B3AD2328C4D}" type="pres">
      <dgm:prSet presAssocID="{CE96A43F-8EA8-43ED-9FF4-C6EAE373D8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F872BEA-1226-4C30-B4F7-8EFB768A19BD}" type="pres">
      <dgm:prSet presAssocID="{5B3C8F37-DBCF-4745-8539-53528B2CDEC6}" presName="parentLin" presStyleCnt="0"/>
      <dgm:spPr/>
    </dgm:pt>
    <dgm:pt modelId="{419CAECE-7743-4BA1-9888-60ED10236C93}" type="pres">
      <dgm:prSet presAssocID="{5B3C8F37-DBCF-4745-8539-53528B2CDEC6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ED24753A-533C-4953-9A1A-B67FFEF048B8}" type="pres">
      <dgm:prSet presAssocID="{5B3C8F37-DBCF-4745-8539-53528B2CDEC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F5D01E-C47B-4CE5-80DA-375B73EFD4B2}" type="pres">
      <dgm:prSet presAssocID="{5B3C8F37-DBCF-4745-8539-53528B2CDEC6}" presName="negativeSpace" presStyleCnt="0"/>
      <dgm:spPr/>
    </dgm:pt>
    <dgm:pt modelId="{64B65AAB-F112-41A7-A350-689FBEBC713E}" type="pres">
      <dgm:prSet presAssocID="{5B3C8F37-DBCF-4745-8539-53528B2CDEC6}" presName="childText" presStyleLbl="conFgAcc1" presStyleIdx="0" presStyleCnt="3">
        <dgm:presLayoutVars>
          <dgm:bulletEnabled val="1"/>
        </dgm:presLayoutVars>
      </dgm:prSet>
      <dgm:spPr/>
    </dgm:pt>
    <dgm:pt modelId="{DD0E755D-10A2-4A05-8D71-12E29DA32469}" type="pres">
      <dgm:prSet presAssocID="{37B0772B-BAED-4BCF-AA84-E525960764EE}" presName="spaceBetweenRectangles" presStyleCnt="0"/>
      <dgm:spPr/>
    </dgm:pt>
    <dgm:pt modelId="{B1677B69-99A2-4720-B811-E598E8FD2D9E}" type="pres">
      <dgm:prSet presAssocID="{4234A8C5-F8DD-4A1E-88B7-B11AA9850343}" presName="parentLin" presStyleCnt="0"/>
      <dgm:spPr/>
    </dgm:pt>
    <dgm:pt modelId="{DBD28128-226C-4F59-8701-5DDED3204774}" type="pres">
      <dgm:prSet presAssocID="{4234A8C5-F8DD-4A1E-88B7-B11AA9850343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CC441265-EABC-409F-BEAF-CE44F76F1F6B}" type="pres">
      <dgm:prSet presAssocID="{4234A8C5-F8DD-4A1E-88B7-B11AA98503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5BAF94-8B7F-4893-81E8-6A7E3A3CCF85}" type="pres">
      <dgm:prSet presAssocID="{4234A8C5-F8DD-4A1E-88B7-B11AA9850343}" presName="negativeSpace" presStyleCnt="0"/>
      <dgm:spPr/>
    </dgm:pt>
    <dgm:pt modelId="{A9B43AAC-A20D-4BF8-AE21-59EABCAE79AE}" type="pres">
      <dgm:prSet presAssocID="{4234A8C5-F8DD-4A1E-88B7-B11AA9850343}" presName="childText" presStyleLbl="conFgAcc1" presStyleIdx="1" presStyleCnt="3">
        <dgm:presLayoutVars>
          <dgm:bulletEnabled val="1"/>
        </dgm:presLayoutVars>
      </dgm:prSet>
      <dgm:spPr/>
    </dgm:pt>
    <dgm:pt modelId="{F759E488-3E6E-4B26-B71D-2D92228CE2B9}" type="pres">
      <dgm:prSet presAssocID="{8B07DD7C-558F-4B88-87E0-72870F04B919}" presName="spaceBetweenRectangles" presStyleCnt="0"/>
      <dgm:spPr/>
    </dgm:pt>
    <dgm:pt modelId="{1E04F98D-BB0F-4696-938E-B336822DA872}" type="pres">
      <dgm:prSet presAssocID="{92BBF33A-F7E6-4AFD-8C28-8080428F5E53}" presName="parentLin" presStyleCnt="0"/>
      <dgm:spPr/>
    </dgm:pt>
    <dgm:pt modelId="{5E90AD58-CBB3-49C3-BE4F-E53E03B3DA38}" type="pres">
      <dgm:prSet presAssocID="{92BBF33A-F7E6-4AFD-8C28-8080428F5E53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6DFD58E4-6CE6-48A4-9F9F-65E379DEC178}" type="pres">
      <dgm:prSet presAssocID="{92BBF33A-F7E6-4AFD-8C28-8080428F5E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506880-EC53-4D01-97E0-65DEB651749C}" type="pres">
      <dgm:prSet presAssocID="{92BBF33A-F7E6-4AFD-8C28-8080428F5E53}" presName="negativeSpace" presStyleCnt="0"/>
      <dgm:spPr/>
    </dgm:pt>
    <dgm:pt modelId="{CEA9939D-DC00-4BFF-BED5-AA27242E76F2}" type="pres">
      <dgm:prSet presAssocID="{92BBF33A-F7E6-4AFD-8C28-8080428F5E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D821B8C-AC13-45E0-BB62-9535D6CFCA6A}" type="presOf" srcId="{CE96A43F-8EA8-43ED-9FF4-C6EAE373D847}" destId="{B354FAD4-C338-4242-AE04-7B3AD2328C4D}" srcOrd="0" destOrd="0" presId="urn:microsoft.com/office/officeart/2005/8/layout/list1"/>
    <dgm:cxn modelId="{C65A505F-7AE3-4C0A-9AB9-AF3DFA29B84B}" type="presOf" srcId="{92BBF33A-F7E6-4AFD-8C28-8080428F5E53}" destId="{5E90AD58-CBB3-49C3-BE4F-E53E03B3DA38}" srcOrd="0" destOrd="0" presId="urn:microsoft.com/office/officeart/2005/8/layout/list1"/>
    <dgm:cxn modelId="{8AD98C04-D5F6-41FE-91B0-5016FB8AC24E}" srcId="{CE96A43F-8EA8-43ED-9FF4-C6EAE373D847}" destId="{92BBF33A-F7E6-4AFD-8C28-8080428F5E53}" srcOrd="2" destOrd="0" parTransId="{F759ACE0-E1D2-45B9-AA3A-7D329F45E10B}" sibTransId="{D2682A93-BFBF-4B3C-B6AA-A075DB08A50E}"/>
    <dgm:cxn modelId="{44611678-7C8D-4F33-A846-60685ABB978F}" srcId="{CE96A43F-8EA8-43ED-9FF4-C6EAE373D847}" destId="{5B3C8F37-DBCF-4745-8539-53528B2CDEC6}" srcOrd="0" destOrd="0" parTransId="{4C17AE0F-7438-42F5-9E74-1EFD68A8306F}" sibTransId="{37B0772B-BAED-4BCF-AA84-E525960764EE}"/>
    <dgm:cxn modelId="{6468DAE1-A30F-4BD3-B854-13B694EED85F}" type="presOf" srcId="{4234A8C5-F8DD-4A1E-88B7-B11AA9850343}" destId="{DBD28128-226C-4F59-8701-5DDED3204774}" srcOrd="0" destOrd="0" presId="urn:microsoft.com/office/officeart/2005/8/layout/list1"/>
    <dgm:cxn modelId="{50DC5671-5984-49E1-ACDE-75F1F408606D}" srcId="{CE96A43F-8EA8-43ED-9FF4-C6EAE373D847}" destId="{4234A8C5-F8DD-4A1E-88B7-B11AA9850343}" srcOrd="1" destOrd="0" parTransId="{74C38CB0-27E8-41D3-9904-24AC9023DBEE}" sibTransId="{8B07DD7C-558F-4B88-87E0-72870F04B919}"/>
    <dgm:cxn modelId="{908A7BA9-8B49-4CA8-84CA-076C8012915D}" type="presOf" srcId="{5B3C8F37-DBCF-4745-8539-53528B2CDEC6}" destId="{419CAECE-7743-4BA1-9888-60ED10236C93}" srcOrd="0" destOrd="0" presId="urn:microsoft.com/office/officeart/2005/8/layout/list1"/>
    <dgm:cxn modelId="{FBDE4168-17C3-4129-959C-72DB6056D428}" type="presOf" srcId="{92BBF33A-F7E6-4AFD-8C28-8080428F5E53}" destId="{6DFD58E4-6CE6-48A4-9F9F-65E379DEC178}" srcOrd="1" destOrd="0" presId="urn:microsoft.com/office/officeart/2005/8/layout/list1"/>
    <dgm:cxn modelId="{10720D21-DB19-4D06-9245-26469624A129}" type="presOf" srcId="{5B3C8F37-DBCF-4745-8539-53528B2CDEC6}" destId="{ED24753A-533C-4953-9A1A-B67FFEF048B8}" srcOrd="1" destOrd="0" presId="urn:microsoft.com/office/officeart/2005/8/layout/list1"/>
    <dgm:cxn modelId="{CA1864A8-C313-4BEE-B421-1E74F8F788E6}" type="presOf" srcId="{4234A8C5-F8DD-4A1E-88B7-B11AA9850343}" destId="{CC441265-EABC-409F-BEAF-CE44F76F1F6B}" srcOrd="1" destOrd="0" presId="urn:microsoft.com/office/officeart/2005/8/layout/list1"/>
    <dgm:cxn modelId="{F6087417-8676-4B76-82AB-3AB72B58CA03}" type="presParOf" srcId="{B354FAD4-C338-4242-AE04-7B3AD2328C4D}" destId="{0F872BEA-1226-4C30-B4F7-8EFB768A19BD}" srcOrd="0" destOrd="0" presId="urn:microsoft.com/office/officeart/2005/8/layout/list1"/>
    <dgm:cxn modelId="{252B42AB-117C-46C8-BC20-E634CAFB89C8}" type="presParOf" srcId="{0F872BEA-1226-4C30-B4F7-8EFB768A19BD}" destId="{419CAECE-7743-4BA1-9888-60ED10236C93}" srcOrd="0" destOrd="0" presId="urn:microsoft.com/office/officeart/2005/8/layout/list1"/>
    <dgm:cxn modelId="{B6B90071-267D-4934-B506-3C0765AA044D}" type="presParOf" srcId="{0F872BEA-1226-4C30-B4F7-8EFB768A19BD}" destId="{ED24753A-533C-4953-9A1A-B67FFEF048B8}" srcOrd="1" destOrd="0" presId="urn:microsoft.com/office/officeart/2005/8/layout/list1"/>
    <dgm:cxn modelId="{4EABAE3A-C0D5-473A-AE0B-DCF7F09472C1}" type="presParOf" srcId="{B354FAD4-C338-4242-AE04-7B3AD2328C4D}" destId="{2FF5D01E-C47B-4CE5-80DA-375B73EFD4B2}" srcOrd="1" destOrd="0" presId="urn:microsoft.com/office/officeart/2005/8/layout/list1"/>
    <dgm:cxn modelId="{0BF05E5E-A1D9-4A6B-BDEF-3B8C01DFE733}" type="presParOf" srcId="{B354FAD4-C338-4242-AE04-7B3AD2328C4D}" destId="{64B65AAB-F112-41A7-A350-689FBEBC713E}" srcOrd="2" destOrd="0" presId="urn:microsoft.com/office/officeart/2005/8/layout/list1"/>
    <dgm:cxn modelId="{B8BBFC3D-1EFD-4C62-AB54-5836937932BB}" type="presParOf" srcId="{B354FAD4-C338-4242-AE04-7B3AD2328C4D}" destId="{DD0E755D-10A2-4A05-8D71-12E29DA32469}" srcOrd="3" destOrd="0" presId="urn:microsoft.com/office/officeart/2005/8/layout/list1"/>
    <dgm:cxn modelId="{4CCD5060-FFA9-402A-9572-F4B1367ECEAD}" type="presParOf" srcId="{B354FAD4-C338-4242-AE04-7B3AD2328C4D}" destId="{B1677B69-99A2-4720-B811-E598E8FD2D9E}" srcOrd="4" destOrd="0" presId="urn:microsoft.com/office/officeart/2005/8/layout/list1"/>
    <dgm:cxn modelId="{7DF67CBB-C9EB-4631-888D-3FECC6DBBDAD}" type="presParOf" srcId="{B1677B69-99A2-4720-B811-E598E8FD2D9E}" destId="{DBD28128-226C-4F59-8701-5DDED3204774}" srcOrd="0" destOrd="0" presId="urn:microsoft.com/office/officeart/2005/8/layout/list1"/>
    <dgm:cxn modelId="{1DEBC7AE-28AF-4210-B717-BBD3EB1882FE}" type="presParOf" srcId="{B1677B69-99A2-4720-B811-E598E8FD2D9E}" destId="{CC441265-EABC-409F-BEAF-CE44F76F1F6B}" srcOrd="1" destOrd="0" presId="urn:microsoft.com/office/officeart/2005/8/layout/list1"/>
    <dgm:cxn modelId="{89E46A1D-3D1D-45D2-A5CD-D5B6C2D3A7D1}" type="presParOf" srcId="{B354FAD4-C338-4242-AE04-7B3AD2328C4D}" destId="{255BAF94-8B7F-4893-81E8-6A7E3A3CCF85}" srcOrd="5" destOrd="0" presId="urn:microsoft.com/office/officeart/2005/8/layout/list1"/>
    <dgm:cxn modelId="{02721039-3ADC-4CBE-9B5D-08A26974EB69}" type="presParOf" srcId="{B354FAD4-C338-4242-AE04-7B3AD2328C4D}" destId="{A9B43AAC-A20D-4BF8-AE21-59EABCAE79AE}" srcOrd="6" destOrd="0" presId="urn:microsoft.com/office/officeart/2005/8/layout/list1"/>
    <dgm:cxn modelId="{20F46D66-E8B2-4867-B52B-EB2D9C639EC7}" type="presParOf" srcId="{B354FAD4-C338-4242-AE04-7B3AD2328C4D}" destId="{F759E488-3E6E-4B26-B71D-2D92228CE2B9}" srcOrd="7" destOrd="0" presId="urn:microsoft.com/office/officeart/2005/8/layout/list1"/>
    <dgm:cxn modelId="{6138880B-77D9-428E-9374-2B778B3B288E}" type="presParOf" srcId="{B354FAD4-C338-4242-AE04-7B3AD2328C4D}" destId="{1E04F98D-BB0F-4696-938E-B336822DA872}" srcOrd="8" destOrd="0" presId="urn:microsoft.com/office/officeart/2005/8/layout/list1"/>
    <dgm:cxn modelId="{D4759F3C-E88E-45BC-AC44-754C14B8B6A3}" type="presParOf" srcId="{1E04F98D-BB0F-4696-938E-B336822DA872}" destId="{5E90AD58-CBB3-49C3-BE4F-E53E03B3DA38}" srcOrd="0" destOrd="0" presId="urn:microsoft.com/office/officeart/2005/8/layout/list1"/>
    <dgm:cxn modelId="{D010B946-8A7E-484E-BF90-585B730F713B}" type="presParOf" srcId="{1E04F98D-BB0F-4696-938E-B336822DA872}" destId="{6DFD58E4-6CE6-48A4-9F9F-65E379DEC178}" srcOrd="1" destOrd="0" presId="urn:microsoft.com/office/officeart/2005/8/layout/list1"/>
    <dgm:cxn modelId="{EB270342-F385-45CC-9079-EC3B053CFEE2}" type="presParOf" srcId="{B354FAD4-C338-4242-AE04-7B3AD2328C4D}" destId="{16506880-EC53-4D01-97E0-65DEB651749C}" srcOrd="9" destOrd="0" presId="urn:microsoft.com/office/officeart/2005/8/layout/list1"/>
    <dgm:cxn modelId="{481352AA-A0D4-4CE1-9139-93270907390A}" type="presParOf" srcId="{B354FAD4-C338-4242-AE04-7B3AD2328C4D}" destId="{CEA9939D-DC00-4BFF-BED5-AA27242E76F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F1A544-2E04-402F-8C74-E8623FC01EA0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7F3E523E-83BC-416D-97BD-EEF4239A729B}">
      <dgm:prSet phldrT="[Текст]" custT="1"/>
      <dgm:spPr/>
      <dgm:t>
        <a:bodyPr/>
        <a:lstStyle/>
        <a:p>
          <a:r>
            <a:rPr lang="uk-UA" sz="2400" b="0" i="0" dirty="0" smtClean="0"/>
            <a:t>Гальмування активності імунної системи</a:t>
          </a:r>
          <a:endParaRPr lang="uk-UA" sz="2400" dirty="0"/>
        </a:p>
      </dgm:t>
    </dgm:pt>
    <dgm:pt modelId="{DC62249D-441C-4B69-BB9E-B1608BCDF688}" type="parTrans" cxnId="{0EDA79DE-F8F6-4273-803C-989A73E15E95}">
      <dgm:prSet/>
      <dgm:spPr/>
      <dgm:t>
        <a:bodyPr/>
        <a:lstStyle/>
        <a:p>
          <a:endParaRPr lang="uk-UA"/>
        </a:p>
      </dgm:t>
    </dgm:pt>
    <dgm:pt modelId="{9CE6ADBD-602C-4DA7-85B7-9A64072A102E}" type="sibTrans" cxnId="{0EDA79DE-F8F6-4273-803C-989A73E15E95}">
      <dgm:prSet/>
      <dgm:spPr/>
      <dgm:t>
        <a:bodyPr/>
        <a:lstStyle/>
        <a:p>
          <a:endParaRPr lang="uk-UA"/>
        </a:p>
      </dgm:t>
    </dgm:pt>
    <dgm:pt modelId="{209CA5ED-635B-4D93-8262-1D898DFC6C63}">
      <dgm:prSet phldrT="[Текст]"/>
      <dgm:spPr/>
      <dgm:t>
        <a:bodyPr/>
        <a:lstStyle/>
        <a:p>
          <a:r>
            <a:rPr lang="uk-UA" b="0" i="0" dirty="0" smtClean="0"/>
            <a:t>Опромінення</a:t>
          </a:r>
          <a:endParaRPr lang="uk-UA" dirty="0"/>
        </a:p>
      </dgm:t>
    </dgm:pt>
    <dgm:pt modelId="{78E8544F-B111-41F5-B613-2AA29E6C7E30}" type="parTrans" cxnId="{9C823859-C7E6-4A1C-ACBF-AC524CBFE10D}">
      <dgm:prSet/>
      <dgm:spPr/>
      <dgm:t>
        <a:bodyPr/>
        <a:lstStyle/>
        <a:p>
          <a:endParaRPr lang="uk-UA"/>
        </a:p>
      </dgm:t>
    </dgm:pt>
    <dgm:pt modelId="{387593C5-3D6B-409B-A7EA-EF61790087CA}" type="sibTrans" cxnId="{9C823859-C7E6-4A1C-ACBF-AC524CBFE10D}">
      <dgm:prSet/>
      <dgm:spPr/>
      <dgm:t>
        <a:bodyPr/>
        <a:lstStyle/>
        <a:p>
          <a:endParaRPr lang="uk-UA"/>
        </a:p>
      </dgm:t>
    </dgm:pt>
    <dgm:pt modelId="{790A2A17-8A16-4446-938E-0F8A5018E0B6}">
      <dgm:prSet phldrT="[Текст]"/>
      <dgm:spPr/>
      <dgm:t>
        <a:bodyPr/>
        <a:lstStyle/>
        <a:p>
          <a:r>
            <a:rPr lang="uk-UA" b="0" i="0" dirty="0" smtClean="0"/>
            <a:t>Введення спеціальної сироватки, гормонів</a:t>
          </a:r>
          <a:endParaRPr lang="uk-UA" dirty="0"/>
        </a:p>
      </dgm:t>
    </dgm:pt>
    <dgm:pt modelId="{0622E980-C52E-4849-8510-02F483CFBD9B}" type="parTrans" cxnId="{C7527715-FAE2-4CEA-8901-3A611CE9559D}">
      <dgm:prSet/>
      <dgm:spPr/>
      <dgm:t>
        <a:bodyPr/>
        <a:lstStyle/>
        <a:p>
          <a:endParaRPr lang="uk-UA"/>
        </a:p>
      </dgm:t>
    </dgm:pt>
    <dgm:pt modelId="{BE97F770-38C8-4297-A3CC-4BD942DDC765}" type="sibTrans" cxnId="{C7527715-FAE2-4CEA-8901-3A611CE9559D}">
      <dgm:prSet/>
      <dgm:spPr/>
      <dgm:t>
        <a:bodyPr/>
        <a:lstStyle/>
        <a:p>
          <a:endParaRPr lang="uk-UA"/>
        </a:p>
      </dgm:t>
    </dgm:pt>
    <dgm:pt modelId="{B7B9E754-35C6-47D4-B26D-D75AAFEC70EF}" type="pres">
      <dgm:prSet presAssocID="{DCF1A544-2E04-402F-8C74-E8623FC01EA0}" presName="linearFlow" presStyleCnt="0">
        <dgm:presLayoutVars>
          <dgm:resizeHandles val="exact"/>
        </dgm:presLayoutVars>
      </dgm:prSet>
      <dgm:spPr/>
    </dgm:pt>
    <dgm:pt modelId="{A409FF37-6B16-43A2-BB49-E774245B0BB8}" type="pres">
      <dgm:prSet presAssocID="{7F3E523E-83BC-416D-97BD-EEF4239A729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EAA153-B77B-4D2B-8C1D-69C955798F89}" type="pres">
      <dgm:prSet presAssocID="{9CE6ADBD-602C-4DA7-85B7-9A64072A102E}" presName="sibTrans" presStyleLbl="sibTrans2D1" presStyleIdx="0" presStyleCnt="2"/>
      <dgm:spPr/>
      <dgm:t>
        <a:bodyPr/>
        <a:lstStyle/>
        <a:p>
          <a:endParaRPr lang="uk-UA"/>
        </a:p>
      </dgm:t>
    </dgm:pt>
    <dgm:pt modelId="{7B01809E-6078-49D8-9608-CF6E50439D4D}" type="pres">
      <dgm:prSet presAssocID="{9CE6ADBD-602C-4DA7-85B7-9A64072A102E}" presName="connectorText" presStyleLbl="sibTrans2D1" presStyleIdx="0" presStyleCnt="2"/>
      <dgm:spPr/>
      <dgm:t>
        <a:bodyPr/>
        <a:lstStyle/>
        <a:p>
          <a:endParaRPr lang="uk-UA"/>
        </a:p>
      </dgm:t>
    </dgm:pt>
    <dgm:pt modelId="{1A041EE7-C094-4AB8-9999-8A16CF940194}" type="pres">
      <dgm:prSet presAssocID="{209CA5ED-635B-4D93-8262-1D898DFC6C6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DA17D6-C1D3-4587-BC2B-977B89D15078}" type="pres">
      <dgm:prSet presAssocID="{387593C5-3D6B-409B-A7EA-EF61790087CA}" presName="sibTrans" presStyleLbl="sibTrans2D1" presStyleIdx="1" presStyleCnt="2"/>
      <dgm:spPr/>
      <dgm:t>
        <a:bodyPr/>
        <a:lstStyle/>
        <a:p>
          <a:endParaRPr lang="uk-UA"/>
        </a:p>
      </dgm:t>
    </dgm:pt>
    <dgm:pt modelId="{3B66351E-09C8-479D-9041-5942BB7FAC01}" type="pres">
      <dgm:prSet presAssocID="{387593C5-3D6B-409B-A7EA-EF61790087CA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A8F1CE57-133B-4E75-8279-D3C10D06B5F1}" type="pres">
      <dgm:prSet presAssocID="{790A2A17-8A16-4446-938E-0F8A5018E0B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92A15A1-C43F-4E24-8168-68FF33BD5E0F}" type="presOf" srcId="{9CE6ADBD-602C-4DA7-85B7-9A64072A102E}" destId="{7B01809E-6078-49D8-9608-CF6E50439D4D}" srcOrd="1" destOrd="0" presId="urn:microsoft.com/office/officeart/2005/8/layout/process2"/>
    <dgm:cxn modelId="{8B2609FF-70FF-463B-92EF-80D2C81FBCA1}" type="presOf" srcId="{790A2A17-8A16-4446-938E-0F8A5018E0B6}" destId="{A8F1CE57-133B-4E75-8279-D3C10D06B5F1}" srcOrd="0" destOrd="0" presId="urn:microsoft.com/office/officeart/2005/8/layout/process2"/>
    <dgm:cxn modelId="{0EDA79DE-F8F6-4273-803C-989A73E15E95}" srcId="{DCF1A544-2E04-402F-8C74-E8623FC01EA0}" destId="{7F3E523E-83BC-416D-97BD-EEF4239A729B}" srcOrd="0" destOrd="0" parTransId="{DC62249D-441C-4B69-BB9E-B1608BCDF688}" sibTransId="{9CE6ADBD-602C-4DA7-85B7-9A64072A102E}"/>
    <dgm:cxn modelId="{64ADB283-303C-4F16-8AC3-4AAE59AC546B}" type="presOf" srcId="{7F3E523E-83BC-416D-97BD-EEF4239A729B}" destId="{A409FF37-6B16-43A2-BB49-E774245B0BB8}" srcOrd="0" destOrd="0" presId="urn:microsoft.com/office/officeart/2005/8/layout/process2"/>
    <dgm:cxn modelId="{B19BA973-9A2F-485B-A3F4-5E767A72915B}" type="presOf" srcId="{387593C5-3D6B-409B-A7EA-EF61790087CA}" destId="{0DDA17D6-C1D3-4587-BC2B-977B89D15078}" srcOrd="0" destOrd="0" presId="urn:microsoft.com/office/officeart/2005/8/layout/process2"/>
    <dgm:cxn modelId="{13F4BE2C-8ECB-47C8-BC24-032D634ADE47}" type="presOf" srcId="{209CA5ED-635B-4D93-8262-1D898DFC6C63}" destId="{1A041EE7-C094-4AB8-9999-8A16CF940194}" srcOrd="0" destOrd="0" presId="urn:microsoft.com/office/officeart/2005/8/layout/process2"/>
    <dgm:cxn modelId="{9C823859-C7E6-4A1C-ACBF-AC524CBFE10D}" srcId="{DCF1A544-2E04-402F-8C74-E8623FC01EA0}" destId="{209CA5ED-635B-4D93-8262-1D898DFC6C63}" srcOrd="1" destOrd="0" parTransId="{78E8544F-B111-41F5-B613-2AA29E6C7E30}" sibTransId="{387593C5-3D6B-409B-A7EA-EF61790087CA}"/>
    <dgm:cxn modelId="{C7527715-FAE2-4CEA-8901-3A611CE9559D}" srcId="{DCF1A544-2E04-402F-8C74-E8623FC01EA0}" destId="{790A2A17-8A16-4446-938E-0F8A5018E0B6}" srcOrd="2" destOrd="0" parTransId="{0622E980-C52E-4849-8510-02F483CFBD9B}" sibTransId="{BE97F770-38C8-4297-A3CC-4BD942DDC765}"/>
    <dgm:cxn modelId="{0B9F0534-2FAE-47E8-B3F1-384D8429C015}" type="presOf" srcId="{387593C5-3D6B-409B-A7EA-EF61790087CA}" destId="{3B66351E-09C8-479D-9041-5942BB7FAC01}" srcOrd="1" destOrd="0" presId="urn:microsoft.com/office/officeart/2005/8/layout/process2"/>
    <dgm:cxn modelId="{9A53011E-7D5D-4F08-AAC3-C8C2B21A646E}" type="presOf" srcId="{DCF1A544-2E04-402F-8C74-E8623FC01EA0}" destId="{B7B9E754-35C6-47D4-B26D-D75AAFEC70EF}" srcOrd="0" destOrd="0" presId="urn:microsoft.com/office/officeart/2005/8/layout/process2"/>
    <dgm:cxn modelId="{984AEE3C-3338-4D78-A415-FBAC96F2F23C}" type="presOf" srcId="{9CE6ADBD-602C-4DA7-85B7-9A64072A102E}" destId="{ACEAA153-B77B-4D2B-8C1D-69C955798F89}" srcOrd="0" destOrd="0" presId="urn:microsoft.com/office/officeart/2005/8/layout/process2"/>
    <dgm:cxn modelId="{30010E20-3FA5-4A07-B94C-E178E1F14AA8}" type="presParOf" srcId="{B7B9E754-35C6-47D4-B26D-D75AAFEC70EF}" destId="{A409FF37-6B16-43A2-BB49-E774245B0BB8}" srcOrd="0" destOrd="0" presId="urn:microsoft.com/office/officeart/2005/8/layout/process2"/>
    <dgm:cxn modelId="{5F6E1046-75E1-4C79-94AF-85C46AB015A3}" type="presParOf" srcId="{B7B9E754-35C6-47D4-B26D-D75AAFEC70EF}" destId="{ACEAA153-B77B-4D2B-8C1D-69C955798F89}" srcOrd="1" destOrd="0" presId="urn:microsoft.com/office/officeart/2005/8/layout/process2"/>
    <dgm:cxn modelId="{66960293-2AE5-425C-9060-9857188A4DD3}" type="presParOf" srcId="{ACEAA153-B77B-4D2B-8C1D-69C955798F89}" destId="{7B01809E-6078-49D8-9608-CF6E50439D4D}" srcOrd="0" destOrd="0" presId="urn:microsoft.com/office/officeart/2005/8/layout/process2"/>
    <dgm:cxn modelId="{B8FB853A-4285-436B-8240-F8AE0B463EE0}" type="presParOf" srcId="{B7B9E754-35C6-47D4-B26D-D75AAFEC70EF}" destId="{1A041EE7-C094-4AB8-9999-8A16CF940194}" srcOrd="2" destOrd="0" presId="urn:microsoft.com/office/officeart/2005/8/layout/process2"/>
    <dgm:cxn modelId="{9AEC5C44-2C0F-4C33-8378-716D779F4EFF}" type="presParOf" srcId="{B7B9E754-35C6-47D4-B26D-D75AAFEC70EF}" destId="{0DDA17D6-C1D3-4587-BC2B-977B89D15078}" srcOrd="3" destOrd="0" presId="urn:microsoft.com/office/officeart/2005/8/layout/process2"/>
    <dgm:cxn modelId="{AEF0D946-E567-44E0-A4B7-7080A61C355C}" type="presParOf" srcId="{0DDA17D6-C1D3-4587-BC2B-977B89D15078}" destId="{3B66351E-09C8-479D-9041-5942BB7FAC01}" srcOrd="0" destOrd="0" presId="urn:microsoft.com/office/officeart/2005/8/layout/process2"/>
    <dgm:cxn modelId="{7B87E277-BC18-4A06-BA79-F3800C8C9111}" type="presParOf" srcId="{B7B9E754-35C6-47D4-B26D-D75AAFEC70EF}" destId="{A8F1CE57-133B-4E75-8279-D3C10D06B5F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24492-10F7-4DCC-A661-E01A160114C0}">
      <dsp:nvSpPr>
        <dsp:cNvPr id="0" name=""/>
        <dsp:cNvSpPr/>
      </dsp:nvSpPr>
      <dsp:spPr>
        <a:xfrm>
          <a:off x="2478" y="1157080"/>
          <a:ext cx="241605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/>
            <a:t>автотрансплантація</a:t>
          </a:r>
          <a:endParaRPr lang="uk-UA" sz="1600" b="1" i="0" kern="1200" dirty="0"/>
        </a:p>
      </dsp:txBody>
      <dsp:txXfrm>
        <a:off x="2478" y="1157080"/>
        <a:ext cx="2416055" cy="518400"/>
      </dsp:txXfrm>
    </dsp:sp>
    <dsp:sp modelId="{F3967D23-C80D-4CD5-8CE8-76C1880110EB}">
      <dsp:nvSpPr>
        <dsp:cNvPr id="0" name=""/>
        <dsp:cNvSpPr/>
      </dsp:nvSpPr>
      <dsp:spPr>
        <a:xfrm>
          <a:off x="2478" y="1675480"/>
          <a:ext cx="2416055" cy="2668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Пересадка </a:t>
          </a:r>
          <a:r>
            <a:rPr lang="ru-RU" sz="2400" kern="1200" dirty="0" err="1" smtClean="0"/>
            <a:t>органів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і</a:t>
          </a:r>
          <a:r>
            <a:rPr lang="ru-RU" sz="2400" kern="1200" dirty="0" smtClean="0"/>
            <a:t> тканин </a:t>
          </a:r>
          <a:r>
            <a:rPr lang="ru-RU" sz="2400" kern="1200" dirty="0" err="1" smtClean="0"/>
            <a:t>може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відбуватися</a:t>
          </a:r>
          <a:r>
            <a:rPr lang="ru-RU" sz="2400" kern="1200" dirty="0" smtClean="0"/>
            <a:t> в межах того самого </a:t>
          </a:r>
          <a:r>
            <a:rPr lang="ru-RU" sz="2400" kern="1200" dirty="0" err="1" smtClean="0"/>
            <a:t>організму</a:t>
          </a:r>
          <a:endParaRPr lang="uk-UA" sz="2400" kern="1200" dirty="0"/>
        </a:p>
      </dsp:txBody>
      <dsp:txXfrm>
        <a:off x="2478" y="1675480"/>
        <a:ext cx="2416055" cy="2668140"/>
      </dsp:txXfrm>
    </dsp:sp>
    <dsp:sp modelId="{8A9DAC76-E6A8-4C56-A602-9652B671055D}">
      <dsp:nvSpPr>
        <dsp:cNvPr id="0" name=""/>
        <dsp:cNvSpPr/>
      </dsp:nvSpPr>
      <dsp:spPr>
        <a:xfrm>
          <a:off x="2756781" y="1157080"/>
          <a:ext cx="241605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/>
            <a:t>алотрансформація</a:t>
          </a:r>
          <a:endParaRPr lang="uk-UA" sz="1800" b="1" kern="1200" dirty="0"/>
        </a:p>
      </dsp:txBody>
      <dsp:txXfrm>
        <a:off x="2756781" y="1157080"/>
        <a:ext cx="2416055" cy="518400"/>
      </dsp:txXfrm>
    </dsp:sp>
    <dsp:sp modelId="{9BEB0456-8464-49E6-92C7-F14A7FF7CAF8}">
      <dsp:nvSpPr>
        <dsp:cNvPr id="0" name=""/>
        <dsp:cNvSpPr/>
      </dsp:nvSpPr>
      <dsp:spPr>
        <a:xfrm>
          <a:off x="2756781" y="1675480"/>
          <a:ext cx="2416055" cy="2668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0" i="0" kern="1200" dirty="0" smtClean="0"/>
            <a:t>між організмами одного виду </a:t>
          </a:r>
          <a:endParaRPr lang="uk-UA" sz="2400" kern="1200" dirty="0"/>
        </a:p>
      </dsp:txBody>
      <dsp:txXfrm>
        <a:off x="2756781" y="1675480"/>
        <a:ext cx="2416055" cy="2668140"/>
      </dsp:txXfrm>
    </dsp:sp>
    <dsp:sp modelId="{3B59BFEA-D619-4CAA-AC93-1D805A3D6515}">
      <dsp:nvSpPr>
        <dsp:cNvPr id="0" name=""/>
        <dsp:cNvSpPr/>
      </dsp:nvSpPr>
      <dsp:spPr>
        <a:xfrm>
          <a:off x="5511084" y="1157080"/>
          <a:ext cx="241605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err="1" smtClean="0"/>
            <a:t>ксенотрансплантація</a:t>
          </a:r>
          <a:endParaRPr lang="uk-UA" sz="1800" b="1" i="0" kern="1200" dirty="0"/>
        </a:p>
      </dsp:txBody>
      <dsp:txXfrm>
        <a:off x="5511084" y="1157080"/>
        <a:ext cx="2416055" cy="518400"/>
      </dsp:txXfrm>
    </dsp:sp>
    <dsp:sp modelId="{AAB68D1F-B431-4736-9025-A86909568C89}">
      <dsp:nvSpPr>
        <dsp:cNvPr id="0" name=""/>
        <dsp:cNvSpPr/>
      </dsp:nvSpPr>
      <dsp:spPr>
        <a:xfrm>
          <a:off x="5511084" y="1675480"/>
          <a:ext cx="2416055" cy="2668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між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організмами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різних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видів</a:t>
          </a:r>
          <a:r>
            <a:rPr lang="ru-RU" sz="2400" kern="1200" dirty="0" smtClean="0"/>
            <a:t> </a:t>
          </a:r>
          <a:endParaRPr lang="uk-UA" sz="2400" kern="1200" dirty="0"/>
        </a:p>
      </dsp:txBody>
      <dsp:txXfrm>
        <a:off x="5511084" y="1675480"/>
        <a:ext cx="2416055" cy="26681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65AAB-F112-41A7-A350-689FBEBC713E}">
      <dsp:nvSpPr>
        <dsp:cNvPr id="0" name=""/>
        <dsp:cNvSpPr/>
      </dsp:nvSpPr>
      <dsp:spPr>
        <a:xfrm>
          <a:off x="0" y="578277"/>
          <a:ext cx="7929618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24753A-533C-4953-9A1A-B67FFEF048B8}">
      <dsp:nvSpPr>
        <dsp:cNvPr id="0" name=""/>
        <dsp:cNvSpPr/>
      </dsp:nvSpPr>
      <dsp:spPr>
        <a:xfrm>
          <a:off x="396480" y="17397"/>
          <a:ext cx="5550732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err="1" smtClean="0"/>
            <a:t>Добір</a:t>
          </a:r>
          <a:r>
            <a:rPr lang="ru-RU" sz="2800" b="1" i="0" kern="1200" dirty="0" smtClean="0"/>
            <a:t> донора </a:t>
          </a:r>
          <a:r>
            <a:rPr lang="ru-RU" sz="2800" b="1" i="0" kern="1200" dirty="0" err="1" smtClean="0"/>
            <a:t>й</a:t>
          </a:r>
          <a:r>
            <a:rPr lang="ru-RU" sz="2800" b="1" i="0" kern="1200" dirty="0" smtClean="0"/>
            <a:t> </a:t>
          </a:r>
          <a:r>
            <a:rPr lang="ru-RU" sz="2800" b="1" i="0" kern="1200" dirty="0" err="1" smtClean="0"/>
            <a:t>реципієнта</a:t>
          </a:r>
          <a:r>
            <a:rPr lang="ru-RU" sz="2800" b="1" i="0" kern="1200" dirty="0" smtClean="0"/>
            <a:t> за </a:t>
          </a:r>
          <a:r>
            <a:rPr lang="ru-RU" sz="2800" b="1" i="0" kern="1200" dirty="0" err="1" smtClean="0"/>
            <a:t>тканинною</a:t>
          </a:r>
          <a:r>
            <a:rPr lang="ru-RU" sz="2800" b="1" i="0" kern="1200" dirty="0" smtClean="0"/>
            <a:t> </a:t>
          </a:r>
          <a:r>
            <a:rPr lang="ru-RU" sz="2800" b="1" i="0" kern="1200" dirty="0" err="1" smtClean="0"/>
            <a:t>сумісністю</a:t>
          </a:r>
          <a:endParaRPr lang="uk-UA" sz="2800" b="1" kern="1200" dirty="0"/>
        </a:p>
      </dsp:txBody>
      <dsp:txXfrm>
        <a:off x="451240" y="72157"/>
        <a:ext cx="5441212" cy="1012240"/>
      </dsp:txXfrm>
    </dsp:sp>
    <dsp:sp modelId="{A9B43AAC-A20D-4BF8-AE21-59EABCAE79AE}">
      <dsp:nvSpPr>
        <dsp:cNvPr id="0" name=""/>
        <dsp:cNvSpPr/>
      </dsp:nvSpPr>
      <dsp:spPr>
        <a:xfrm>
          <a:off x="0" y="2301957"/>
          <a:ext cx="7929618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441265-EABC-409F-BEAF-CE44F76F1F6B}">
      <dsp:nvSpPr>
        <dsp:cNvPr id="0" name=""/>
        <dsp:cNvSpPr/>
      </dsp:nvSpPr>
      <dsp:spPr>
        <a:xfrm>
          <a:off x="396480" y="1741077"/>
          <a:ext cx="5550732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dirty="0" smtClean="0"/>
            <a:t>Гальмування трансплантаційного імунітету</a:t>
          </a:r>
          <a:endParaRPr lang="uk-UA" sz="2800" b="1" kern="1200" dirty="0"/>
        </a:p>
      </dsp:txBody>
      <dsp:txXfrm>
        <a:off x="451240" y="1795837"/>
        <a:ext cx="5441212" cy="1012240"/>
      </dsp:txXfrm>
    </dsp:sp>
    <dsp:sp modelId="{CEA9939D-DC00-4BFF-BED5-AA27242E76F2}">
      <dsp:nvSpPr>
        <dsp:cNvPr id="0" name=""/>
        <dsp:cNvSpPr/>
      </dsp:nvSpPr>
      <dsp:spPr>
        <a:xfrm>
          <a:off x="0" y="4025638"/>
          <a:ext cx="7929618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FD58E4-6CE6-48A4-9F9F-65E379DEC178}">
      <dsp:nvSpPr>
        <dsp:cNvPr id="0" name=""/>
        <dsp:cNvSpPr/>
      </dsp:nvSpPr>
      <dsp:spPr>
        <a:xfrm>
          <a:off x="396480" y="3464758"/>
          <a:ext cx="5550732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err="1" smtClean="0"/>
            <a:t>Формування</a:t>
          </a:r>
          <a:r>
            <a:rPr lang="ru-RU" sz="2800" b="1" i="0" kern="1200" dirty="0" smtClean="0"/>
            <a:t> </a:t>
          </a:r>
          <a:r>
            <a:rPr lang="ru-RU" sz="2800" b="1" i="0" kern="1200" dirty="0" err="1" smtClean="0"/>
            <a:t>толерантності</a:t>
          </a:r>
          <a:r>
            <a:rPr lang="ru-RU" sz="2800" b="1" i="0" kern="1200" dirty="0" smtClean="0"/>
            <a:t> в </a:t>
          </a:r>
          <a:r>
            <a:rPr lang="ru-RU" sz="2800" b="1" i="0" kern="1200" dirty="0" err="1" smtClean="0"/>
            <a:t>реципієнта</a:t>
          </a:r>
          <a:r>
            <a:rPr lang="ru-RU" sz="2800" b="1" i="0" kern="1200" dirty="0" smtClean="0"/>
            <a:t> до </a:t>
          </a:r>
          <a:r>
            <a:rPr lang="ru-RU" sz="2800" b="1" i="0" kern="1200" dirty="0" err="1" smtClean="0"/>
            <a:t>антигенів</a:t>
          </a:r>
          <a:r>
            <a:rPr lang="ru-RU" sz="2800" b="1" i="0" kern="1200" dirty="0" smtClean="0"/>
            <a:t> донора</a:t>
          </a:r>
          <a:endParaRPr lang="uk-UA" sz="2800" b="1" kern="1200" dirty="0"/>
        </a:p>
      </dsp:txBody>
      <dsp:txXfrm>
        <a:off x="451240" y="3519518"/>
        <a:ext cx="5441212" cy="1012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9FF37-6B16-43A2-BB49-E774245B0BB8}">
      <dsp:nvSpPr>
        <dsp:cNvPr id="0" name=""/>
        <dsp:cNvSpPr/>
      </dsp:nvSpPr>
      <dsp:spPr>
        <a:xfrm>
          <a:off x="977817" y="0"/>
          <a:ext cx="3402215" cy="1071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 smtClean="0"/>
            <a:t>Гальмування активності імунної системи</a:t>
          </a:r>
          <a:endParaRPr lang="uk-UA" sz="2400" kern="1200" dirty="0"/>
        </a:p>
      </dsp:txBody>
      <dsp:txXfrm>
        <a:off x="1009202" y="31385"/>
        <a:ext cx="3339445" cy="1008793"/>
      </dsp:txXfrm>
    </dsp:sp>
    <dsp:sp modelId="{ACEAA153-B77B-4D2B-8C1D-69C955798F89}">
      <dsp:nvSpPr>
        <dsp:cNvPr id="0" name=""/>
        <dsp:cNvSpPr/>
      </dsp:nvSpPr>
      <dsp:spPr>
        <a:xfrm rot="5400000">
          <a:off x="2478006" y="1098353"/>
          <a:ext cx="401836" cy="482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/>
        </a:p>
      </dsp:txBody>
      <dsp:txXfrm rot="-5400000">
        <a:off x="2534264" y="1138537"/>
        <a:ext cx="289321" cy="281285"/>
      </dsp:txXfrm>
    </dsp:sp>
    <dsp:sp modelId="{1A041EE7-C094-4AB8-9999-8A16CF940194}">
      <dsp:nvSpPr>
        <dsp:cNvPr id="0" name=""/>
        <dsp:cNvSpPr/>
      </dsp:nvSpPr>
      <dsp:spPr>
        <a:xfrm>
          <a:off x="977817" y="1607346"/>
          <a:ext cx="3402215" cy="1071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0" i="0" kern="1200" dirty="0" smtClean="0"/>
            <a:t>Опромінення</a:t>
          </a:r>
          <a:endParaRPr lang="uk-UA" sz="2600" kern="1200" dirty="0"/>
        </a:p>
      </dsp:txBody>
      <dsp:txXfrm>
        <a:off x="1009202" y="1638731"/>
        <a:ext cx="3339445" cy="1008793"/>
      </dsp:txXfrm>
    </dsp:sp>
    <dsp:sp modelId="{0DDA17D6-C1D3-4587-BC2B-977B89D15078}">
      <dsp:nvSpPr>
        <dsp:cNvPr id="0" name=""/>
        <dsp:cNvSpPr/>
      </dsp:nvSpPr>
      <dsp:spPr>
        <a:xfrm rot="5400000">
          <a:off x="2478006" y="2705699"/>
          <a:ext cx="401836" cy="482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/>
        </a:p>
      </dsp:txBody>
      <dsp:txXfrm rot="-5400000">
        <a:off x="2534264" y="2745883"/>
        <a:ext cx="289321" cy="281285"/>
      </dsp:txXfrm>
    </dsp:sp>
    <dsp:sp modelId="{A8F1CE57-133B-4E75-8279-D3C10D06B5F1}">
      <dsp:nvSpPr>
        <dsp:cNvPr id="0" name=""/>
        <dsp:cNvSpPr/>
      </dsp:nvSpPr>
      <dsp:spPr>
        <a:xfrm>
          <a:off x="977817" y="3214692"/>
          <a:ext cx="3402215" cy="1071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0" i="0" kern="1200" dirty="0" smtClean="0"/>
            <a:t>Введення спеціальної сироватки, гормонів</a:t>
          </a:r>
          <a:endParaRPr lang="uk-UA" sz="2600" kern="1200" dirty="0"/>
        </a:p>
      </dsp:txBody>
      <dsp:txXfrm>
        <a:off x="1009202" y="3246077"/>
        <a:ext cx="3339445" cy="1008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92C2-FA05-4165-BC14-2989BD94B27F}" type="datetimeFigureOut">
              <a:rPr lang="uk-UA" smtClean="0"/>
              <a:t>17.04.2020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1CC68-C6F0-4764-A9E1-FEFA9615A507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716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ТРАНСПЛАНТАЦІЯ ТКАНИН ТА ОРГАНІВ У </a:t>
            </a:r>
            <a:r>
              <a:rPr lang="ru-RU" b="1" dirty="0" smtClean="0">
                <a:solidFill>
                  <a:srgbClr val="0070C0"/>
                </a:solidFill>
              </a:rPr>
              <a:t>ЛЮДИНИ, ЇЇ ПЕРСПЕКТИВИ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1028" name="AutoShape 4" descr="ÐÐ°ÑÑÐ¸Ð½ÐºÐ¸ Ð¿Ð¾ Ð·Ð°Ð¿ÑÐ¾ÑÑ ÑÑÐ°Ð½ÑÐ¿Ð»Ð°Ð½ÑÐ°ÑÑÑ Ð¾ÑÐ³Ð°Ð½Ñ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ÐÐ°ÑÑÐ¸Ð½ÐºÐ¸ Ð¿Ð¾ Ð·Ð°Ð¿ÑÐ¾ÑÑ ÑÑÐ°Ð½ÑÐ¿Ð»Ð°Ð½ÑÐ°ÑÑÑ Ð¾ÑÐ³Ð°Ð½Ñ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2" name="Picture 8" descr="ÐÐ°ÑÑÐ¸Ð½ÐºÐ¸ Ð¿Ð¾ Ð·Ð°Ð¿ÑÐ¾ÑÑ ÑÑÐ°Ð½ÑÐ¿Ð»Ð°Ð½ÑÐ°ÑÑÑ Ð¾ÑÐ³Ð°Ð½ÑÐ²"/>
          <p:cNvPicPr>
            <a:picLocks noChangeAspect="1" noChangeArrowheads="1"/>
          </p:cNvPicPr>
          <p:nvPr/>
        </p:nvPicPr>
        <p:blipFill>
          <a:blip r:embed="rId3"/>
          <a:srcRect l="4620" r="22997"/>
          <a:stretch>
            <a:fillRect/>
          </a:stretch>
        </p:blipFill>
        <p:spPr bwMode="auto">
          <a:xfrm>
            <a:off x="2285984" y="3214686"/>
            <a:ext cx="4356419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МЕТОДИ ПОДОЛАННЯ </a:t>
            </a:r>
            <a:br>
              <a:rPr lang="uk-UA" b="1" dirty="0" smtClean="0">
                <a:solidFill>
                  <a:srgbClr val="0070C0"/>
                </a:solidFill>
              </a:rPr>
            </a:br>
            <a:r>
              <a:rPr lang="uk-UA" b="1" dirty="0" smtClean="0">
                <a:solidFill>
                  <a:srgbClr val="0070C0"/>
                </a:solidFill>
              </a:rPr>
              <a:t>ТКАНИННОЇ НЕСУМІСНОСТІ: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0" y="2786058"/>
            <a:ext cx="4038600" cy="30718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solidFill>
                  <a:srgbClr val="0070C0"/>
                </a:solidFill>
              </a:rPr>
              <a:t>СПЕЦИФІЧНІ </a:t>
            </a:r>
          </a:p>
          <a:p>
            <a:pPr algn="ctr">
              <a:buNone/>
            </a:pPr>
            <a:r>
              <a:rPr lang="ru-RU" dirty="0" err="1" smtClean="0"/>
              <a:t>Гальмують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трансплантаційний</a:t>
            </a:r>
            <a:r>
              <a:rPr lang="ru-RU" dirty="0" smtClean="0"/>
              <a:t> </a:t>
            </a:r>
            <a:r>
              <a:rPr lang="ru-RU" dirty="0" err="1" smtClean="0"/>
              <a:t>імунітет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00562" y="2857496"/>
            <a:ext cx="4000528" cy="231140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solidFill>
                  <a:srgbClr val="0070C0"/>
                </a:solidFill>
              </a:rPr>
              <a:t>НЕСПЕЦИФІЧНІ</a:t>
            </a:r>
          </a:p>
          <a:p>
            <a:pPr algn="ctr">
              <a:buNone/>
            </a:pPr>
            <a:r>
              <a:rPr lang="ru-RU" dirty="0" err="1" smtClean="0"/>
              <a:t>Гальмують</a:t>
            </a:r>
            <a:r>
              <a:rPr lang="ru-RU" dirty="0" smtClean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трансплантаційний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інфекційний</a:t>
            </a:r>
            <a:r>
              <a:rPr lang="ru-RU" dirty="0"/>
              <a:t> </a:t>
            </a:r>
            <a:r>
              <a:rPr lang="ru-RU" dirty="0" err="1"/>
              <a:t>імунітет</a:t>
            </a:r>
            <a:r>
              <a:rPr lang="ru-RU" dirty="0" smtClean="0"/>
              <a:t> 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6" name="Стрілка вниз 5"/>
          <p:cNvSpPr/>
          <p:nvPr/>
        </p:nvSpPr>
        <p:spPr>
          <a:xfrm>
            <a:off x="1857356" y="1643050"/>
            <a:ext cx="100013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ілка вниз 6"/>
          <p:cNvSpPr/>
          <p:nvPr/>
        </p:nvSpPr>
        <p:spPr>
          <a:xfrm>
            <a:off x="5857884" y="1714488"/>
            <a:ext cx="100013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СПЕЦИФІЧНІ МЕТОДИ:</a:t>
            </a:r>
            <a:endParaRPr lang="uk-UA" b="1" dirty="0">
              <a:solidFill>
                <a:srgbClr val="0070C0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428596" y="1857364"/>
          <a:ext cx="7929618" cy="500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uk-UA" b="1" dirty="0">
                <a:solidFill>
                  <a:srgbClr val="0070C0"/>
                </a:solidFill>
              </a:rPr>
              <a:t>Неспецифічні методи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1214414" y="1142984"/>
            <a:ext cx="3714776" cy="971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err="1">
                <a:solidFill>
                  <a:srgbClr val="FF0000"/>
                </a:solidFill>
              </a:rPr>
              <a:t>З</a:t>
            </a:r>
            <a:r>
              <a:rPr lang="ru-RU" sz="4800" b="1" dirty="0" err="1" smtClean="0">
                <a:solidFill>
                  <a:srgbClr val="FF0000"/>
                </a:solidFill>
              </a:rPr>
              <a:t>асоби</a:t>
            </a:r>
            <a:r>
              <a:rPr lang="ru-RU" sz="4800" b="1" dirty="0">
                <a:solidFill>
                  <a:srgbClr val="FF0000"/>
                </a:solidFill>
              </a:rPr>
              <a:t>: 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571472" y="2571744"/>
          <a:ext cx="5357850" cy="428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трілка вниз 8"/>
          <p:cNvSpPr/>
          <p:nvPr/>
        </p:nvSpPr>
        <p:spPr>
          <a:xfrm>
            <a:off x="2928926" y="92867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ілка вниз 9"/>
          <p:cNvSpPr/>
          <p:nvPr/>
        </p:nvSpPr>
        <p:spPr>
          <a:xfrm>
            <a:off x="3000364" y="200024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кутник 10"/>
          <p:cNvSpPr/>
          <p:nvPr/>
        </p:nvSpPr>
        <p:spPr>
          <a:xfrm>
            <a:off x="5357818" y="2333685"/>
            <a:ext cx="32861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Н</a:t>
            </a:r>
            <a:r>
              <a:rPr lang="uk-UA" sz="2400" b="1" dirty="0" smtClean="0">
                <a:solidFill>
                  <a:srgbClr val="FF0000"/>
                </a:solidFill>
              </a:rPr>
              <a:t>айважливіше завдання</a:t>
            </a:r>
            <a:br>
              <a:rPr lang="uk-UA" sz="2400" b="1" dirty="0" smtClean="0">
                <a:solidFill>
                  <a:srgbClr val="FF0000"/>
                </a:solidFill>
              </a:rPr>
            </a:br>
            <a:r>
              <a:rPr lang="uk-UA" sz="2400" b="1" dirty="0" smtClean="0">
                <a:solidFill>
                  <a:srgbClr val="FF0000"/>
                </a:solidFill>
              </a:rPr>
              <a:t>сучасної імунології </a:t>
            </a:r>
            <a:r>
              <a:rPr lang="uk-UA" sz="2400" dirty="0" smtClean="0">
                <a:solidFill>
                  <a:srgbClr val="002060"/>
                </a:solidFill>
              </a:rPr>
              <a:t>– не просто загальмувати імунітет, а загальмувати саме трансплантаційний імунітет, зберігши функцію захисту організму від інфекцій </a:t>
            </a:r>
            <a:endParaRPr lang="uk-UA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214"/>
            <a:ext cx="9144000" cy="7215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Напрями </a:t>
            </a:r>
            <a:r>
              <a:rPr lang="uk-UA" b="1" dirty="0" err="1">
                <a:solidFill>
                  <a:srgbClr val="0070C0"/>
                </a:solidFill>
              </a:rPr>
              <a:t>трансплантології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6900882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1)</a:t>
            </a:r>
            <a:r>
              <a:rPr lang="ru-RU" dirty="0" smtClean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тканин методом </a:t>
            </a:r>
            <a:r>
              <a:rPr lang="ru-RU" dirty="0" err="1"/>
              <a:t>клонування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3)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трансплантатів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тварин</a:t>
            </a:r>
            <a:r>
              <a:rPr lang="ru-RU" dirty="0" smtClean="0"/>
              <a:t> 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5" name="Picture 2" descr="ÐÐ°ÑÑÐ¸Ð½ÐºÐ¸ Ð¿Ð¾ Ð·Ð°Ð¿ÑÐ¾ÑÑ Ð¯Ð²Ð¸ÑÐµ ÑÐ¼ÑÐ½Ð¾Ð»Ð¾Ð³ÑÑÐ½Ð¾Ñ ÑÐ¾Ð»ÐµÑÐ°Ð½ÑÐ½Ð¾ÑÑÑ Ð±ÑÐ»Ð¾ Ð²ÑÐ´ÐºÑÐ¸ÑÐµ Ð² 1953 Ñ. ÑÐµÑÑÐºÐ¸Ð¼ ÐµÐ¼Ð±ÑÑÐ¾Ð»Ð¾Ð³Ð¾Ð¼ Ð. ÐÐ°ÑÐµÐºÐ¾Ð¼ Ñ Ð°Ð½Ð³Ð»ÑÐ¹ÑÑÐºÐ¸Ð¼ Ð·Ð¾Ð¾Ð»Ð¾Ð³Ð¾Ð¼ Ð. ÐÐµÐ´Ð°Ð²Ð°ÑÐ¾Ð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5462" y="4429109"/>
            <a:ext cx="5988538" cy="2428891"/>
          </a:xfrm>
          <a:prstGeom prst="rect">
            <a:avLst/>
          </a:prstGeom>
          <a:noFill/>
        </p:spPr>
      </p:pic>
      <p:sp>
        <p:nvSpPr>
          <p:cNvPr id="6" name="Прямокутник 5"/>
          <p:cNvSpPr/>
          <p:nvPr/>
        </p:nvSpPr>
        <p:spPr>
          <a:xfrm>
            <a:off x="0" y="5643578"/>
            <a:ext cx="30718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Тканини</a:t>
            </a:r>
            <a:r>
              <a:rPr lang="ru-RU" b="1" dirty="0"/>
              <a:t> </a:t>
            </a:r>
            <a:r>
              <a:rPr lang="ru-RU" b="1" dirty="0" err="1"/>
              <a:t>й</a:t>
            </a:r>
            <a:r>
              <a:rPr lang="ru-RU" b="1" dirty="0"/>
              <a:t> </a:t>
            </a:r>
            <a:r>
              <a:rPr lang="ru-RU" b="1" dirty="0" err="1"/>
              <a:t>органи</a:t>
            </a:r>
            <a:r>
              <a:rPr lang="ru-RU" b="1" dirty="0"/>
              <a:t> </a:t>
            </a:r>
            <a:r>
              <a:rPr lang="ru-RU" b="1" dirty="0" err="1"/>
              <a:t>свині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використовують</a:t>
            </a:r>
            <a:r>
              <a:rPr lang="ru-RU" b="1" dirty="0"/>
              <a:t> для </a:t>
            </a:r>
            <a:r>
              <a:rPr lang="ru-RU" b="1" dirty="0" err="1"/>
              <a:t>трансплантації</a:t>
            </a:r>
            <a:endParaRPr lang="uk-UA" dirty="0"/>
          </a:p>
        </p:txBody>
      </p:sp>
      <p:sp>
        <p:nvSpPr>
          <p:cNvPr id="7" name="Вигнута вправо стрілка 6"/>
          <p:cNvSpPr/>
          <p:nvPr/>
        </p:nvSpPr>
        <p:spPr>
          <a:xfrm>
            <a:off x="6572264" y="1285860"/>
            <a:ext cx="428628" cy="7858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0" name="Вигнута вправо стрілка 9"/>
          <p:cNvSpPr/>
          <p:nvPr/>
        </p:nvSpPr>
        <p:spPr>
          <a:xfrm>
            <a:off x="6572264" y="1214422"/>
            <a:ext cx="928694" cy="17145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1" name="Вигнута вправо стрілка 10"/>
          <p:cNvSpPr/>
          <p:nvPr/>
        </p:nvSpPr>
        <p:spPr>
          <a:xfrm>
            <a:off x="6572264" y="1142984"/>
            <a:ext cx="1500198" cy="27860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Імплантація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створення</a:t>
            </a:r>
            <a:r>
              <a:rPr lang="ru-RU" i="1" dirty="0" smtClean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 smtClean="0"/>
              <a:t>застосування</a:t>
            </a:r>
            <a:r>
              <a:rPr lang="ru-RU" i="1" dirty="0" smtClean="0"/>
              <a:t> </a:t>
            </a:r>
            <a:r>
              <a:rPr lang="ru-RU" i="1" dirty="0" err="1" smtClean="0"/>
              <a:t>штучних</a:t>
            </a:r>
            <a:r>
              <a:rPr lang="ru-RU" i="1" dirty="0" smtClean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для </a:t>
            </a:r>
            <a:r>
              <a:rPr lang="ru-RU" i="1" dirty="0" err="1"/>
              <a:t>тимчасової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постійної</a:t>
            </a:r>
            <a:r>
              <a:rPr lang="ru-RU" i="1" dirty="0"/>
              <a:t> </a:t>
            </a:r>
            <a:r>
              <a:rPr lang="ru-RU" i="1" dirty="0" err="1"/>
              <a:t>заміни</a:t>
            </a:r>
            <a:r>
              <a:rPr lang="ru-RU" i="1" dirty="0"/>
              <a:t> того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іншого</a:t>
            </a:r>
            <a:r>
              <a:rPr lang="ru-RU" i="1" dirty="0"/>
              <a:t> органа </a:t>
            </a:r>
            <a:r>
              <a:rPr lang="ru-RU" i="1" dirty="0" err="1"/>
              <a:t>людини</a:t>
            </a:r>
            <a:r>
              <a:rPr lang="ru-RU" i="1" dirty="0" smtClean="0"/>
              <a:t> </a:t>
            </a:r>
          </a:p>
          <a:p>
            <a:r>
              <a:rPr lang="ru-RU" dirty="0" err="1"/>
              <a:t>імплантованим</a:t>
            </a:r>
            <a:r>
              <a:rPr lang="ru-RU" dirty="0"/>
              <a:t> органом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слугувати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штучні</a:t>
            </a:r>
            <a:r>
              <a:rPr lang="ru-RU" dirty="0"/>
              <a:t> </a:t>
            </a:r>
            <a:r>
              <a:rPr lang="ru-RU" dirty="0" err="1"/>
              <a:t>клапани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ними </a:t>
            </a:r>
            <a:r>
              <a:rPr lang="ru-RU" dirty="0" err="1"/>
              <a:t>заміняють</a:t>
            </a:r>
            <a:r>
              <a:rPr lang="ru-RU" dirty="0"/>
              <a:t> </a:t>
            </a:r>
            <a:r>
              <a:rPr lang="ru-RU" dirty="0" err="1"/>
              <a:t>уражені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25604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 b="8269"/>
          <a:stretch>
            <a:fillRect/>
          </a:stretch>
        </p:blipFill>
        <p:spPr bwMode="auto">
          <a:xfrm>
            <a:off x="4799013" y="4286256"/>
            <a:ext cx="4344987" cy="2571744"/>
          </a:xfrm>
          <a:prstGeom prst="rect">
            <a:avLst/>
          </a:prstGeom>
          <a:noFill/>
        </p:spPr>
      </p:pic>
      <p:pic>
        <p:nvPicPr>
          <p:cNvPr id="25606" name="Picture 6" descr="ÐÐ°ÑÑÐ¸Ð½ÐºÐ¸ Ð¿Ð¾ Ð·Ð°Ð¿ÑÐ¾ÑÑ ÑÐ¼Ð¿Ð»Ð°Ð½ÑÐ°ÑÑÑ Ð¾ÑÐ³Ð°Ð½ÑÐ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714884"/>
            <a:ext cx="4143372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Е</a:t>
            </a:r>
            <a:r>
              <a:rPr lang="uk-UA" b="1" dirty="0" smtClean="0">
                <a:solidFill>
                  <a:srgbClr val="0070C0"/>
                </a:solidFill>
              </a:rPr>
              <a:t>ксплантація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500174"/>
            <a:ext cx="8229600" cy="4525963"/>
          </a:xfrm>
        </p:spPr>
        <p:txBody>
          <a:bodyPr/>
          <a:lstStyle/>
          <a:p>
            <a:r>
              <a:rPr lang="ru-RU" i="1" dirty="0" err="1"/>
              <a:t>Вирощування</a:t>
            </a:r>
            <a:r>
              <a:rPr lang="ru-RU" i="1" dirty="0"/>
              <a:t> </a:t>
            </a:r>
            <a:r>
              <a:rPr lang="ru-RU" i="1" dirty="0" err="1"/>
              <a:t>окремих</a:t>
            </a:r>
            <a:r>
              <a:rPr lang="ru-RU" i="1" dirty="0"/>
              <a:t> </a:t>
            </a:r>
            <a:r>
              <a:rPr lang="ru-RU" i="1" dirty="0" err="1"/>
              <a:t>клітин</a:t>
            </a:r>
            <a:r>
              <a:rPr lang="ru-RU" i="1" dirty="0"/>
              <a:t>, тканин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поза </a:t>
            </a:r>
            <a:r>
              <a:rPr lang="ru-RU" i="1" dirty="0" err="1"/>
              <a:t>організмом</a:t>
            </a:r>
            <a:r>
              <a:rPr lang="ru-RU" i="1" dirty="0"/>
              <a:t> на </a:t>
            </a:r>
            <a:r>
              <a:rPr lang="ru-RU" i="1" dirty="0" err="1"/>
              <a:t>живильних</a:t>
            </a:r>
            <a:r>
              <a:rPr lang="ru-RU" i="1" dirty="0"/>
              <a:t> </a:t>
            </a:r>
            <a:r>
              <a:rPr lang="ru-RU" i="1" dirty="0" err="1"/>
              <a:t>середовищах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за </a:t>
            </a:r>
            <a:r>
              <a:rPr lang="ru-RU" i="1" dirty="0" err="1"/>
              <a:t>певних</a:t>
            </a:r>
            <a:r>
              <a:rPr lang="ru-RU" i="1" dirty="0"/>
              <a:t> умов</a:t>
            </a:r>
            <a:r>
              <a:rPr lang="ru-RU" dirty="0" smtClean="0"/>
              <a:t> </a:t>
            </a:r>
          </a:p>
          <a:p>
            <a:r>
              <a:rPr lang="ru-RU" dirty="0" err="1"/>
              <a:t>Клітинні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, </a:t>
            </a:r>
            <a:r>
              <a:rPr lang="ru-RU" dirty="0" err="1"/>
              <a:t>антитіл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286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 l="3906" t="13542" b="3124"/>
          <a:stretch>
            <a:fillRect/>
          </a:stretch>
        </p:blipFill>
        <p:spPr bwMode="auto">
          <a:xfrm>
            <a:off x="3857620" y="4143380"/>
            <a:ext cx="5286380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Культивування </a:t>
            </a:r>
            <a:r>
              <a:rPr lang="uk-UA" b="1" dirty="0">
                <a:solidFill>
                  <a:srgbClr val="0070C0"/>
                </a:solidFill>
              </a:rPr>
              <a:t>клітин </a:t>
            </a:r>
            <a:r>
              <a:rPr lang="uk-UA" b="1" dirty="0" smtClean="0">
                <a:solidFill>
                  <a:srgbClr val="0070C0"/>
                </a:solidFill>
              </a:rPr>
              <a:t/>
            </a:r>
            <a:br>
              <a:rPr lang="uk-UA" b="1" dirty="0" smtClean="0">
                <a:solidFill>
                  <a:srgbClr val="0070C0"/>
                </a:solidFill>
              </a:rPr>
            </a:br>
            <a:r>
              <a:rPr lang="uk-UA" b="1" dirty="0" smtClean="0">
                <a:solidFill>
                  <a:srgbClr val="0070C0"/>
                </a:solidFill>
              </a:rPr>
              <a:t>кісткового </a:t>
            </a:r>
            <a:r>
              <a:rPr lang="uk-UA" b="1" dirty="0">
                <a:solidFill>
                  <a:srgbClr val="0070C0"/>
                </a:solidFill>
              </a:rPr>
              <a:t>мозку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1500174"/>
            <a:ext cx="4786346" cy="4525963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Культивувати в певних умовах можна </a:t>
            </a:r>
            <a:r>
              <a:rPr lang="uk-UA" dirty="0" smtClean="0"/>
              <a:t> </a:t>
            </a:r>
            <a:r>
              <a:rPr lang="uk-UA" dirty="0"/>
              <a:t>ізольовані органи, узяті від живого або</a:t>
            </a:r>
            <a:br>
              <a:rPr lang="uk-UA" dirty="0"/>
            </a:br>
            <a:r>
              <a:rPr lang="uk-UA" dirty="0"/>
              <a:t>загиблого організму.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цього використовують спеціальні камери, в яких створюють відповідні умови.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29698" name="Picture 2" descr="ÐÐ°ÑÑÐ¸Ð½ÐºÐ¸ Ð¿Ð¾ Ð·Ð°Ð¿ÑÐ¾ÑÑ ÐÑÐ»ÑÑÐ¸Ð²ÑÐ²Ð°Ð½Ð½Ñ ÐºÐ»ÑÑÐ¸Ð½ ÐºÑÑÑÐºÐ¾Ð²Ð¾Ð³Ð¾ Ð¼Ð¾Ð·ÐºÑ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7" y="2571744"/>
            <a:ext cx="4143373" cy="428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43758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СУЧАСНІ ДОСЯГНЕННЯ БІОІНЖЕЕРІЇ: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Перспективним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3D-принтерів</a:t>
            </a:r>
            <a:r>
              <a:rPr lang="ru-RU" dirty="0" smtClean="0"/>
              <a:t> 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3072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673568"/>
            <a:ext cx="6919924" cy="4184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Дайте відповідь на запитання: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1. Що таке трансплантація? </a:t>
            </a:r>
            <a:endParaRPr lang="uk-UA" dirty="0" smtClean="0"/>
          </a:p>
          <a:p>
            <a:r>
              <a:rPr lang="uk-UA" dirty="0" smtClean="0"/>
              <a:t>2</a:t>
            </a:r>
            <a:r>
              <a:rPr lang="uk-UA" dirty="0"/>
              <a:t>. Які є види трансплантації? </a:t>
            </a:r>
            <a:endParaRPr lang="uk-UA" dirty="0" smtClean="0"/>
          </a:p>
          <a:p>
            <a:r>
              <a:rPr lang="uk-UA" dirty="0" smtClean="0"/>
              <a:t>3</a:t>
            </a:r>
            <a:r>
              <a:rPr lang="uk-UA" dirty="0"/>
              <a:t>. Як називається </a:t>
            </a:r>
            <a:r>
              <a:rPr lang="uk-UA" dirty="0" smtClean="0"/>
              <a:t>наука про </a:t>
            </a:r>
            <a:r>
              <a:rPr lang="uk-UA" dirty="0"/>
              <a:t>трансплантацію? </a:t>
            </a:r>
            <a:endParaRPr lang="uk-UA" dirty="0" smtClean="0"/>
          </a:p>
          <a:p>
            <a:r>
              <a:rPr lang="uk-UA" dirty="0" smtClean="0"/>
              <a:t>4</a:t>
            </a:r>
            <a:r>
              <a:rPr lang="uk-UA" dirty="0"/>
              <a:t>. Назвіть основну проблему сучасної </a:t>
            </a:r>
            <a:r>
              <a:rPr lang="uk-UA" dirty="0" err="1"/>
              <a:t>трансплантології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5</a:t>
            </a:r>
            <a:r>
              <a:rPr lang="uk-UA" dirty="0"/>
              <a:t>. Що таке експлантація? </a:t>
            </a:r>
            <a:endParaRPr lang="uk-UA" dirty="0" smtClean="0"/>
          </a:p>
          <a:p>
            <a:r>
              <a:rPr lang="uk-UA" dirty="0" smtClean="0"/>
              <a:t>6</a:t>
            </a:r>
            <a:r>
              <a:rPr lang="uk-UA" dirty="0"/>
              <a:t>. Наведіть приклади органів і тканин, що їх </a:t>
            </a:r>
            <a:r>
              <a:rPr lang="uk-UA" dirty="0" smtClean="0"/>
              <a:t>трансплантують </a:t>
            </a:r>
            <a:r>
              <a:rPr lang="uk-UA" dirty="0"/>
              <a:t>у людини найчастіше</a:t>
            </a:r>
            <a:r>
              <a:rPr lang="uk-UA" dirty="0" smtClean="0"/>
              <a:t>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32770" name="Picture 2" descr="ÐÐ°ÑÑÐ¸Ð½ÐºÐ¸ Ð¿Ð¾ Ð·Ð°Ð¿ÑÐ¾ÑÑ Ð·Ð°Ð¿Ð¸ÑÐ°Ð½Ð½Ñ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000636"/>
            <a:ext cx="2000232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ВИСНОВКИ: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0" y="128586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успіхи сучасної хірургії дають змогу здійснити технічно пересадку найважливіших для життєдіяльності тканин та органів</a:t>
            </a:r>
            <a:r>
              <a:rPr lang="uk-UA" dirty="0" smtClean="0"/>
              <a:t> </a:t>
            </a:r>
          </a:p>
          <a:p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трансплантології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бар'єра</a:t>
            </a:r>
            <a:r>
              <a:rPr lang="ru-RU" dirty="0" smtClean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несумісності</a:t>
            </a:r>
            <a:r>
              <a:rPr lang="ru-RU" dirty="0" smtClean="0"/>
              <a:t> </a:t>
            </a:r>
          </a:p>
          <a:p>
            <a:r>
              <a:rPr lang="uk-UA" dirty="0"/>
              <a:t>перспективи </a:t>
            </a:r>
            <a:r>
              <a:rPr lang="uk-UA" dirty="0" err="1"/>
              <a:t>трансплантології</a:t>
            </a:r>
            <a:r>
              <a:rPr lang="uk-UA" dirty="0"/>
              <a:t> пов’язують із </a:t>
            </a:r>
            <a:r>
              <a:rPr lang="uk-UA" dirty="0" smtClean="0"/>
              <a:t>вирощуванням органів </a:t>
            </a:r>
            <a:r>
              <a:rPr lang="uk-UA" dirty="0"/>
              <a:t>й тканин, отриманням штучних органів і </a:t>
            </a:r>
            <a:r>
              <a:rPr lang="uk-UA" dirty="0" smtClean="0"/>
              <a:t>використанням органів </a:t>
            </a:r>
            <a:r>
              <a:rPr lang="uk-UA" dirty="0"/>
              <a:t>і тканин від організмів інших видів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20482" name="AutoShape 2" descr="ÐÐ°ÑÑÐ¸Ð½ÐºÐ¸ Ð¿Ð¾ Ð·Ð°Ð¿ÑÐ¾ÑÑ ÑÑÐ°Ð½ÑÐ¿Ð»Ð°Ð½ÑÐ°ÑÑÑ Ð¾ÑÐ³Ð°Ð½Ñ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484" name="Picture 4" descr="Ð©Ð¾Ð± Ð´Ð¾Ð·Ð²Ð¾Ð»ÐµÐ½Ð° ÑÑÐ°Ð½ÑÐ¿Ð»Ð°Ð½ÑÐ°ÑÑÑ Ð¾ÑÐ³Ð°Ð½ÑÐ² Ð½Ðµ ÑÑÐ°Ð»Ð° ÐºÑÐ¸Ð¼ÑÐ½Ð°Ð»ÑÐ½Ð¾Ñ ÐºÐ¾Ð¼ÐµÑÑÑÑÑ Â«ÑÐ¾ÑÐ½Ð¸Ñ ÑÑÑÑÑÐ³ÑÐ²Â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143380"/>
            <a:ext cx="4857752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¤Ð¾Ð½Ñ Ð´Ð»Ñ Ð¿ÑÐµÐ·ÐµÐ½ÑÐ°ÑÐ¸Ð¹ ÐÑÐ¼Ð°Ð³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Знайомтеся!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sz="half" idx="1"/>
          </p:nvPr>
        </p:nvSpPr>
        <p:spPr>
          <a:xfrm>
            <a:off x="0" y="1214422"/>
            <a:ext cx="5000628" cy="564357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Наукову </a:t>
            </a:r>
            <a:r>
              <a:rPr lang="uk-UA" dirty="0" err="1"/>
              <a:t>трансплантологію</a:t>
            </a:r>
            <a:r>
              <a:rPr lang="uk-UA" dirty="0"/>
              <a:t> започаткував метод судинних швів, який розробив у 1902 р. французький хірург</a:t>
            </a:r>
            <a:br>
              <a:rPr lang="uk-UA" dirty="0"/>
            </a:br>
            <a:r>
              <a:rPr lang="uk-UA" b="1" i="1" dirty="0" err="1"/>
              <a:t>Алексіс</a:t>
            </a:r>
            <a:r>
              <a:rPr lang="uk-UA" b="1" i="1" dirty="0"/>
              <a:t> </a:t>
            </a:r>
            <a:r>
              <a:rPr lang="uk-UA" b="1" i="1" dirty="0" err="1"/>
              <a:t>Каррель</a:t>
            </a:r>
            <a:r>
              <a:rPr lang="uk-UA" b="1" i="1" dirty="0"/>
              <a:t> </a:t>
            </a:r>
            <a:r>
              <a:rPr lang="uk-UA" dirty="0"/>
              <a:t>(1873–1944). Цей метод уможливив трансплантацію органів із збереженням кровообігу. </a:t>
            </a:r>
            <a:r>
              <a:rPr lang="uk-UA" dirty="0" smtClean="0"/>
              <a:t>Науковець став </a:t>
            </a:r>
            <a:r>
              <a:rPr lang="uk-UA" dirty="0"/>
              <a:t>засновником експериментальної трансплантації життєво важливих органів й отримав Нобелівську премію з фізіології і медицини (1912). </a:t>
            </a:r>
            <a:endParaRPr lang="uk-UA" dirty="0" smtClean="0"/>
          </a:p>
          <a:p>
            <a:r>
              <a:rPr lang="uk-UA" dirty="0" smtClean="0">
                <a:solidFill>
                  <a:srgbClr val="0070C0"/>
                </a:solidFill>
              </a:rPr>
              <a:t>А </a:t>
            </a:r>
            <a:r>
              <a:rPr lang="uk-UA" dirty="0">
                <a:solidFill>
                  <a:srgbClr val="0070C0"/>
                </a:solidFill>
              </a:rPr>
              <a:t>що таке трансплантація?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102" name="Picture 6" descr="ÐÐ°ÑÑÐ¸Ð½ÐºÐ¸ Ð¿Ð¾ Ð·Ð°Ð¿ÑÐ¾ÑÑ ÐÐ»ÐµÐºÑÑÑ ÐÐ°ÑÑÐµÐ»Ñ"/>
          <p:cNvPicPr>
            <a:picLocks noChangeAspect="1" noChangeArrowheads="1"/>
          </p:cNvPicPr>
          <p:nvPr/>
        </p:nvPicPr>
        <p:blipFill>
          <a:blip r:embed="rId3"/>
          <a:srcRect l="20357" r="19642"/>
          <a:stretch>
            <a:fillRect/>
          </a:stretch>
        </p:blipFill>
        <p:spPr bwMode="auto">
          <a:xfrm>
            <a:off x="5143472" y="2143116"/>
            <a:ext cx="4000528" cy="4191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ТРАНСПЛАНТАЦІЯ</a:t>
            </a:r>
            <a:r>
              <a:rPr lang="uk-UA" b="1" dirty="0"/>
              <a:t> 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(від лат. </a:t>
            </a:r>
            <a:r>
              <a:rPr lang="en-US" i="1" dirty="0" err="1"/>
              <a:t>transplantatio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uk-UA" dirty="0"/>
              <a:t>пересаджування) – </a:t>
            </a:r>
            <a:r>
              <a:rPr lang="uk-UA" i="1" dirty="0"/>
              <a:t>це заміщення пошкоджених чи відсутніх тканин або органів власними тканинами </a:t>
            </a:r>
            <a:r>
              <a:rPr lang="uk-UA" i="1" dirty="0" smtClean="0"/>
              <a:t>або тканинами </a:t>
            </a:r>
            <a:r>
              <a:rPr lang="uk-UA" i="1" dirty="0"/>
              <a:t>й органами, що їх взято від іншого організму</a:t>
            </a:r>
            <a:r>
              <a:rPr lang="uk-UA" dirty="0" smtClean="0"/>
              <a:t>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1638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7" y="3869489"/>
            <a:ext cx="4429124" cy="2988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ГЛОСАРІЙ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600200"/>
            <a:ext cx="707233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Трансплантація</a:t>
            </a:r>
            <a:r>
              <a:rPr lang="ru-RU" dirty="0" smtClean="0"/>
              <a:t> - пересадка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тканин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Трансплантологія</a:t>
            </a:r>
            <a:r>
              <a:rPr lang="ru-RU" dirty="0" smtClean="0"/>
              <a:t> -  </a:t>
            </a:r>
            <a:r>
              <a:rPr lang="ru-RU" dirty="0"/>
              <a:t>науку,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Трансплантат</a:t>
            </a:r>
            <a:r>
              <a:rPr lang="ru-RU" dirty="0" smtClean="0"/>
              <a:t> - </a:t>
            </a:r>
            <a:r>
              <a:rPr lang="ru-RU" dirty="0" err="1"/>
              <a:t>д</a:t>
            </a:r>
            <a:r>
              <a:rPr lang="ru-RU" dirty="0" err="1" smtClean="0"/>
              <a:t>ілянка</a:t>
            </a:r>
            <a:r>
              <a:rPr lang="ru-RU" dirty="0" smtClean="0"/>
              <a:t> </a:t>
            </a:r>
            <a:r>
              <a:rPr lang="ru-RU" dirty="0"/>
              <a:t>органа,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пересаджують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Донор</a:t>
            </a:r>
            <a:r>
              <a:rPr lang="ru-RU" dirty="0" smtClean="0"/>
              <a:t> - </a:t>
            </a:r>
            <a:r>
              <a:rPr lang="ru-RU" dirty="0" err="1"/>
              <a:t>о</a:t>
            </a:r>
            <a:r>
              <a:rPr lang="ru-RU" dirty="0" err="1" smtClean="0"/>
              <a:t>рганізм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одержують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для </a:t>
            </a:r>
            <a:r>
              <a:rPr lang="ru-RU" dirty="0" err="1" smtClean="0"/>
              <a:t>трансплантації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Реципієнт</a:t>
            </a:r>
            <a:r>
              <a:rPr lang="ru-RU" dirty="0" smtClean="0"/>
              <a:t> - </a:t>
            </a:r>
            <a:r>
              <a:rPr lang="ru-RU" dirty="0" err="1" smtClean="0"/>
              <a:t>організм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пересаджують</a:t>
            </a:r>
            <a:r>
              <a:rPr lang="ru-RU" dirty="0"/>
              <a:t> </a:t>
            </a:r>
            <a:r>
              <a:rPr lang="ru-RU" dirty="0" smtClean="0"/>
              <a:t>трансплантат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15362" name="Picture 2" descr="https://history.vn.ua/pidruchniki/sobol-biology-and-ecology-10-class-2018-standard-level/sobol-biology-and-ecology-10-class-2018-standard-level.files/image3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6346" y="2928934"/>
            <a:ext cx="240765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ПЕРША ТРАНСПЛАНТАЦІЯ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5043510"/>
          </a:xfrm>
        </p:spPr>
        <p:txBody>
          <a:bodyPr/>
          <a:lstStyle/>
          <a:p>
            <a:r>
              <a:rPr lang="uk-UA" sz="3200" dirty="0"/>
              <a:t>Першу у світі трансплантацію нирки від померлої людини здійснив український лікар Ю. Ю. Вороний (1895–1961</a:t>
            </a:r>
            <a:r>
              <a:rPr lang="uk-UA" sz="3200" dirty="0" smtClean="0"/>
              <a:t>).</a:t>
            </a:r>
          </a:p>
          <a:p>
            <a:r>
              <a:rPr lang="uk-UA" sz="3200" dirty="0" smtClean="0"/>
              <a:t> </a:t>
            </a:r>
            <a:r>
              <a:rPr lang="uk-UA" sz="3200" dirty="0"/>
              <a:t>Відбулася ця подія 3 квітня 1933 р</a:t>
            </a:r>
            <a:r>
              <a:rPr lang="uk-UA" sz="3200" dirty="0" smtClean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7410" name="Picture 2" descr="ÐÐ¾ÑÐ¾Ð½Ð¸Ð¹ Ð®ÑÑÐ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428736"/>
            <a:ext cx="3571900" cy="5162265"/>
          </a:xfrm>
          <a:prstGeom prst="rect">
            <a:avLst/>
          </a:prstGeom>
          <a:noFill/>
        </p:spPr>
      </p:pic>
      <p:sp>
        <p:nvSpPr>
          <p:cNvPr id="9" name="Прямокутник 8"/>
          <p:cNvSpPr/>
          <p:nvPr/>
        </p:nvSpPr>
        <p:spPr>
          <a:xfrm>
            <a:off x="4786314" y="6534834"/>
            <a:ext cx="4000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У</a:t>
            </a:r>
            <a:r>
              <a:rPr lang="uk-UA" b="1" dirty="0" smtClean="0"/>
              <a:t>країнський лікар</a:t>
            </a:r>
          </a:p>
          <a:p>
            <a:pPr algn="ctr"/>
            <a:r>
              <a:rPr lang="uk-UA" b="1" dirty="0" smtClean="0"/>
              <a:t> Ю. Ю. Вороний (1895–1961) </a:t>
            </a:r>
            <a:endParaRPr lang="uk-UA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70C0"/>
                </a:solidFill>
              </a:rPr>
              <a:t>Пересадка </a:t>
            </a:r>
            <a:r>
              <a:rPr lang="ru-RU" b="1" dirty="0" err="1" smtClean="0">
                <a:solidFill>
                  <a:srgbClr val="0070C0"/>
                </a:solidFill>
              </a:rPr>
              <a:t>органів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і</a:t>
            </a:r>
            <a:r>
              <a:rPr lang="ru-RU" b="1" dirty="0" smtClean="0">
                <a:solidFill>
                  <a:srgbClr val="0070C0"/>
                </a:solidFill>
              </a:rPr>
              <a:t> тканин</a:t>
            </a:r>
            <a:endParaRPr lang="uk-UA" b="1" dirty="0">
              <a:solidFill>
                <a:srgbClr val="0070C0"/>
              </a:solidFill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357158" y="1357298"/>
          <a:ext cx="7929618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Стрілка вниз 15"/>
          <p:cNvSpPr/>
          <p:nvPr/>
        </p:nvSpPr>
        <p:spPr>
          <a:xfrm>
            <a:off x="928662" y="1357298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 вниз 16"/>
          <p:cNvSpPr/>
          <p:nvPr/>
        </p:nvSpPr>
        <p:spPr>
          <a:xfrm>
            <a:off x="3786182" y="1428736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ілка вниз 17"/>
          <p:cNvSpPr/>
          <p:nvPr/>
        </p:nvSpPr>
        <p:spPr>
          <a:xfrm>
            <a:off x="6357950" y="1357298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ПЕРЕСАДКА РОГІВКИ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2056" cy="5257800"/>
          </a:xfrm>
        </p:spPr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офтальмології</a:t>
            </a:r>
            <a:r>
              <a:rPr lang="ru-RU" dirty="0"/>
              <a:t> широко </a:t>
            </a:r>
            <a:r>
              <a:rPr lang="ru-RU" dirty="0" err="1"/>
              <a:t>використовують</a:t>
            </a:r>
            <a:r>
              <a:rPr lang="ru-RU" dirty="0"/>
              <a:t> пересадку </a:t>
            </a:r>
            <a:r>
              <a:rPr lang="ru-RU" dirty="0" err="1"/>
              <a:t>рогівки</a:t>
            </a:r>
            <a:r>
              <a:rPr lang="ru-RU" dirty="0"/>
              <a:t> ока за методом, </a:t>
            </a:r>
            <a:r>
              <a:rPr lang="ru-RU" dirty="0" err="1"/>
              <a:t>розробленим</a:t>
            </a:r>
            <a:r>
              <a:rPr lang="ru-RU" dirty="0"/>
              <a:t> </a:t>
            </a:r>
            <a:r>
              <a:rPr lang="ru-RU" dirty="0" err="1"/>
              <a:t>академіком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В</a:t>
            </a:r>
            <a:r>
              <a:rPr lang="ru-RU" dirty="0"/>
              <a:t>. П. </a:t>
            </a:r>
            <a:r>
              <a:rPr lang="ru-RU" dirty="0" err="1"/>
              <a:t>Філатовим</a:t>
            </a:r>
            <a:r>
              <a:rPr lang="ru-RU" dirty="0"/>
              <a:t> (1875–1956).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 числа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трансплантують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здійснюють</a:t>
            </a:r>
            <a:r>
              <a:rPr lang="ru-RU" dirty="0"/>
              <a:t> пересадку </a:t>
            </a:r>
            <a:r>
              <a:rPr lang="ru-RU" dirty="0" err="1" smtClean="0"/>
              <a:t>нирки</a:t>
            </a:r>
            <a:r>
              <a:rPr lang="ru-RU" dirty="0" smtClean="0"/>
              <a:t> </a:t>
            </a:r>
            <a:endParaRPr lang="uk-UA" dirty="0"/>
          </a:p>
        </p:txBody>
      </p:sp>
      <p:pic>
        <p:nvPicPr>
          <p:cNvPr id="18434" name="Picture 2" descr="Ð.Ð. Ð¤ÑÐ»Ð°ÑÐ¾Ð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3" y="2143116"/>
            <a:ext cx="3571868" cy="5000660"/>
          </a:xfrm>
          <a:prstGeom prst="rect">
            <a:avLst/>
          </a:prstGeom>
          <a:noFill/>
        </p:spPr>
      </p:pic>
      <p:sp>
        <p:nvSpPr>
          <p:cNvPr id="18436" name="AutoShape 4" descr="ÐÐ°ÑÑÐ¸Ð½ÐºÐ¸ Ð¿Ð¾ Ð·Ð°Ð¿ÑÐ¾ÑÑ ÑÑÐ°Ð½ÑÐ¿Ð»Ð°Ð½ÑÐ°ÑÑÑ Ð¾ÑÐ³Ð°Ð½Ñ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8438" name="AutoShape 6" descr="ÐÐ°ÑÑÐ¸Ð½ÐºÐ¸ Ð¿Ð¾ Ð·Ð°Ð¿ÑÐ¾ÑÑ ÑÑÐ°Ð½ÑÐ¿Ð»Ð°Ð½ÑÐ°ÑÑÑ Ð¾ÑÐ³Ð°Ð½Ñ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8440" name="Picture 8" descr="ÐÐ°ÑÑÐ¸Ð½ÐºÐ¸ Ð¿Ð¾ Ð·Ð°Ð¿ÑÐ¾ÑÑ ÑÑÐ°Ð½ÑÐ¿Ð»Ð°Ð½ÑÐ°ÑÑÑ Ð¾ÑÐ³Ð°Ð½ÑÐ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5786455"/>
            <a:ext cx="2286000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0070C0"/>
                </a:solidFill>
              </a:rPr>
              <a:t>Трансплантологія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0" y="1643050"/>
            <a:ext cx="6715140" cy="521495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розділ медицини, що </a:t>
            </a:r>
            <a:r>
              <a:rPr lang="uk-UA" dirty="0"/>
              <a:t>вивчає пересадку тканин, </a:t>
            </a:r>
            <a:r>
              <a:rPr lang="uk-UA" dirty="0" smtClean="0"/>
              <a:t>органів або </a:t>
            </a:r>
            <a:r>
              <a:rPr lang="uk-UA" dirty="0"/>
              <a:t>їх штучних замінників.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/>
              <a:t>Відторгнення трансплантата </a:t>
            </a:r>
            <a:r>
              <a:rPr lang="uk-UA" dirty="0" smtClean="0"/>
              <a:t>відбувається через </a:t>
            </a:r>
            <a:r>
              <a:rPr lang="uk-UA" dirty="0"/>
              <a:t>антигенну відмінність його від антигенів </a:t>
            </a:r>
            <a:r>
              <a:rPr lang="uk-UA" dirty="0" smtClean="0"/>
              <a:t>реципієнта.</a:t>
            </a:r>
          </a:p>
          <a:p>
            <a:r>
              <a:rPr lang="uk-UA" dirty="0" smtClean="0"/>
              <a:t>Реакція відторгнення - </a:t>
            </a:r>
            <a:r>
              <a:rPr lang="uk-UA" dirty="0"/>
              <a:t>зумовлена антитілами. </a:t>
            </a:r>
            <a:endParaRPr lang="uk-UA" dirty="0" smtClean="0"/>
          </a:p>
          <a:p>
            <a:r>
              <a:rPr lang="uk-UA" dirty="0" smtClean="0"/>
              <a:t>Трансплантаційний </a:t>
            </a:r>
            <a:r>
              <a:rPr lang="uk-UA" dirty="0"/>
              <a:t>імунітет – надійний захист організму від чужорідних білків. </a:t>
            </a:r>
            <a:endParaRPr lang="uk-UA" dirty="0" smtClean="0"/>
          </a:p>
          <a:p>
            <a:endParaRPr lang="uk-UA" i="1" dirty="0"/>
          </a:p>
          <a:p>
            <a:r>
              <a:rPr lang="uk-UA" b="1" dirty="0" smtClean="0">
                <a:solidFill>
                  <a:srgbClr val="FF0000"/>
                </a:solidFill>
              </a:rPr>
              <a:t>найскладніша проблема </a:t>
            </a:r>
            <a:r>
              <a:rPr lang="uk-UA" b="1" dirty="0" err="1" smtClean="0">
                <a:solidFill>
                  <a:srgbClr val="FF0000"/>
                </a:solidFill>
              </a:rPr>
              <a:t>трансплантології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- подолання </a:t>
            </a:r>
            <a:r>
              <a:rPr lang="uk-UA" b="1" dirty="0">
                <a:solidFill>
                  <a:srgbClr val="FF0000"/>
                </a:solidFill>
              </a:rPr>
              <a:t>імунологічного бар'єра несумісності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2150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429132"/>
            <a:ext cx="3000364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Імунологічна толерантність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sz="half" idx="1"/>
          </p:nvPr>
        </p:nvSpPr>
        <p:spPr>
          <a:xfrm>
            <a:off x="928662" y="2571744"/>
            <a:ext cx="4038600" cy="4525963"/>
          </a:xfrm>
        </p:spPr>
        <p:txBody>
          <a:bodyPr/>
          <a:lstStyle/>
          <a:p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імунологічної</a:t>
            </a:r>
            <a:r>
              <a:rPr lang="ru-RU" dirty="0" smtClean="0"/>
              <a:t> </a:t>
            </a:r>
            <a:r>
              <a:rPr lang="ru-RU" dirty="0" err="1" smtClean="0"/>
              <a:t>толерантності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відкрите</a:t>
            </a:r>
            <a:r>
              <a:rPr lang="ru-RU" dirty="0" smtClean="0"/>
              <a:t> в 1953 р. </a:t>
            </a:r>
            <a:r>
              <a:rPr lang="ru-RU" dirty="0" err="1" smtClean="0"/>
              <a:t>чеським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ембріологом</a:t>
            </a:r>
            <a:r>
              <a:rPr lang="ru-RU" dirty="0" smtClean="0"/>
              <a:t> М. Гашеком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англійським</a:t>
            </a:r>
            <a:r>
              <a:rPr lang="ru-RU" dirty="0" smtClean="0"/>
              <a:t> зоологом П. </a:t>
            </a:r>
            <a:r>
              <a:rPr lang="ru-RU" dirty="0" err="1" smtClean="0"/>
              <a:t>Медаваром</a:t>
            </a:r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428596" y="1142984"/>
            <a:ext cx="7215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іноді</a:t>
            </a:r>
            <a:r>
              <a:rPr lang="ru-RU" sz="2400" dirty="0"/>
              <a:t> </a:t>
            </a:r>
            <a:r>
              <a:rPr lang="ru-RU" sz="2400" dirty="0" err="1"/>
              <a:t>організм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сприймати</a:t>
            </a:r>
            <a:r>
              <a:rPr lang="ru-RU" sz="2400" dirty="0"/>
              <a:t> </a:t>
            </a:r>
            <a:r>
              <a:rPr lang="ru-RU" sz="2400" dirty="0" err="1"/>
              <a:t>чужі</a:t>
            </a:r>
            <a:r>
              <a:rPr lang="ru-RU" sz="2400" dirty="0"/>
              <a:t> </a:t>
            </a:r>
            <a:r>
              <a:rPr lang="ru-RU" sz="2400" dirty="0" err="1"/>
              <a:t>антигени</a:t>
            </a:r>
            <a:r>
              <a:rPr lang="ru-RU" sz="2400" dirty="0"/>
              <a:t> </a:t>
            </a:r>
            <a:r>
              <a:rPr lang="ru-RU" sz="2400" dirty="0" smtClean="0"/>
              <a:t>як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/>
              <a:t>власні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не </a:t>
            </a:r>
            <a:r>
              <a:rPr lang="ru-RU" sz="2400" dirty="0" err="1"/>
              <a:t>виробляти</a:t>
            </a:r>
            <a:r>
              <a:rPr lang="ru-RU" sz="2400" dirty="0"/>
              <a:t> </a:t>
            </a:r>
            <a:r>
              <a:rPr lang="ru-RU" sz="2400" dirty="0" err="1"/>
              <a:t>проти</a:t>
            </a:r>
            <a:r>
              <a:rPr lang="ru-RU" sz="2400" dirty="0"/>
              <a:t> них </a:t>
            </a:r>
            <a:r>
              <a:rPr lang="ru-RU" sz="2400" dirty="0" err="1"/>
              <a:t>антитіл</a:t>
            </a:r>
            <a:r>
              <a:rPr lang="ru-RU" dirty="0" smtClean="0"/>
              <a:t> 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5786446" y="5980837"/>
            <a:ext cx="3143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А</a:t>
            </a:r>
            <a:r>
              <a:rPr lang="ru-RU" dirty="0" err="1" smtClean="0"/>
              <a:t>нглійський</a:t>
            </a:r>
            <a:r>
              <a:rPr lang="ru-RU" dirty="0" smtClean="0"/>
              <a:t> зоолог </a:t>
            </a:r>
          </a:p>
          <a:p>
            <a:r>
              <a:rPr lang="ru-RU" dirty="0" smtClean="0"/>
              <a:t> </a:t>
            </a:r>
            <a:r>
              <a:rPr lang="uk-UA" b="1" cap="all" dirty="0"/>
              <a:t>ПІТЕР БРАЙАН </a:t>
            </a:r>
            <a:r>
              <a:rPr lang="uk-UA" b="1" cap="all" dirty="0" smtClean="0"/>
              <a:t>МЕДАВАР</a:t>
            </a:r>
          </a:p>
          <a:p>
            <a:endParaRPr lang="uk-UA" b="1" cap="all" dirty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23554" name="AutoShape 2" descr="ÐÐ°ÑÑÐ¸Ð½ÐºÐ¸ Ð¿Ð¾ Ð·Ð°Ð¿ÑÐ¾ÑÑ Ð°Ð½Ð³Ð»ÑÐ¹ÑÑÐºÐ¸Ð¼ Ð·Ð¾Ð¾Ð»Ð¾Ð³Ð¾Ð¼ Ð. ÐÐµÐ´Ð°Ð²Ð°ÑÐ¾Ð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3556" name="AutoShape 4" descr="ÐÐ°ÑÑÐ¸Ð½ÐºÐ¸ Ð¿Ð¾ Ð·Ð°Ð¿ÑÐ¾ÑÑ Ð°Ð½Ð³Ð»ÑÐ¹ÑÑÐºÐ¸Ð¼ Ð·Ð¾Ð¾Ð»Ð¾Ð³Ð¾Ð¼ Ð. ÐÐµÐ´Ð°Ð²Ð°ÑÐ¾Ð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3558" name="Picture 6" descr="ÐÐ°ÑÑÐ¸Ð½ÐºÐ¸ Ð¿Ð¾ Ð·Ð°Ð¿ÑÐ¾ÑÑ Ð°Ð½Ð³Ð»ÑÐ¹ÑÑÐºÐ¸Ð¼ Ð·Ð¾Ð¾Ð»Ð¾Ð³Ð¾Ð¼ Ð. ÐÐµÐ´Ð°Ð²Ð°ÑÐ¾Ð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143116"/>
            <a:ext cx="3286148" cy="3857652"/>
          </a:xfrm>
          <a:prstGeom prst="rect">
            <a:avLst/>
          </a:prstGeom>
          <a:noFill/>
        </p:spPr>
      </p:pic>
      <p:sp>
        <p:nvSpPr>
          <p:cNvPr id="12" name="Прямокутник 11"/>
          <p:cNvSpPr/>
          <p:nvPr/>
        </p:nvSpPr>
        <p:spPr>
          <a:xfrm>
            <a:off x="5572132" y="6673334"/>
            <a:ext cx="3420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28 лютого 1915 - 02 </a:t>
            </a:r>
            <a:r>
              <a:rPr lang="ru-RU" b="1" dirty="0" err="1"/>
              <a:t>жовтня</a:t>
            </a:r>
            <a:r>
              <a:rPr lang="ru-RU" b="1" dirty="0"/>
              <a:t> 1987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535</Words>
  <Application>Microsoft Office PowerPoint</Application>
  <PresentationFormat>Екран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ТРАНСПЛАНТАЦІЯ ТКАНИН ТА ОРГАНІВ У ЛЮДИНИ, ЇЇ ПЕРСПЕКТИВИ </vt:lpstr>
      <vt:lpstr>Знайомтеся! </vt:lpstr>
      <vt:lpstr>ТРАНСПЛАНТАЦІЯ </vt:lpstr>
      <vt:lpstr>ГЛОСАРІЙ</vt:lpstr>
      <vt:lpstr>ПЕРША ТРАНСПЛАНТАЦІЯ</vt:lpstr>
      <vt:lpstr>Пересадка органів і тканин</vt:lpstr>
      <vt:lpstr>ПЕРЕСАДКА РОГІВКИ</vt:lpstr>
      <vt:lpstr>Трансплантологія</vt:lpstr>
      <vt:lpstr>Імунологічна толерантність </vt:lpstr>
      <vt:lpstr>МЕТОДИ ПОДОЛАННЯ  ТКАНИННОЇ НЕСУМІСНОСТІ:</vt:lpstr>
      <vt:lpstr>СПЕЦИФІЧНІ МЕТОДИ:</vt:lpstr>
      <vt:lpstr>Неспецифічні методи </vt:lpstr>
      <vt:lpstr>Напрями трансплантології </vt:lpstr>
      <vt:lpstr>Імплантація </vt:lpstr>
      <vt:lpstr>Експлантація</vt:lpstr>
      <vt:lpstr>Культивування клітин  кісткового мозку </vt:lpstr>
      <vt:lpstr>СУЧАСНІ ДОСЯГНЕННЯ БІОІНЖЕЕРІЇ:</vt:lpstr>
      <vt:lpstr>Дайте відповідь на запитання:</vt:lpstr>
      <vt:lpstr>ВИСНОВКИ: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ТРАНСПЛАНТАЦІЯ ТКАНИН ТА ОРГАНІВ У ЛЮДИНИ, ЇЇ ПЕРСПЕКТИВИ</dc:title>
  <dc:creator>ноутбук</dc:creator>
  <cp:lastModifiedBy>Ira Savchuk</cp:lastModifiedBy>
  <cp:revision>20</cp:revision>
  <dcterms:created xsi:type="dcterms:W3CDTF">2019-04-08T19:53:13Z</dcterms:created>
  <dcterms:modified xsi:type="dcterms:W3CDTF">2020-04-17T14:17:13Z</dcterms:modified>
</cp:coreProperties>
</file>