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1B5EA-323B-4809-AD37-1D72D78332DB}" type="doc">
      <dgm:prSet loTypeId="urn:microsoft.com/office/officeart/2005/8/layout/radial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BB927E2B-AABC-4CA5-96BD-0B5E5CEA360A}">
      <dgm:prSet phldrT="[Текст]"/>
      <dgm:spPr/>
      <dgm:t>
        <a:bodyPr/>
        <a:lstStyle/>
        <a:p>
          <a:r>
            <a:rPr lang="uk-UA" b="1" dirty="0" smtClean="0"/>
            <a:t>ЗНАЧЕННЯ</a:t>
          </a:r>
          <a:endParaRPr lang="uk-UA" b="1" dirty="0"/>
        </a:p>
      </dgm:t>
    </dgm:pt>
    <dgm:pt modelId="{A4010F8A-440E-4B43-A15E-698075303DB9}" type="parTrans" cxnId="{51930A94-A72C-4860-8E3B-11322CC1BE88}">
      <dgm:prSet/>
      <dgm:spPr/>
      <dgm:t>
        <a:bodyPr/>
        <a:lstStyle/>
        <a:p>
          <a:endParaRPr lang="uk-UA"/>
        </a:p>
      </dgm:t>
    </dgm:pt>
    <dgm:pt modelId="{CDB41316-D893-4DE8-B917-C180A2DD91AB}" type="sibTrans" cxnId="{51930A94-A72C-4860-8E3B-11322CC1BE88}">
      <dgm:prSet/>
      <dgm:spPr/>
      <dgm:t>
        <a:bodyPr/>
        <a:lstStyle/>
        <a:p>
          <a:endParaRPr lang="uk-UA"/>
        </a:p>
      </dgm:t>
    </dgm:pt>
    <dgm:pt modelId="{DFED075F-E01C-4E95-A923-769981D78208}">
      <dgm:prSet phldrT="[Текст]"/>
      <dgm:spPr/>
      <dgm:t>
        <a:bodyPr/>
        <a:lstStyle/>
        <a:p>
          <a:r>
            <a:rPr lang="uk-UA" b="1" dirty="0" smtClean="0"/>
            <a:t>Еволюційна теорія</a:t>
          </a:r>
          <a:endParaRPr lang="uk-UA" b="1" dirty="0"/>
        </a:p>
      </dgm:t>
    </dgm:pt>
    <dgm:pt modelId="{D47910A2-B2EE-433C-BDC8-DBF76313D138}" type="parTrans" cxnId="{EE979A34-9F74-44CC-8451-1E061E34F291}">
      <dgm:prSet/>
      <dgm:spPr/>
      <dgm:t>
        <a:bodyPr/>
        <a:lstStyle/>
        <a:p>
          <a:endParaRPr lang="uk-UA"/>
        </a:p>
      </dgm:t>
    </dgm:pt>
    <dgm:pt modelId="{BB1BC0B3-1E1F-4DC1-BD6C-3B9D54B40191}" type="sibTrans" cxnId="{EE979A34-9F74-44CC-8451-1E061E34F291}">
      <dgm:prSet/>
      <dgm:spPr/>
      <dgm:t>
        <a:bodyPr/>
        <a:lstStyle/>
        <a:p>
          <a:endParaRPr lang="uk-UA"/>
        </a:p>
      </dgm:t>
    </dgm:pt>
    <dgm:pt modelId="{F4B17939-8DF8-4ABC-899C-73F626CBF858}">
      <dgm:prSet phldrT="[Текст]"/>
      <dgm:spPr/>
      <dgm:t>
        <a:bodyPr/>
        <a:lstStyle/>
        <a:p>
          <a:r>
            <a:rPr lang="uk-UA" b="1" dirty="0" smtClean="0"/>
            <a:t>Антропологія</a:t>
          </a:r>
          <a:endParaRPr lang="uk-UA" b="1" dirty="0"/>
        </a:p>
      </dgm:t>
    </dgm:pt>
    <dgm:pt modelId="{8B97D843-46BB-47F3-A5B1-FB08FE80E670}" type="parTrans" cxnId="{7EACE206-1C02-4ADE-B0BF-1640F3246B34}">
      <dgm:prSet/>
      <dgm:spPr/>
      <dgm:t>
        <a:bodyPr/>
        <a:lstStyle/>
        <a:p>
          <a:endParaRPr lang="uk-UA"/>
        </a:p>
      </dgm:t>
    </dgm:pt>
    <dgm:pt modelId="{A28EB0E6-0085-4125-8F64-C7E1A184BB3A}" type="sibTrans" cxnId="{7EACE206-1C02-4ADE-B0BF-1640F3246B34}">
      <dgm:prSet/>
      <dgm:spPr/>
      <dgm:t>
        <a:bodyPr/>
        <a:lstStyle/>
        <a:p>
          <a:endParaRPr lang="uk-UA"/>
        </a:p>
      </dgm:t>
    </dgm:pt>
    <dgm:pt modelId="{CE32B779-FC88-4317-AC86-96CF66D687D8}">
      <dgm:prSet phldrT="[Текст]"/>
      <dgm:spPr/>
      <dgm:t>
        <a:bodyPr/>
        <a:lstStyle/>
        <a:p>
          <a:r>
            <a:rPr lang="uk-UA" b="1" dirty="0" smtClean="0"/>
            <a:t>Етологія</a:t>
          </a:r>
          <a:endParaRPr lang="uk-UA" b="1" dirty="0"/>
        </a:p>
      </dgm:t>
    </dgm:pt>
    <dgm:pt modelId="{FE996F69-802D-4A4C-9DF7-4674A6A3CCE9}" type="parTrans" cxnId="{DFD9FB3A-0CF4-4DDE-A25F-ED1B83E64388}">
      <dgm:prSet/>
      <dgm:spPr/>
      <dgm:t>
        <a:bodyPr/>
        <a:lstStyle/>
        <a:p>
          <a:endParaRPr lang="uk-UA"/>
        </a:p>
      </dgm:t>
    </dgm:pt>
    <dgm:pt modelId="{A88D0E4B-A1CE-4AF3-B0C3-F78CE02521A7}" type="sibTrans" cxnId="{DFD9FB3A-0CF4-4DDE-A25F-ED1B83E64388}">
      <dgm:prSet/>
      <dgm:spPr/>
      <dgm:t>
        <a:bodyPr/>
        <a:lstStyle/>
        <a:p>
          <a:endParaRPr lang="uk-UA"/>
        </a:p>
      </dgm:t>
    </dgm:pt>
    <dgm:pt modelId="{0A3BA209-C6BC-4068-909B-F260F349B304}">
      <dgm:prSet phldrT="[Текст]"/>
      <dgm:spPr/>
      <dgm:t>
        <a:bodyPr/>
        <a:lstStyle/>
        <a:p>
          <a:r>
            <a:rPr lang="uk-UA" b="1" dirty="0" smtClean="0"/>
            <a:t>Систематика</a:t>
          </a:r>
          <a:endParaRPr lang="uk-UA" b="1" dirty="0"/>
        </a:p>
      </dgm:t>
    </dgm:pt>
    <dgm:pt modelId="{52C66CDB-D2A5-4A7D-BAE5-658CAC30D6CC}" type="parTrans" cxnId="{127856E3-76C2-4529-B40E-4F5B99C20CC6}">
      <dgm:prSet/>
      <dgm:spPr/>
      <dgm:t>
        <a:bodyPr/>
        <a:lstStyle/>
        <a:p>
          <a:endParaRPr lang="uk-UA"/>
        </a:p>
      </dgm:t>
    </dgm:pt>
    <dgm:pt modelId="{5FCC2551-4EA8-40C8-8289-7F77101FF408}" type="sibTrans" cxnId="{127856E3-76C2-4529-B40E-4F5B99C20CC6}">
      <dgm:prSet/>
      <dgm:spPr/>
      <dgm:t>
        <a:bodyPr/>
        <a:lstStyle/>
        <a:p>
          <a:endParaRPr lang="uk-UA"/>
        </a:p>
      </dgm:t>
    </dgm:pt>
    <dgm:pt modelId="{29B1FADE-D21D-4B41-945B-314592594E10}">
      <dgm:prSet phldrT="[Текст]"/>
      <dgm:spPr/>
      <dgm:t>
        <a:bodyPr/>
        <a:lstStyle/>
        <a:p>
          <a:r>
            <a:rPr lang="uk-UA" b="1" dirty="0" smtClean="0"/>
            <a:t>Медицина</a:t>
          </a:r>
          <a:endParaRPr lang="uk-UA" b="1" dirty="0"/>
        </a:p>
      </dgm:t>
    </dgm:pt>
    <dgm:pt modelId="{2DE2A121-7E9F-46D8-AEDF-69815983AC43}" type="parTrans" cxnId="{12F338EC-FB28-4905-ABD1-9B991A71C35B}">
      <dgm:prSet/>
      <dgm:spPr/>
      <dgm:t>
        <a:bodyPr/>
        <a:lstStyle/>
        <a:p>
          <a:endParaRPr lang="uk-UA"/>
        </a:p>
      </dgm:t>
    </dgm:pt>
    <dgm:pt modelId="{33AA5901-F650-4E9C-914A-962E3AD1BFB3}" type="sibTrans" cxnId="{12F338EC-FB28-4905-ABD1-9B991A71C35B}">
      <dgm:prSet/>
      <dgm:spPr/>
      <dgm:t>
        <a:bodyPr/>
        <a:lstStyle/>
        <a:p>
          <a:endParaRPr lang="uk-UA"/>
        </a:p>
      </dgm:t>
    </dgm:pt>
    <dgm:pt modelId="{7C35A143-169C-4E73-901C-153E15AB73D5}">
      <dgm:prSet phldrT="[Текст]"/>
      <dgm:spPr/>
      <dgm:t>
        <a:bodyPr/>
        <a:lstStyle/>
        <a:p>
          <a:r>
            <a:rPr lang="uk-UA" b="1" dirty="0" smtClean="0"/>
            <a:t>Селекція</a:t>
          </a:r>
          <a:endParaRPr lang="uk-UA" b="1" dirty="0"/>
        </a:p>
      </dgm:t>
    </dgm:pt>
    <dgm:pt modelId="{9106657D-AC84-45F2-9D63-FE0D33FE70E0}" type="parTrans" cxnId="{3331F808-7D41-4C59-BC4A-F24088506BD2}">
      <dgm:prSet/>
      <dgm:spPr/>
      <dgm:t>
        <a:bodyPr/>
        <a:lstStyle/>
        <a:p>
          <a:endParaRPr lang="uk-UA"/>
        </a:p>
      </dgm:t>
    </dgm:pt>
    <dgm:pt modelId="{23CDF14F-14E3-41FB-AFE9-D7987998C05E}" type="sibTrans" cxnId="{3331F808-7D41-4C59-BC4A-F24088506BD2}">
      <dgm:prSet/>
      <dgm:spPr/>
      <dgm:t>
        <a:bodyPr/>
        <a:lstStyle/>
        <a:p>
          <a:endParaRPr lang="uk-UA"/>
        </a:p>
      </dgm:t>
    </dgm:pt>
    <dgm:pt modelId="{AAAAF6C5-F319-40D3-9A6C-55347A4399DC}" type="pres">
      <dgm:prSet presAssocID="{8E91B5EA-323B-4809-AD37-1D72D78332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42BA308-B4C1-4C8B-96CD-41781F59903F}" type="pres">
      <dgm:prSet presAssocID="{BB927E2B-AABC-4CA5-96BD-0B5E5CEA360A}" presName="centerShape" presStyleLbl="node0" presStyleIdx="0" presStyleCnt="1"/>
      <dgm:spPr/>
      <dgm:t>
        <a:bodyPr/>
        <a:lstStyle/>
        <a:p>
          <a:endParaRPr lang="uk-UA"/>
        </a:p>
      </dgm:t>
    </dgm:pt>
    <dgm:pt modelId="{F8F3AE86-DDD2-41B6-98B4-016C98EBE031}" type="pres">
      <dgm:prSet presAssocID="{D47910A2-B2EE-433C-BDC8-DBF76313D138}" presName="parTrans" presStyleLbl="bgSibTrans2D1" presStyleIdx="0" presStyleCnt="6"/>
      <dgm:spPr/>
      <dgm:t>
        <a:bodyPr/>
        <a:lstStyle/>
        <a:p>
          <a:endParaRPr lang="uk-UA"/>
        </a:p>
      </dgm:t>
    </dgm:pt>
    <dgm:pt modelId="{CD6A3CC0-EE5E-4735-B473-3D9E0DFDA035}" type="pres">
      <dgm:prSet presAssocID="{DFED075F-E01C-4E95-A923-769981D7820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76B48B-D3B1-4BE3-B95F-A1DBB4E5D3EF}" type="pres">
      <dgm:prSet presAssocID="{8B97D843-46BB-47F3-A5B1-FB08FE80E670}" presName="parTrans" presStyleLbl="bgSibTrans2D1" presStyleIdx="1" presStyleCnt="6"/>
      <dgm:spPr/>
      <dgm:t>
        <a:bodyPr/>
        <a:lstStyle/>
        <a:p>
          <a:endParaRPr lang="uk-UA"/>
        </a:p>
      </dgm:t>
    </dgm:pt>
    <dgm:pt modelId="{D89240B3-B96E-4064-8C4C-A50FA26FBFEC}" type="pres">
      <dgm:prSet presAssocID="{F4B17939-8DF8-4ABC-899C-73F626CBF85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A12468-4DF1-4D0D-86A3-3A1047590552}" type="pres">
      <dgm:prSet presAssocID="{FE996F69-802D-4A4C-9DF7-4674A6A3CCE9}" presName="parTrans" presStyleLbl="bgSibTrans2D1" presStyleIdx="2" presStyleCnt="6"/>
      <dgm:spPr/>
      <dgm:t>
        <a:bodyPr/>
        <a:lstStyle/>
        <a:p>
          <a:endParaRPr lang="uk-UA"/>
        </a:p>
      </dgm:t>
    </dgm:pt>
    <dgm:pt modelId="{926D3E05-38D2-4590-82DC-798F79667B05}" type="pres">
      <dgm:prSet presAssocID="{CE32B779-FC88-4317-AC86-96CF66D687D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A6071E-9A23-435A-90F4-8900348A1099}" type="pres">
      <dgm:prSet presAssocID="{52C66CDB-D2A5-4A7D-BAE5-658CAC30D6CC}" presName="parTrans" presStyleLbl="bgSibTrans2D1" presStyleIdx="3" presStyleCnt="6"/>
      <dgm:spPr/>
      <dgm:t>
        <a:bodyPr/>
        <a:lstStyle/>
        <a:p>
          <a:endParaRPr lang="uk-UA"/>
        </a:p>
      </dgm:t>
    </dgm:pt>
    <dgm:pt modelId="{1124EE60-84E4-4F69-BFC1-9F240750D572}" type="pres">
      <dgm:prSet presAssocID="{0A3BA209-C6BC-4068-909B-F260F349B30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0A657A-E2DC-4502-ACD6-F5483896F17B}" type="pres">
      <dgm:prSet presAssocID="{2DE2A121-7E9F-46D8-AEDF-69815983AC43}" presName="parTrans" presStyleLbl="bgSibTrans2D1" presStyleIdx="4" presStyleCnt="6"/>
      <dgm:spPr/>
      <dgm:t>
        <a:bodyPr/>
        <a:lstStyle/>
        <a:p>
          <a:endParaRPr lang="uk-UA"/>
        </a:p>
      </dgm:t>
    </dgm:pt>
    <dgm:pt modelId="{27042B82-640F-4208-BA40-B920446AE871}" type="pres">
      <dgm:prSet presAssocID="{29B1FADE-D21D-4B41-945B-314592594E1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CA20C3-3688-410C-969A-41C380EF2E52}" type="pres">
      <dgm:prSet presAssocID="{9106657D-AC84-45F2-9D63-FE0D33FE70E0}" presName="parTrans" presStyleLbl="bgSibTrans2D1" presStyleIdx="5" presStyleCnt="6"/>
      <dgm:spPr/>
      <dgm:t>
        <a:bodyPr/>
        <a:lstStyle/>
        <a:p>
          <a:endParaRPr lang="uk-UA"/>
        </a:p>
      </dgm:t>
    </dgm:pt>
    <dgm:pt modelId="{7270D0DA-0B05-4BF8-BDF7-2249627A59A7}" type="pres">
      <dgm:prSet presAssocID="{7C35A143-169C-4E73-901C-153E15AB73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222F740-A4B1-44E4-A0D5-54DF6946DEC0}" type="presOf" srcId="{7C35A143-169C-4E73-901C-153E15AB73D5}" destId="{7270D0DA-0B05-4BF8-BDF7-2249627A59A7}" srcOrd="0" destOrd="0" presId="urn:microsoft.com/office/officeart/2005/8/layout/radial4"/>
    <dgm:cxn modelId="{E71737BF-DA37-4776-95D0-C5777B86E6E7}" type="presOf" srcId="{9106657D-AC84-45F2-9D63-FE0D33FE70E0}" destId="{09CA20C3-3688-410C-969A-41C380EF2E52}" srcOrd="0" destOrd="0" presId="urn:microsoft.com/office/officeart/2005/8/layout/radial4"/>
    <dgm:cxn modelId="{127856E3-76C2-4529-B40E-4F5B99C20CC6}" srcId="{BB927E2B-AABC-4CA5-96BD-0B5E5CEA360A}" destId="{0A3BA209-C6BC-4068-909B-F260F349B304}" srcOrd="3" destOrd="0" parTransId="{52C66CDB-D2A5-4A7D-BAE5-658CAC30D6CC}" sibTransId="{5FCC2551-4EA8-40C8-8289-7F77101FF408}"/>
    <dgm:cxn modelId="{C22907A0-489B-44BC-B404-1F7B2662CD0A}" type="presOf" srcId="{8E91B5EA-323B-4809-AD37-1D72D78332DB}" destId="{AAAAF6C5-F319-40D3-9A6C-55347A4399DC}" srcOrd="0" destOrd="0" presId="urn:microsoft.com/office/officeart/2005/8/layout/radial4"/>
    <dgm:cxn modelId="{12F338EC-FB28-4905-ABD1-9B991A71C35B}" srcId="{BB927E2B-AABC-4CA5-96BD-0B5E5CEA360A}" destId="{29B1FADE-D21D-4B41-945B-314592594E10}" srcOrd="4" destOrd="0" parTransId="{2DE2A121-7E9F-46D8-AEDF-69815983AC43}" sibTransId="{33AA5901-F650-4E9C-914A-962E3AD1BFB3}"/>
    <dgm:cxn modelId="{8962B9B2-923D-4546-9A5B-646759CD9C60}" type="presOf" srcId="{D47910A2-B2EE-433C-BDC8-DBF76313D138}" destId="{F8F3AE86-DDD2-41B6-98B4-016C98EBE031}" srcOrd="0" destOrd="0" presId="urn:microsoft.com/office/officeart/2005/8/layout/radial4"/>
    <dgm:cxn modelId="{7EACE206-1C02-4ADE-B0BF-1640F3246B34}" srcId="{BB927E2B-AABC-4CA5-96BD-0B5E5CEA360A}" destId="{F4B17939-8DF8-4ABC-899C-73F626CBF858}" srcOrd="1" destOrd="0" parTransId="{8B97D843-46BB-47F3-A5B1-FB08FE80E670}" sibTransId="{A28EB0E6-0085-4125-8F64-C7E1A184BB3A}"/>
    <dgm:cxn modelId="{662BA47C-DCEA-485D-A15C-6B37B18C44FA}" type="presOf" srcId="{8B97D843-46BB-47F3-A5B1-FB08FE80E670}" destId="{D576B48B-D3B1-4BE3-B95F-A1DBB4E5D3EF}" srcOrd="0" destOrd="0" presId="urn:microsoft.com/office/officeart/2005/8/layout/radial4"/>
    <dgm:cxn modelId="{E09956A1-E9ED-458C-87E6-5D3D50B72569}" type="presOf" srcId="{52C66CDB-D2A5-4A7D-BAE5-658CAC30D6CC}" destId="{B2A6071E-9A23-435A-90F4-8900348A1099}" srcOrd="0" destOrd="0" presId="urn:microsoft.com/office/officeart/2005/8/layout/radial4"/>
    <dgm:cxn modelId="{DFD9FB3A-0CF4-4DDE-A25F-ED1B83E64388}" srcId="{BB927E2B-AABC-4CA5-96BD-0B5E5CEA360A}" destId="{CE32B779-FC88-4317-AC86-96CF66D687D8}" srcOrd="2" destOrd="0" parTransId="{FE996F69-802D-4A4C-9DF7-4674A6A3CCE9}" sibTransId="{A88D0E4B-A1CE-4AF3-B0C3-F78CE02521A7}"/>
    <dgm:cxn modelId="{548B69B1-BD97-4EE4-B850-836B99E62773}" type="presOf" srcId="{CE32B779-FC88-4317-AC86-96CF66D687D8}" destId="{926D3E05-38D2-4590-82DC-798F79667B05}" srcOrd="0" destOrd="0" presId="urn:microsoft.com/office/officeart/2005/8/layout/radial4"/>
    <dgm:cxn modelId="{A1E65788-67AC-4B97-A67B-2D018FC7A46A}" type="presOf" srcId="{BB927E2B-AABC-4CA5-96BD-0B5E5CEA360A}" destId="{442BA308-B4C1-4C8B-96CD-41781F59903F}" srcOrd="0" destOrd="0" presId="urn:microsoft.com/office/officeart/2005/8/layout/radial4"/>
    <dgm:cxn modelId="{C1A3D68D-1EF1-4756-88CB-01647BC8806E}" type="presOf" srcId="{FE996F69-802D-4A4C-9DF7-4674A6A3CCE9}" destId="{81A12468-4DF1-4D0D-86A3-3A1047590552}" srcOrd="0" destOrd="0" presId="urn:microsoft.com/office/officeart/2005/8/layout/radial4"/>
    <dgm:cxn modelId="{51930A94-A72C-4860-8E3B-11322CC1BE88}" srcId="{8E91B5EA-323B-4809-AD37-1D72D78332DB}" destId="{BB927E2B-AABC-4CA5-96BD-0B5E5CEA360A}" srcOrd="0" destOrd="0" parTransId="{A4010F8A-440E-4B43-A15E-698075303DB9}" sibTransId="{CDB41316-D893-4DE8-B917-C180A2DD91AB}"/>
    <dgm:cxn modelId="{1F621101-00C9-4BC3-9579-951BA714FE1D}" type="presOf" srcId="{DFED075F-E01C-4E95-A923-769981D78208}" destId="{CD6A3CC0-EE5E-4735-B473-3D9E0DFDA035}" srcOrd="0" destOrd="0" presId="urn:microsoft.com/office/officeart/2005/8/layout/radial4"/>
    <dgm:cxn modelId="{69E2F1EA-DDF8-4A3E-9876-525883DBF032}" type="presOf" srcId="{F4B17939-8DF8-4ABC-899C-73F626CBF858}" destId="{D89240B3-B96E-4064-8C4C-A50FA26FBFEC}" srcOrd="0" destOrd="0" presId="urn:microsoft.com/office/officeart/2005/8/layout/radial4"/>
    <dgm:cxn modelId="{3331F808-7D41-4C59-BC4A-F24088506BD2}" srcId="{BB927E2B-AABC-4CA5-96BD-0B5E5CEA360A}" destId="{7C35A143-169C-4E73-901C-153E15AB73D5}" srcOrd="5" destOrd="0" parTransId="{9106657D-AC84-45F2-9D63-FE0D33FE70E0}" sibTransId="{23CDF14F-14E3-41FB-AFE9-D7987998C05E}"/>
    <dgm:cxn modelId="{694ED9DC-DD87-4BC9-B73F-3C9BA5E96344}" type="presOf" srcId="{0A3BA209-C6BC-4068-909B-F260F349B304}" destId="{1124EE60-84E4-4F69-BFC1-9F240750D572}" srcOrd="0" destOrd="0" presId="urn:microsoft.com/office/officeart/2005/8/layout/radial4"/>
    <dgm:cxn modelId="{1F1DF637-41A9-43BD-AF46-34B36FBA08F7}" type="presOf" srcId="{2DE2A121-7E9F-46D8-AEDF-69815983AC43}" destId="{F60A657A-E2DC-4502-ACD6-F5483896F17B}" srcOrd="0" destOrd="0" presId="urn:microsoft.com/office/officeart/2005/8/layout/radial4"/>
    <dgm:cxn modelId="{EE979A34-9F74-44CC-8451-1E061E34F291}" srcId="{BB927E2B-AABC-4CA5-96BD-0B5E5CEA360A}" destId="{DFED075F-E01C-4E95-A923-769981D78208}" srcOrd="0" destOrd="0" parTransId="{D47910A2-B2EE-433C-BDC8-DBF76313D138}" sibTransId="{BB1BC0B3-1E1F-4DC1-BD6C-3B9D54B40191}"/>
    <dgm:cxn modelId="{F5D0A651-FF7D-496D-93CB-FC0C63E32A1C}" type="presOf" srcId="{29B1FADE-D21D-4B41-945B-314592594E10}" destId="{27042B82-640F-4208-BA40-B920446AE871}" srcOrd="0" destOrd="0" presId="urn:microsoft.com/office/officeart/2005/8/layout/radial4"/>
    <dgm:cxn modelId="{F70005E8-9178-40A2-8B7A-FA3D46D93736}" type="presParOf" srcId="{AAAAF6C5-F319-40D3-9A6C-55347A4399DC}" destId="{442BA308-B4C1-4C8B-96CD-41781F59903F}" srcOrd="0" destOrd="0" presId="urn:microsoft.com/office/officeart/2005/8/layout/radial4"/>
    <dgm:cxn modelId="{A6D8A6FA-B7B8-4572-B693-004AA7A3ACC6}" type="presParOf" srcId="{AAAAF6C5-F319-40D3-9A6C-55347A4399DC}" destId="{F8F3AE86-DDD2-41B6-98B4-016C98EBE031}" srcOrd="1" destOrd="0" presId="urn:microsoft.com/office/officeart/2005/8/layout/radial4"/>
    <dgm:cxn modelId="{1CA5FC87-AC73-4631-BF20-E06F8B07863B}" type="presParOf" srcId="{AAAAF6C5-F319-40D3-9A6C-55347A4399DC}" destId="{CD6A3CC0-EE5E-4735-B473-3D9E0DFDA035}" srcOrd="2" destOrd="0" presId="urn:microsoft.com/office/officeart/2005/8/layout/radial4"/>
    <dgm:cxn modelId="{187535C5-8FD0-4BA2-88F2-DCF2E9CEEB72}" type="presParOf" srcId="{AAAAF6C5-F319-40D3-9A6C-55347A4399DC}" destId="{D576B48B-D3B1-4BE3-B95F-A1DBB4E5D3EF}" srcOrd="3" destOrd="0" presId="urn:microsoft.com/office/officeart/2005/8/layout/radial4"/>
    <dgm:cxn modelId="{3BFB8854-8858-4DCD-ADDC-1F881F0EA771}" type="presParOf" srcId="{AAAAF6C5-F319-40D3-9A6C-55347A4399DC}" destId="{D89240B3-B96E-4064-8C4C-A50FA26FBFEC}" srcOrd="4" destOrd="0" presId="urn:microsoft.com/office/officeart/2005/8/layout/radial4"/>
    <dgm:cxn modelId="{D2BEBF10-548C-4EAB-B970-20F602147892}" type="presParOf" srcId="{AAAAF6C5-F319-40D3-9A6C-55347A4399DC}" destId="{81A12468-4DF1-4D0D-86A3-3A1047590552}" srcOrd="5" destOrd="0" presId="urn:microsoft.com/office/officeart/2005/8/layout/radial4"/>
    <dgm:cxn modelId="{FC96255D-76FA-4A29-9B24-B104CBC3AE43}" type="presParOf" srcId="{AAAAF6C5-F319-40D3-9A6C-55347A4399DC}" destId="{926D3E05-38D2-4590-82DC-798F79667B05}" srcOrd="6" destOrd="0" presId="urn:microsoft.com/office/officeart/2005/8/layout/radial4"/>
    <dgm:cxn modelId="{DC3B0FC6-1947-418C-A67A-5E41759C7B34}" type="presParOf" srcId="{AAAAF6C5-F319-40D3-9A6C-55347A4399DC}" destId="{B2A6071E-9A23-435A-90F4-8900348A1099}" srcOrd="7" destOrd="0" presId="urn:microsoft.com/office/officeart/2005/8/layout/radial4"/>
    <dgm:cxn modelId="{D437838C-0062-4A8B-B4F8-CDBBF2EE1A76}" type="presParOf" srcId="{AAAAF6C5-F319-40D3-9A6C-55347A4399DC}" destId="{1124EE60-84E4-4F69-BFC1-9F240750D572}" srcOrd="8" destOrd="0" presId="urn:microsoft.com/office/officeart/2005/8/layout/radial4"/>
    <dgm:cxn modelId="{70D57C50-94F9-41AB-BCC2-152DD9C2BB1B}" type="presParOf" srcId="{AAAAF6C5-F319-40D3-9A6C-55347A4399DC}" destId="{F60A657A-E2DC-4502-ACD6-F5483896F17B}" srcOrd="9" destOrd="0" presId="urn:microsoft.com/office/officeart/2005/8/layout/radial4"/>
    <dgm:cxn modelId="{65CAC412-6CFC-4A8F-AA06-E5AB04872165}" type="presParOf" srcId="{AAAAF6C5-F319-40D3-9A6C-55347A4399DC}" destId="{27042B82-640F-4208-BA40-B920446AE871}" srcOrd="10" destOrd="0" presId="urn:microsoft.com/office/officeart/2005/8/layout/radial4"/>
    <dgm:cxn modelId="{3D628ED0-55D1-44BB-87AC-9F6295F40EEB}" type="presParOf" srcId="{AAAAF6C5-F319-40D3-9A6C-55347A4399DC}" destId="{09CA20C3-3688-410C-969A-41C380EF2E52}" srcOrd="11" destOrd="0" presId="urn:microsoft.com/office/officeart/2005/8/layout/radial4"/>
    <dgm:cxn modelId="{BC5AE5B5-5324-470C-A0DF-1AF3897AE89D}" type="presParOf" srcId="{AAAAF6C5-F319-40D3-9A6C-55347A4399DC}" destId="{7270D0DA-0B05-4BF8-BDF7-2249627A59A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D6592-76CD-4695-B1AE-A1D0FBFF071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8B58599-A8E9-431D-BFA1-DA9861D206A5}">
      <dgm:prSet phldrT="[Текст]"/>
      <dgm:spPr/>
      <dgm:t>
        <a:bodyPr/>
        <a:lstStyle/>
        <a:p>
          <a:r>
            <a:rPr lang="uk-UA" b="1" dirty="0" smtClean="0"/>
            <a:t>Умови ідеальних популяцій</a:t>
          </a:r>
          <a:endParaRPr lang="uk-UA" b="1" dirty="0"/>
        </a:p>
      </dgm:t>
    </dgm:pt>
    <dgm:pt modelId="{E93876E4-0A91-4D62-928E-92C7DA1241D2}" type="parTrans" cxnId="{B2B17036-3A6C-436D-B30A-3A8406C4AD1B}">
      <dgm:prSet/>
      <dgm:spPr/>
      <dgm:t>
        <a:bodyPr/>
        <a:lstStyle/>
        <a:p>
          <a:endParaRPr lang="uk-UA"/>
        </a:p>
      </dgm:t>
    </dgm:pt>
    <dgm:pt modelId="{6C72C055-C207-4137-A342-75B0121CDA84}" type="sibTrans" cxnId="{B2B17036-3A6C-436D-B30A-3A8406C4AD1B}">
      <dgm:prSet/>
      <dgm:spPr/>
      <dgm:t>
        <a:bodyPr/>
        <a:lstStyle/>
        <a:p>
          <a:endParaRPr lang="uk-UA"/>
        </a:p>
      </dgm:t>
    </dgm:pt>
    <dgm:pt modelId="{59C430D4-781B-4F48-A42F-2EE50DB7B3D2}">
      <dgm:prSet phldrT="[Текст]"/>
      <dgm:spPr/>
      <dgm:t>
        <a:bodyPr/>
        <a:lstStyle/>
        <a:p>
          <a:r>
            <a:rPr lang="uk-UA" dirty="0" smtClean="0"/>
            <a:t>1. Велика чисельність популяцій</a:t>
          </a:r>
          <a:endParaRPr lang="uk-UA" dirty="0"/>
        </a:p>
      </dgm:t>
    </dgm:pt>
    <dgm:pt modelId="{86D04BB7-C297-4FA1-8F62-90A0AFE1EDA4}" type="parTrans" cxnId="{1576B32F-7EB8-4327-B842-DBE30FBF4BF3}">
      <dgm:prSet/>
      <dgm:spPr/>
      <dgm:t>
        <a:bodyPr/>
        <a:lstStyle/>
        <a:p>
          <a:endParaRPr lang="uk-UA"/>
        </a:p>
      </dgm:t>
    </dgm:pt>
    <dgm:pt modelId="{CB370CED-EBE7-4566-BFFF-18C3E0208FA7}" type="sibTrans" cxnId="{1576B32F-7EB8-4327-B842-DBE30FBF4BF3}">
      <dgm:prSet/>
      <dgm:spPr/>
      <dgm:t>
        <a:bodyPr/>
        <a:lstStyle/>
        <a:p>
          <a:endParaRPr lang="uk-UA"/>
        </a:p>
      </dgm:t>
    </dgm:pt>
    <dgm:pt modelId="{B76CCC02-BE27-4F2E-AFFF-A17226D7E7B7}">
      <dgm:prSet phldrT="[Текст]"/>
      <dgm:spPr/>
      <dgm:t>
        <a:bodyPr/>
        <a:lstStyle/>
        <a:p>
          <a:r>
            <a:rPr lang="uk-UA" dirty="0" smtClean="0"/>
            <a:t>2. В</a:t>
          </a:r>
          <a:r>
            <a:rPr lang="ru-RU" dirty="0" err="1" smtClean="0"/>
            <a:t>ільне</a:t>
          </a:r>
          <a:r>
            <a:rPr lang="ru-RU" dirty="0" smtClean="0"/>
            <a:t> </a:t>
          </a:r>
          <a:r>
            <a:rPr lang="ru-RU" dirty="0" err="1" smtClean="0"/>
            <a:t>випадкове</a:t>
          </a:r>
          <a:r>
            <a:rPr lang="ru-RU" dirty="0" smtClean="0"/>
            <a:t> </a:t>
          </a:r>
          <a:r>
            <a:rPr lang="ru-RU" dirty="0" err="1" smtClean="0"/>
            <a:t>схрещування</a:t>
          </a:r>
          <a:r>
            <a:rPr lang="ru-RU" dirty="0" smtClean="0"/>
            <a:t> в </a:t>
          </a:r>
          <a:r>
            <a:rPr lang="ru-RU" dirty="0" err="1" smtClean="0"/>
            <a:t>популяції</a:t>
          </a:r>
          <a:r>
            <a:rPr lang="ru-RU" dirty="0" smtClean="0"/>
            <a:t> (</a:t>
          </a:r>
          <a:r>
            <a:rPr lang="ru-RU" dirty="0" err="1" smtClean="0"/>
            <a:t>панміксія</a:t>
          </a:r>
          <a:r>
            <a:rPr lang="ru-RU" dirty="0" smtClean="0"/>
            <a:t>)</a:t>
          </a:r>
          <a:endParaRPr lang="uk-UA" dirty="0"/>
        </a:p>
      </dgm:t>
    </dgm:pt>
    <dgm:pt modelId="{1CC2D6FE-EBFA-403E-8962-7573CF42AB68}" type="parTrans" cxnId="{41EE2445-44A4-4A60-83A8-100F3F719EE8}">
      <dgm:prSet/>
      <dgm:spPr/>
      <dgm:t>
        <a:bodyPr/>
        <a:lstStyle/>
        <a:p>
          <a:endParaRPr lang="uk-UA"/>
        </a:p>
      </dgm:t>
    </dgm:pt>
    <dgm:pt modelId="{83C254A2-9235-4E95-BAB9-564619248DC9}" type="sibTrans" cxnId="{41EE2445-44A4-4A60-83A8-100F3F719EE8}">
      <dgm:prSet/>
      <dgm:spPr/>
      <dgm:t>
        <a:bodyPr/>
        <a:lstStyle/>
        <a:p>
          <a:endParaRPr lang="uk-UA"/>
        </a:p>
      </dgm:t>
    </dgm:pt>
    <dgm:pt modelId="{7CB1C107-F8D7-40BE-8E01-F8D89BF72432}">
      <dgm:prSet phldrT="[Текст]"/>
      <dgm:spPr/>
      <dgm:t>
        <a:bodyPr/>
        <a:lstStyle/>
        <a:p>
          <a:r>
            <a:rPr lang="uk-UA" dirty="0" smtClean="0"/>
            <a:t>3. Відсутність мутацій</a:t>
          </a:r>
          <a:endParaRPr lang="uk-UA" dirty="0"/>
        </a:p>
      </dgm:t>
    </dgm:pt>
    <dgm:pt modelId="{35B4FF4D-4EBA-4CF7-BBC0-13515FC17BB9}" type="parTrans" cxnId="{F67DC136-4B05-4F70-9F49-4B97338BE5E2}">
      <dgm:prSet/>
      <dgm:spPr/>
      <dgm:t>
        <a:bodyPr/>
        <a:lstStyle/>
        <a:p>
          <a:endParaRPr lang="uk-UA"/>
        </a:p>
      </dgm:t>
    </dgm:pt>
    <dgm:pt modelId="{4D2054D0-8C24-4CEB-8142-510F11B24355}" type="sibTrans" cxnId="{F67DC136-4B05-4F70-9F49-4B97338BE5E2}">
      <dgm:prSet/>
      <dgm:spPr/>
      <dgm:t>
        <a:bodyPr/>
        <a:lstStyle/>
        <a:p>
          <a:endParaRPr lang="uk-UA"/>
        </a:p>
      </dgm:t>
    </dgm:pt>
    <dgm:pt modelId="{1CF0D302-8CC1-44C0-9635-AAAFDFAAD30D}">
      <dgm:prSet phldrT="[Текст]"/>
      <dgm:spPr/>
      <dgm:t>
        <a:bodyPr/>
        <a:lstStyle/>
        <a:p>
          <a:r>
            <a:rPr lang="ru-RU" dirty="0" smtClean="0"/>
            <a:t>4. </a:t>
          </a:r>
          <a:r>
            <a:rPr lang="ru-RU" dirty="0" err="1" smtClean="0"/>
            <a:t>Відсутність</a:t>
          </a:r>
          <a:r>
            <a:rPr lang="ru-RU" dirty="0" smtClean="0"/>
            <a:t> добору за </a:t>
          </a:r>
          <a:r>
            <a:rPr lang="ru-RU" dirty="0" err="1" smtClean="0"/>
            <a:t>певною</a:t>
          </a:r>
          <a:r>
            <a:rPr lang="ru-RU" dirty="0" smtClean="0"/>
            <a:t> </a:t>
          </a:r>
          <a:r>
            <a:rPr lang="ru-RU" dirty="0" err="1" smtClean="0"/>
            <a:t>ознакою</a:t>
          </a:r>
          <a:endParaRPr lang="uk-UA" dirty="0"/>
        </a:p>
      </dgm:t>
    </dgm:pt>
    <dgm:pt modelId="{AAB8537F-83E7-4E0D-A54D-42DABC2882E2}" type="parTrans" cxnId="{1B228C41-85EA-4972-819E-C2782AC1FB4E}">
      <dgm:prSet/>
      <dgm:spPr/>
      <dgm:t>
        <a:bodyPr/>
        <a:lstStyle/>
        <a:p>
          <a:endParaRPr lang="uk-UA"/>
        </a:p>
      </dgm:t>
    </dgm:pt>
    <dgm:pt modelId="{5ABF0C6C-260D-4A07-8A25-3517780EAFBB}" type="sibTrans" cxnId="{1B228C41-85EA-4972-819E-C2782AC1FB4E}">
      <dgm:prSet/>
      <dgm:spPr/>
      <dgm:t>
        <a:bodyPr/>
        <a:lstStyle/>
        <a:p>
          <a:endParaRPr lang="uk-UA"/>
        </a:p>
      </dgm:t>
    </dgm:pt>
    <dgm:pt modelId="{4FEEED9A-AE0A-43D6-A174-7124EBB7522A}">
      <dgm:prSet phldrT="[Текст]"/>
      <dgm:spPr/>
      <dgm:t>
        <a:bodyPr/>
        <a:lstStyle/>
        <a:p>
          <a:r>
            <a:rPr lang="uk-UA" dirty="0" smtClean="0"/>
            <a:t>5. Відсутність генного потоку, тобто міграцій генів із сусідніх популяцій</a:t>
          </a:r>
          <a:endParaRPr lang="uk-UA" dirty="0"/>
        </a:p>
      </dgm:t>
    </dgm:pt>
    <dgm:pt modelId="{8F7B055D-3FDC-4933-8C03-20D11C3F53B4}" type="parTrans" cxnId="{C1396017-DF4E-4628-8835-214AC4323383}">
      <dgm:prSet/>
      <dgm:spPr/>
      <dgm:t>
        <a:bodyPr/>
        <a:lstStyle/>
        <a:p>
          <a:endParaRPr lang="uk-UA"/>
        </a:p>
      </dgm:t>
    </dgm:pt>
    <dgm:pt modelId="{0441DA2F-D4BB-478F-9135-F4B416EB1A49}" type="sibTrans" cxnId="{C1396017-DF4E-4628-8835-214AC4323383}">
      <dgm:prSet/>
      <dgm:spPr/>
      <dgm:t>
        <a:bodyPr/>
        <a:lstStyle/>
        <a:p>
          <a:endParaRPr lang="uk-UA"/>
        </a:p>
      </dgm:t>
    </dgm:pt>
    <dgm:pt modelId="{CA16AEC7-CEAB-4013-84E2-F822A4D902E1}" type="pres">
      <dgm:prSet presAssocID="{75BD6592-76CD-4695-B1AE-A1D0FBFF071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FFC24F1-F975-4EF1-B148-85DF69EC1108}" type="pres">
      <dgm:prSet presAssocID="{98B58599-A8E9-431D-BFA1-DA9861D206A5}" presName="root" presStyleCnt="0">
        <dgm:presLayoutVars>
          <dgm:chMax/>
          <dgm:chPref val="4"/>
        </dgm:presLayoutVars>
      </dgm:prSet>
      <dgm:spPr/>
    </dgm:pt>
    <dgm:pt modelId="{75B7B6F0-7692-46FB-9637-4CD8B1FB5500}" type="pres">
      <dgm:prSet presAssocID="{98B58599-A8E9-431D-BFA1-DA9861D206A5}" presName="rootComposite" presStyleCnt="0">
        <dgm:presLayoutVars/>
      </dgm:prSet>
      <dgm:spPr/>
    </dgm:pt>
    <dgm:pt modelId="{EEB111C8-7DB3-4E5C-84D4-24393615AFB5}" type="pres">
      <dgm:prSet presAssocID="{98B58599-A8E9-431D-BFA1-DA9861D206A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4A429913-026B-45BD-8FC7-E933A37B692F}" type="pres">
      <dgm:prSet presAssocID="{98B58599-A8E9-431D-BFA1-DA9861D206A5}" presName="childShape" presStyleCnt="0">
        <dgm:presLayoutVars>
          <dgm:chMax val="0"/>
          <dgm:chPref val="0"/>
        </dgm:presLayoutVars>
      </dgm:prSet>
      <dgm:spPr/>
    </dgm:pt>
    <dgm:pt modelId="{53A8AE44-2EEB-4926-ABA5-88268671A263}" type="pres">
      <dgm:prSet presAssocID="{59C430D4-781B-4F48-A42F-2EE50DB7B3D2}" presName="childComposite" presStyleCnt="0">
        <dgm:presLayoutVars>
          <dgm:chMax val="0"/>
          <dgm:chPref val="0"/>
        </dgm:presLayoutVars>
      </dgm:prSet>
      <dgm:spPr/>
    </dgm:pt>
    <dgm:pt modelId="{CCBA1234-4AC3-4509-839D-B95E68C8F2F4}" type="pres">
      <dgm:prSet presAssocID="{59C430D4-781B-4F48-A42F-2EE50DB7B3D2}" presName="Image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BC68C5-99A9-4B59-A26A-EF3598CBAD77}" type="pres">
      <dgm:prSet presAssocID="{59C430D4-781B-4F48-A42F-2EE50DB7B3D2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9A28F5-FC12-4CD1-B626-913597613199}" type="pres">
      <dgm:prSet presAssocID="{B76CCC02-BE27-4F2E-AFFF-A17226D7E7B7}" presName="childComposite" presStyleCnt="0">
        <dgm:presLayoutVars>
          <dgm:chMax val="0"/>
          <dgm:chPref val="0"/>
        </dgm:presLayoutVars>
      </dgm:prSet>
      <dgm:spPr/>
    </dgm:pt>
    <dgm:pt modelId="{82652B17-8C14-41C2-91AB-297501A9BFAA}" type="pres">
      <dgm:prSet presAssocID="{B76CCC02-BE27-4F2E-AFFF-A17226D7E7B7}" presName="Image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1067047-55F2-4DCF-AC07-183FC1224FBC}" type="pres">
      <dgm:prSet presAssocID="{B76CCC02-BE27-4F2E-AFFF-A17226D7E7B7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019AB0-249D-4E6C-993D-34CCAE15BCA0}" type="pres">
      <dgm:prSet presAssocID="{7CB1C107-F8D7-40BE-8E01-F8D89BF72432}" presName="childComposite" presStyleCnt="0">
        <dgm:presLayoutVars>
          <dgm:chMax val="0"/>
          <dgm:chPref val="0"/>
        </dgm:presLayoutVars>
      </dgm:prSet>
      <dgm:spPr/>
    </dgm:pt>
    <dgm:pt modelId="{35D9555A-CBB3-4EB9-93B2-14D09AC95442}" type="pres">
      <dgm:prSet presAssocID="{7CB1C107-F8D7-40BE-8E01-F8D89BF72432}" presName="Image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8661C64-1086-4489-A251-A1AEBA038673}" type="pres">
      <dgm:prSet presAssocID="{7CB1C107-F8D7-40BE-8E01-F8D89BF72432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03C9B0-340D-422A-9533-D2AA0EFA3381}" type="pres">
      <dgm:prSet presAssocID="{1CF0D302-8CC1-44C0-9635-AAAFDFAAD30D}" presName="childComposite" presStyleCnt="0">
        <dgm:presLayoutVars>
          <dgm:chMax val="0"/>
          <dgm:chPref val="0"/>
        </dgm:presLayoutVars>
      </dgm:prSet>
      <dgm:spPr/>
    </dgm:pt>
    <dgm:pt modelId="{7057A81A-773D-4C20-B169-F3F97F0DA414}" type="pres">
      <dgm:prSet presAssocID="{1CF0D302-8CC1-44C0-9635-AAAFDFAAD30D}" presName="Image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0BC13C2-E2B2-49AF-99FD-B25E0C66851D}" type="pres">
      <dgm:prSet presAssocID="{1CF0D302-8CC1-44C0-9635-AAAFDFAAD30D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40DC23-940F-447F-B6D4-AB7E276C4A5E}" type="pres">
      <dgm:prSet presAssocID="{4FEEED9A-AE0A-43D6-A174-7124EBB7522A}" presName="childComposite" presStyleCnt="0">
        <dgm:presLayoutVars>
          <dgm:chMax val="0"/>
          <dgm:chPref val="0"/>
        </dgm:presLayoutVars>
      </dgm:prSet>
      <dgm:spPr/>
    </dgm:pt>
    <dgm:pt modelId="{29E93627-9265-4986-9DA4-732F828EA95A}" type="pres">
      <dgm:prSet presAssocID="{4FEEED9A-AE0A-43D6-A174-7124EBB7522A}" presName="Image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AB0FCB9-CF50-4870-9200-B4567201FC1E}" type="pres">
      <dgm:prSet presAssocID="{4FEEED9A-AE0A-43D6-A174-7124EBB7522A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3212D42-30E7-46A5-932B-7AB56C55A741}" type="presOf" srcId="{98B58599-A8E9-431D-BFA1-DA9861D206A5}" destId="{EEB111C8-7DB3-4E5C-84D4-24393615AFB5}" srcOrd="0" destOrd="0" presId="urn:microsoft.com/office/officeart/2008/layout/PictureAccentList"/>
    <dgm:cxn modelId="{7B7BADEE-1517-4726-B0A1-167A2D7C8C01}" type="presOf" srcId="{4FEEED9A-AE0A-43D6-A174-7124EBB7522A}" destId="{5AB0FCB9-CF50-4870-9200-B4567201FC1E}" srcOrd="0" destOrd="0" presId="urn:microsoft.com/office/officeart/2008/layout/PictureAccentList"/>
    <dgm:cxn modelId="{F67DC136-4B05-4F70-9F49-4B97338BE5E2}" srcId="{98B58599-A8E9-431D-BFA1-DA9861D206A5}" destId="{7CB1C107-F8D7-40BE-8E01-F8D89BF72432}" srcOrd="2" destOrd="0" parTransId="{35B4FF4D-4EBA-4CF7-BBC0-13515FC17BB9}" sibTransId="{4D2054D0-8C24-4CEB-8142-510F11B24355}"/>
    <dgm:cxn modelId="{1B228C41-85EA-4972-819E-C2782AC1FB4E}" srcId="{98B58599-A8E9-431D-BFA1-DA9861D206A5}" destId="{1CF0D302-8CC1-44C0-9635-AAAFDFAAD30D}" srcOrd="3" destOrd="0" parTransId="{AAB8537F-83E7-4E0D-A54D-42DABC2882E2}" sibTransId="{5ABF0C6C-260D-4A07-8A25-3517780EAFBB}"/>
    <dgm:cxn modelId="{332C5269-FB1D-4FBD-AC1B-BC0AA0EAB19B}" type="presOf" srcId="{7CB1C107-F8D7-40BE-8E01-F8D89BF72432}" destId="{B8661C64-1086-4489-A251-A1AEBA038673}" srcOrd="0" destOrd="0" presId="urn:microsoft.com/office/officeart/2008/layout/PictureAccentList"/>
    <dgm:cxn modelId="{B2B17036-3A6C-436D-B30A-3A8406C4AD1B}" srcId="{75BD6592-76CD-4695-B1AE-A1D0FBFF071F}" destId="{98B58599-A8E9-431D-BFA1-DA9861D206A5}" srcOrd="0" destOrd="0" parTransId="{E93876E4-0A91-4D62-928E-92C7DA1241D2}" sibTransId="{6C72C055-C207-4137-A342-75B0121CDA84}"/>
    <dgm:cxn modelId="{D836A0AD-5564-4E09-A81C-C09D477A2280}" type="presOf" srcId="{59C430D4-781B-4F48-A42F-2EE50DB7B3D2}" destId="{CABC68C5-99A9-4B59-A26A-EF3598CBAD77}" srcOrd="0" destOrd="0" presId="urn:microsoft.com/office/officeart/2008/layout/PictureAccentList"/>
    <dgm:cxn modelId="{C1396017-DF4E-4628-8835-214AC4323383}" srcId="{98B58599-A8E9-431D-BFA1-DA9861D206A5}" destId="{4FEEED9A-AE0A-43D6-A174-7124EBB7522A}" srcOrd="4" destOrd="0" parTransId="{8F7B055D-3FDC-4933-8C03-20D11C3F53B4}" sibTransId="{0441DA2F-D4BB-478F-9135-F4B416EB1A49}"/>
    <dgm:cxn modelId="{87AB3DEE-A4F5-49CF-A25F-0A428CCB5C70}" type="presOf" srcId="{1CF0D302-8CC1-44C0-9635-AAAFDFAAD30D}" destId="{20BC13C2-E2B2-49AF-99FD-B25E0C66851D}" srcOrd="0" destOrd="0" presId="urn:microsoft.com/office/officeart/2008/layout/PictureAccentList"/>
    <dgm:cxn modelId="{97866684-0C52-431D-B41A-068E4C650438}" type="presOf" srcId="{B76CCC02-BE27-4F2E-AFFF-A17226D7E7B7}" destId="{81067047-55F2-4DCF-AC07-183FC1224FBC}" srcOrd="0" destOrd="0" presId="urn:microsoft.com/office/officeart/2008/layout/PictureAccentList"/>
    <dgm:cxn modelId="{1576B32F-7EB8-4327-B842-DBE30FBF4BF3}" srcId="{98B58599-A8E9-431D-BFA1-DA9861D206A5}" destId="{59C430D4-781B-4F48-A42F-2EE50DB7B3D2}" srcOrd="0" destOrd="0" parTransId="{86D04BB7-C297-4FA1-8F62-90A0AFE1EDA4}" sibTransId="{CB370CED-EBE7-4566-BFFF-18C3E0208FA7}"/>
    <dgm:cxn modelId="{2960250F-0EFD-4E2E-BA09-4AC17D4C2C92}" type="presOf" srcId="{75BD6592-76CD-4695-B1AE-A1D0FBFF071F}" destId="{CA16AEC7-CEAB-4013-84E2-F822A4D902E1}" srcOrd="0" destOrd="0" presId="urn:microsoft.com/office/officeart/2008/layout/PictureAccentList"/>
    <dgm:cxn modelId="{41EE2445-44A4-4A60-83A8-100F3F719EE8}" srcId="{98B58599-A8E9-431D-BFA1-DA9861D206A5}" destId="{B76CCC02-BE27-4F2E-AFFF-A17226D7E7B7}" srcOrd="1" destOrd="0" parTransId="{1CC2D6FE-EBFA-403E-8962-7573CF42AB68}" sibTransId="{83C254A2-9235-4E95-BAB9-564619248DC9}"/>
    <dgm:cxn modelId="{6F8CD0CE-AEEE-4595-AE5A-41FFD3FFC320}" type="presParOf" srcId="{CA16AEC7-CEAB-4013-84E2-F822A4D902E1}" destId="{5FFC24F1-F975-4EF1-B148-85DF69EC1108}" srcOrd="0" destOrd="0" presId="urn:microsoft.com/office/officeart/2008/layout/PictureAccentList"/>
    <dgm:cxn modelId="{11D126F8-3157-4CAB-A9F3-B3ACCB74051A}" type="presParOf" srcId="{5FFC24F1-F975-4EF1-B148-85DF69EC1108}" destId="{75B7B6F0-7692-46FB-9637-4CD8B1FB5500}" srcOrd="0" destOrd="0" presId="urn:microsoft.com/office/officeart/2008/layout/PictureAccentList"/>
    <dgm:cxn modelId="{984C7B6E-B900-4290-B5F4-D9425C1D6D5D}" type="presParOf" srcId="{75B7B6F0-7692-46FB-9637-4CD8B1FB5500}" destId="{EEB111C8-7DB3-4E5C-84D4-24393615AFB5}" srcOrd="0" destOrd="0" presId="urn:microsoft.com/office/officeart/2008/layout/PictureAccentList"/>
    <dgm:cxn modelId="{7C5EFF0D-11A8-4312-AB3F-6F99F71C5FF8}" type="presParOf" srcId="{5FFC24F1-F975-4EF1-B148-85DF69EC1108}" destId="{4A429913-026B-45BD-8FC7-E933A37B692F}" srcOrd="1" destOrd="0" presId="urn:microsoft.com/office/officeart/2008/layout/PictureAccentList"/>
    <dgm:cxn modelId="{7E6C6D81-6444-4C71-B6F7-9554B1C2B10E}" type="presParOf" srcId="{4A429913-026B-45BD-8FC7-E933A37B692F}" destId="{53A8AE44-2EEB-4926-ABA5-88268671A263}" srcOrd="0" destOrd="0" presId="urn:microsoft.com/office/officeart/2008/layout/PictureAccentList"/>
    <dgm:cxn modelId="{717F631B-DA6A-4B5C-8966-48E61B301028}" type="presParOf" srcId="{53A8AE44-2EEB-4926-ABA5-88268671A263}" destId="{CCBA1234-4AC3-4509-839D-B95E68C8F2F4}" srcOrd="0" destOrd="0" presId="urn:microsoft.com/office/officeart/2008/layout/PictureAccentList"/>
    <dgm:cxn modelId="{4C7855D7-4D5C-4188-B460-EA4E5818DCAE}" type="presParOf" srcId="{53A8AE44-2EEB-4926-ABA5-88268671A263}" destId="{CABC68C5-99A9-4B59-A26A-EF3598CBAD77}" srcOrd="1" destOrd="0" presId="urn:microsoft.com/office/officeart/2008/layout/PictureAccentList"/>
    <dgm:cxn modelId="{864806C0-4463-4B5D-AFBC-B7C2698C1934}" type="presParOf" srcId="{4A429913-026B-45BD-8FC7-E933A37B692F}" destId="{2C9A28F5-FC12-4CD1-B626-913597613199}" srcOrd="1" destOrd="0" presId="urn:microsoft.com/office/officeart/2008/layout/PictureAccentList"/>
    <dgm:cxn modelId="{01E899F3-08AC-4392-8957-A42CF7960A9A}" type="presParOf" srcId="{2C9A28F5-FC12-4CD1-B626-913597613199}" destId="{82652B17-8C14-41C2-91AB-297501A9BFAA}" srcOrd="0" destOrd="0" presId="urn:microsoft.com/office/officeart/2008/layout/PictureAccentList"/>
    <dgm:cxn modelId="{10A61152-3C88-40CF-B9C7-52C5FFAF30EB}" type="presParOf" srcId="{2C9A28F5-FC12-4CD1-B626-913597613199}" destId="{81067047-55F2-4DCF-AC07-183FC1224FBC}" srcOrd="1" destOrd="0" presId="urn:microsoft.com/office/officeart/2008/layout/PictureAccentList"/>
    <dgm:cxn modelId="{71587F5B-A4AD-4EC8-BBC2-26F600AD31C0}" type="presParOf" srcId="{4A429913-026B-45BD-8FC7-E933A37B692F}" destId="{A8019AB0-249D-4E6C-993D-34CCAE15BCA0}" srcOrd="2" destOrd="0" presId="urn:microsoft.com/office/officeart/2008/layout/PictureAccentList"/>
    <dgm:cxn modelId="{49C5BC74-67C3-432F-A6E3-6A32A25C86D4}" type="presParOf" srcId="{A8019AB0-249D-4E6C-993D-34CCAE15BCA0}" destId="{35D9555A-CBB3-4EB9-93B2-14D09AC95442}" srcOrd="0" destOrd="0" presId="urn:microsoft.com/office/officeart/2008/layout/PictureAccentList"/>
    <dgm:cxn modelId="{3BCF0110-8EFB-4624-AD31-4E02A910BDC4}" type="presParOf" srcId="{A8019AB0-249D-4E6C-993D-34CCAE15BCA0}" destId="{B8661C64-1086-4489-A251-A1AEBA038673}" srcOrd="1" destOrd="0" presId="urn:microsoft.com/office/officeart/2008/layout/PictureAccentList"/>
    <dgm:cxn modelId="{4861AC5D-1E0C-4F60-8107-32715D3CC73A}" type="presParOf" srcId="{4A429913-026B-45BD-8FC7-E933A37B692F}" destId="{6703C9B0-340D-422A-9533-D2AA0EFA3381}" srcOrd="3" destOrd="0" presId="urn:microsoft.com/office/officeart/2008/layout/PictureAccentList"/>
    <dgm:cxn modelId="{F7C675FA-A2E4-4FA4-9CFD-437D3BDEDE15}" type="presParOf" srcId="{6703C9B0-340D-422A-9533-D2AA0EFA3381}" destId="{7057A81A-773D-4C20-B169-F3F97F0DA414}" srcOrd="0" destOrd="0" presId="urn:microsoft.com/office/officeart/2008/layout/PictureAccentList"/>
    <dgm:cxn modelId="{E0F8D356-351F-4AEE-BDA2-C953BEB09F8A}" type="presParOf" srcId="{6703C9B0-340D-422A-9533-D2AA0EFA3381}" destId="{20BC13C2-E2B2-49AF-99FD-B25E0C66851D}" srcOrd="1" destOrd="0" presId="urn:microsoft.com/office/officeart/2008/layout/PictureAccentList"/>
    <dgm:cxn modelId="{379D8AD0-C27D-42FE-86E2-3751C648D3F6}" type="presParOf" srcId="{4A429913-026B-45BD-8FC7-E933A37B692F}" destId="{C540DC23-940F-447F-B6D4-AB7E276C4A5E}" srcOrd="4" destOrd="0" presId="urn:microsoft.com/office/officeart/2008/layout/PictureAccentList"/>
    <dgm:cxn modelId="{3A3824D0-27E3-4C9E-9E50-4B5AFE19FF42}" type="presParOf" srcId="{C540DC23-940F-447F-B6D4-AB7E276C4A5E}" destId="{29E93627-9265-4986-9DA4-732F828EA95A}" srcOrd="0" destOrd="0" presId="urn:microsoft.com/office/officeart/2008/layout/PictureAccentList"/>
    <dgm:cxn modelId="{5CA9E5B9-2A44-4F7D-BFEB-54BCB4BFFB39}" type="presParOf" srcId="{C540DC23-940F-447F-B6D4-AB7E276C4A5E}" destId="{5AB0FCB9-CF50-4870-9200-B4567201FC1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3A8F29-1005-42CE-8037-F05631235BF4}" type="doc">
      <dgm:prSet loTypeId="urn:microsoft.com/office/officeart/2008/layout/LinedList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A8441934-3517-4AFD-9D8C-9A2C82307A57}">
      <dgm:prSet phldrT="[Текст]"/>
      <dgm:spPr/>
      <dgm:t>
        <a:bodyPr/>
        <a:lstStyle/>
        <a:p>
          <a:r>
            <a:rPr lang="uk-UA" b="1" smtClean="0"/>
            <a:t>Значення</a:t>
          </a:r>
          <a:endParaRPr lang="uk-UA" b="1" dirty="0"/>
        </a:p>
      </dgm:t>
    </dgm:pt>
    <dgm:pt modelId="{47B2A128-D40F-4C0A-8B97-39D1CB281772}" type="parTrans" cxnId="{836D7724-D021-45B3-B190-199EC46C2C2B}">
      <dgm:prSet/>
      <dgm:spPr/>
      <dgm:t>
        <a:bodyPr/>
        <a:lstStyle/>
        <a:p>
          <a:endParaRPr lang="uk-UA"/>
        </a:p>
      </dgm:t>
    </dgm:pt>
    <dgm:pt modelId="{DCAA37F8-EFCC-427A-B29C-DFE0734F1037}" type="sibTrans" cxnId="{836D7724-D021-45B3-B190-199EC46C2C2B}">
      <dgm:prSet/>
      <dgm:spPr/>
      <dgm:t>
        <a:bodyPr/>
        <a:lstStyle/>
        <a:p>
          <a:endParaRPr lang="uk-UA"/>
        </a:p>
      </dgm:t>
    </dgm:pt>
    <dgm:pt modelId="{DDC1EDD6-9A43-4A9A-BF88-C111C7146FCF}">
      <dgm:prSet phldrT="[Текст]"/>
      <dgm:spPr/>
      <dgm:t>
        <a:bodyPr/>
        <a:lstStyle/>
        <a:p>
          <a:pPr algn="just"/>
          <a:r>
            <a:rPr lang="ru-RU" b="1" smtClean="0"/>
            <a:t>1. Відображає загальну закономірність мутаційного процесу та формоутворення організмів</a:t>
          </a:r>
          <a:endParaRPr lang="uk-UA" b="1" dirty="0"/>
        </a:p>
      </dgm:t>
    </dgm:pt>
    <dgm:pt modelId="{B061CA84-2A5D-4A7B-8301-23F130531E53}" type="parTrans" cxnId="{942CC34A-99A6-4E16-8757-E1B291AFC64F}">
      <dgm:prSet/>
      <dgm:spPr/>
      <dgm:t>
        <a:bodyPr/>
        <a:lstStyle/>
        <a:p>
          <a:endParaRPr lang="uk-UA"/>
        </a:p>
      </dgm:t>
    </dgm:pt>
    <dgm:pt modelId="{D7AF83AF-151D-4E37-A6BB-E9BBA47D7D4A}" type="sibTrans" cxnId="{942CC34A-99A6-4E16-8757-E1B291AFC64F}">
      <dgm:prSet/>
      <dgm:spPr/>
      <dgm:t>
        <a:bodyPr/>
        <a:lstStyle/>
        <a:p>
          <a:endParaRPr lang="uk-UA"/>
        </a:p>
      </dgm:t>
    </dgm:pt>
    <dgm:pt modelId="{3987DD34-1934-48A1-B90E-ED45A43B9A68}">
      <dgm:prSet phldrT="[Текст]"/>
      <dgm:spPr/>
      <dgm:t>
        <a:bodyPr/>
        <a:lstStyle/>
        <a:p>
          <a:pPr algn="just"/>
          <a:r>
            <a:rPr lang="ru-RU" b="1" smtClean="0"/>
            <a:t>2. Є біологічною основою методів цілеспрямованого отримання необхідних спадкових змін</a:t>
          </a:r>
          <a:endParaRPr lang="uk-UA" b="1" dirty="0"/>
        </a:p>
      </dgm:t>
    </dgm:pt>
    <dgm:pt modelId="{1DE4A336-2389-478A-ABFC-3F5708BE7664}" type="parTrans" cxnId="{30ED768C-4720-4EDB-9CDF-ED1C6647B24D}">
      <dgm:prSet/>
      <dgm:spPr/>
      <dgm:t>
        <a:bodyPr/>
        <a:lstStyle/>
        <a:p>
          <a:endParaRPr lang="uk-UA"/>
        </a:p>
      </dgm:t>
    </dgm:pt>
    <dgm:pt modelId="{6182931A-CB51-403C-84E3-BAAED093A18D}" type="sibTrans" cxnId="{30ED768C-4720-4EDB-9CDF-ED1C6647B24D}">
      <dgm:prSet/>
      <dgm:spPr/>
      <dgm:t>
        <a:bodyPr/>
        <a:lstStyle/>
        <a:p>
          <a:endParaRPr lang="uk-UA"/>
        </a:p>
      </dgm:t>
    </dgm:pt>
    <dgm:pt modelId="{E1A96F60-156F-4666-B63E-047B0574BCB2}">
      <dgm:prSet phldrT="[Текст]"/>
      <dgm:spPr/>
      <dgm:t>
        <a:bodyPr/>
        <a:lstStyle/>
        <a:p>
          <a:pPr algn="just"/>
          <a:r>
            <a:rPr lang="ru-RU" b="1" smtClean="0"/>
            <a:t>3. Вказує селекціонерам напрямки штучного добору</a:t>
          </a:r>
          <a:endParaRPr lang="uk-UA" b="1" dirty="0"/>
        </a:p>
      </dgm:t>
    </dgm:pt>
    <dgm:pt modelId="{FCECBEA4-0984-4940-8AAD-F07A27CC9AD2}" type="parTrans" cxnId="{CA0655A3-AD6E-45F1-BB66-82B07384C80C}">
      <dgm:prSet/>
      <dgm:spPr/>
      <dgm:t>
        <a:bodyPr/>
        <a:lstStyle/>
        <a:p>
          <a:endParaRPr lang="uk-UA"/>
        </a:p>
      </dgm:t>
    </dgm:pt>
    <dgm:pt modelId="{930E99C6-498A-46A5-8C37-2E4BCD81F018}" type="sibTrans" cxnId="{CA0655A3-AD6E-45F1-BB66-82B07384C80C}">
      <dgm:prSet/>
      <dgm:spPr/>
      <dgm:t>
        <a:bodyPr/>
        <a:lstStyle/>
        <a:p>
          <a:endParaRPr lang="uk-UA"/>
        </a:p>
      </dgm:t>
    </dgm:pt>
    <dgm:pt modelId="{C478A13A-2751-4AB6-A7F2-1856C333F9FA}">
      <dgm:prSet phldrT="[Текст]"/>
      <dgm:spPr/>
      <dgm:t>
        <a:bodyPr/>
        <a:lstStyle/>
        <a:p>
          <a:pPr algn="just"/>
          <a:r>
            <a:rPr lang="ru-RU" b="1" dirty="0" smtClean="0"/>
            <a:t>4. </a:t>
          </a:r>
          <a:r>
            <a:rPr lang="ru-RU" b="1" dirty="0" err="1" smtClean="0"/>
            <a:t>Дає</a:t>
          </a:r>
          <a:r>
            <a:rPr lang="ru-RU" b="1" dirty="0" smtClean="0"/>
            <a:t> </a:t>
          </a:r>
          <a:r>
            <a:rPr lang="ru-RU" b="1" dirty="0" err="1" smtClean="0"/>
            <a:t>можливість</a:t>
          </a:r>
          <a:r>
            <a:rPr lang="ru-RU" b="1" dirty="0" smtClean="0"/>
            <a:t> </a:t>
          </a:r>
          <a:r>
            <a:rPr lang="ru-RU" b="1" dirty="0" err="1" smtClean="0"/>
            <a:t>передбачити</a:t>
          </a:r>
          <a:r>
            <a:rPr lang="ru-RU" b="1" dirty="0" smtClean="0"/>
            <a:t> </a:t>
          </a:r>
          <a:r>
            <a:rPr lang="ru-RU" b="1" dirty="0" err="1" smtClean="0"/>
            <a:t>наявність</a:t>
          </a:r>
          <a:r>
            <a:rPr lang="ru-RU" b="1" dirty="0" smtClean="0"/>
            <a:t> </a:t>
          </a:r>
          <a:r>
            <a:rPr lang="ru-RU" b="1" dirty="0" err="1" smtClean="0"/>
            <a:t>ще</a:t>
          </a:r>
          <a:r>
            <a:rPr lang="ru-RU" b="1" dirty="0" smtClean="0"/>
            <a:t> не </a:t>
          </a:r>
          <a:r>
            <a:rPr lang="ru-RU" b="1" dirty="0" err="1" smtClean="0"/>
            <a:t>виявлених</a:t>
          </a:r>
          <a:r>
            <a:rPr lang="ru-RU" b="1" dirty="0" smtClean="0"/>
            <a:t> </a:t>
          </a:r>
          <a:r>
            <a:rPr lang="ru-RU" b="1" dirty="0" err="1" smtClean="0"/>
            <a:t>алелів</a:t>
          </a:r>
          <a:endParaRPr lang="uk-UA" b="1" dirty="0"/>
        </a:p>
      </dgm:t>
    </dgm:pt>
    <dgm:pt modelId="{1338C04B-8260-4B08-A11C-E73F0DE0E556}" type="parTrans" cxnId="{A8CFB3CA-7E1E-4E5F-B4FB-87C729F7FEF8}">
      <dgm:prSet/>
      <dgm:spPr/>
      <dgm:t>
        <a:bodyPr/>
        <a:lstStyle/>
        <a:p>
          <a:endParaRPr lang="uk-UA"/>
        </a:p>
      </dgm:t>
    </dgm:pt>
    <dgm:pt modelId="{AB3EACDC-0018-4BCD-9FA9-49745E4A97C0}" type="sibTrans" cxnId="{A8CFB3CA-7E1E-4E5F-B4FB-87C729F7FEF8}">
      <dgm:prSet/>
      <dgm:spPr/>
      <dgm:t>
        <a:bodyPr/>
        <a:lstStyle/>
        <a:p>
          <a:endParaRPr lang="uk-UA"/>
        </a:p>
      </dgm:t>
    </dgm:pt>
    <dgm:pt modelId="{BEF16543-4CE0-4155-880E-AC302A5F587D}" type="pres">
      <dgm:prSet presAssocID="{EC3A8F29-1005-42CE-8037-F05631235BF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04C400FA-FF8C-4F03-95E6-5BA3AB894923}" type="pres">
      <dgm:prSet presAssocID="{A8441934-3517-4AFD-9D8C-9A2C82307A57}" presName="thickLine" presStyleLbl="alignNode1" presStyleIdx="0" presStyleCnt="1"/>
      <dgm:spPr/>
    </dgm:pt>
    <dgm:pt modelId="{2AE58CB8-A2F0-4585-A675-51A3DBF2928C}" type="pres">
      <dgm:prSet presAssocID="{A8441934-3517-4AFD-9D8C-9A2C82307A57}" presName="horz1" presStyleCnt="0"/>
      <dgm:spPr/>
    </dgm:pt>
    <dgm:pt modelId="{FF48AE81-B46C-4DA7-843A-716E8A79D68B}" type="pres">
      <dgm:prSet presAssocID="{A8441934-3517-4AFD-9D8C-9A2C82307A57}" presName="tx1" presStyleLbl="revTx" presStyleIdx="0" presStyleCnt="5"/>
      <dgm:spPr/>
      <dgm:t>
        <a:bodyPr/>
        <a:lstStyle/>
        <a:p>
          <a:endParaRPr lang="uk-UA"/>
        </a:p>
      </dgm:t>
    </dgm:pt>
    <dgm:pt modelId="{0D1AA5ED-C1A4-444E-8572-AB5A41E865C4}" type="pres">
      <dgm:prSet presAssocID="{A8441934-3517-4AFD-9D8C-9A2C82307A57}" presName="vert1" presStyleCnt="0"/>
      <dgm:spPr/>
    </dgm:pt>
    <dgm:pt modelId="{452F88BB-9770-4DFB-ABA0-F4C891178181}" type="pres">
      <dgm:prSet presAssocID="{DDC1EDD6-9A43-4A9A-BF88-C111C7146FCF}" presName="vertSpace2a" presStyleCnt="0"/>
      <dgm:spPr/>
    </dgm:pt>
    <dgm:pt modelId="{C41729EB-B31F-4D54-B76F-1EC3F0D5C34C}" type="pres">
      <dgm:prSet presAssocID="{DDC1EDD6-9A43-4A9A-BF88-C111C7146FCF}" presName="horz2" presStyleCnt="0"/>
      <dgm:spPr/>
    </dgm:pt>
    <dgm:pt modelId="{7B63F991-2F5F-43CE-915E-1C3031005381}" type="pres">
      <dgm:prSet presAssocID="{DDC1EDD6-9A43-4A9A-BF88-C111C7146FCF}" presName="horzSpace2" presStyleCnt="0"/>
      <dgm:spPr/>
    </dgm:pt>
    <dgm:pt modelId="{24A3D454-F9A5-43E5-AA8C-DB486099462E}" type="pres">
      <dgm:prSet presAssocID="{DDC1EDD6-9A43-4A9A-BF88-C111C7146FCF}" presName="tx2" presStyleLbl="revTx" presStyleIdx="1" presStyleCnt="5"/>
      <dgm:spPr/>
      <dgm:t>
        <a:bodyPr/>
        <a:lstStyle/>
        <a:p>
          <a:endParaRPr lang="uk-UA"/>
        </a:p>
      </dgm:t>
    </dgm:pt>
    <dgm:pt modelId="{3774D8E2-D89D-4ABA-A2EF-006CEC62E8E2}" type="pres">
      <dgm:prSet presAssocID="{DDC1EDD6-9A43-4A9A-BF88-C111C7146FCF}" presName="vert2" presStyleCnt="0"/>
      <dgm:spPr/>
    </dgm:pt>
    <dgm:pt modelId="{0F27575B-EA78-4BD4-825D-8BEE9A10836F}" type="pres">
      <dgm:prSet presAssocID="{DDC1EDD6-9A43-4A9A-BF88-C111C7146FCF}" presName="thinLine2b" presStyleLbl="callout" presStyleIdx="0" presStyleCnt="4"/>
      <dgm:spPr/>
    </dgm:pt>
    <dgm:pt modelId="{3A884182-05B4-4F3D-A970-C0B6EB3FB461}" type="pres">
      <dgm:prSet presAssocID="{DDC1EDD6-9A43-4A9A-BF88-C111C7146FCF}" presName="vertSpace2b" presStyleCnt="0"/>
      <dgm:spPr/>
    </dgm:pt>
    <dgm:pt modelId="{745CB9C0-0AFD-4443-B0B3-6004007C9508}" type="pres">
      <dgm:prSet presAssocID="{3987DD34-1934-48A1-B90E-ED45A43B9A68}" presName="horz2" presStyleCnt="0"/>
      <dgm:spPr/>
    </dgm:pt>
    <dgm:pt modelId="{27C75539-0689-42D9-8574-0D5CBD3892CD}" type="pres">
      <dgm:prSet presAssocID="{3987DD34-1934-48A1-B90E-ED45A43B9A68}" presName="horzSpace2" presStyleCnt="0"/>
      <dgm:spPr/>
    </dgm:pt>
    <dgm:pt modelId="{FBBD962B-3871-47BA-B9D5-EA70BD8F9A93}" type="pres">
      <dgm:prSet presAssocID="{3987DD34-1934-48A1-B90E-ED45A43B9A68}" presName="tx2" presStyleLbl="revTx" presStyleIdx="2" presStyleCnt="5"/>
      <dgm:spPr/>
      <dgm:t>
        <a:bodyPr/>
        <a:lstStyle/>
        <a:p>
          <a:endParaRPr lang="uk-UA"/>
        </a:p>
      </dgm:t>
    </dgm:pt>
    <dgm:pt modelId="{7CB152BA-9026-4CA2-B146-020D74E9F322}" type="pres">
      <dgm:prSet presAssocID="{3987DD34-1934-48A1-B90E-ED45A43B9A68}" presName="vert2" presStyleCnt="0"/>
      <dgm:spPr/>
    </dgm:pt>
    <dgm:pt modelId="{930D239C-A3E0-4382-9544-22BB98619A3B}" type="pres">
      <dgm:prSet presAssocID="{3987DD34-1934-48A1-B90E-ED45A43B9A68}" presName="thinLine2b" presStyleLbl="callout" presStyleIdx="1" presStyleCnt="4"/>
      <dgm:spPr/>
    </dgm:pt>
    <dgm:pt modelId="{C383FA53-FB7E-4CA2-8F30-38723926322F}" type="pres">
      <dgm:prSet presAssocID="{3987DD34-1934-48A1-B90E-ED45A43B9A68}" presName="vertSpace2b" presStyleCnt="0"/>
      <dgm:spPr/>
    </dgm:pt>
    <dgm:pt modelId="{AD3CAED8-FECA-4E73-B367-D78FA48E4B47}" type="pres">
      <dgm:prSet presAssocID="{E1A96F60-156F-4666-B63E-047B0574BCB2}" presName="horz2" presStyleCnt="0"/>
      <dgm:spPr/>
    </dgm:pt>
    <dgm:pt modelId="{90029B42-B186-4CD2-B92D-5F19EEFBAE3E}" type="pres">
      <dgm:prSet presAssocID="{E1A96F60-156F-4666-B63E-047B0574BCB2}" presName="horzSpace2" presStyleCnt="0"/>
      <dgm:spPr/>
    </dgm:pt>
    <dgm:pt modelId="{2D2B1BDA-0EEB-4675-B8D1-DADEE5D2A1A3}" type="pres">
      <dgm:prSet presAssocID="{E1A96F60-156F-4666-B63E-047B0574BCB2}" presName="tx2" presStyleLbl="revTx" presStyleIdx="3" presStyleCnt="5"/>
      <dgm:spPr/>
      <dgm:t>
        <a:bodyPr/>
        <a:lstStyle/>
        <a:p>
          <a:endParaRPr lang="uk-UA"/>
        </a:p>
      </dgm:t>
    </dgm:pt>
    <dgm:pt modelId="{AD014962-8896-4F09-B9CF-02BC437A88B9}" type="pres">
      <dgm:prSet presAssocID="{E1A96F60-156F-4666-B63E-047B0574BCB2}" presName="vert2" presStyleCnt="0"/>
      <dgm:spPr/>
    </dgm:pt>
    <dgm:pt modelId="{6AE2CB4E-D5C5-4A2B-AF87-CE2D6BA5DD1C}" type="pres">
      <dgm:prSet presAssocID="{E1A96F60-156F-4666-B63E-047B0574BCB2}" presName="thinLine2b" presStyleLbl="callout" presStyleIdx="2" presStyleCnt="4"/>
      <dgm:spPr/>
    </dgm:pt>
    <dgm:pt modelId="{216AD034-F6CD-434F-BC53-C2E746A4AC6B}" type="pres">
      <dgm:prSet presAssocID="{E1A96F60-156F-4666-B63E-047B0574BCB2}" presName="vertSpace2b" presStyleCnt="0"/>
      <dgm:spPr/>
    </dgm:pt>
    <dgm:pt modelId="{5C509A20-77CA-427A-95EC-588FA0722EF0}" type="pres">
      <dgm:prSet presAssocID="{C478A13A-2751-4AB6-A7F2-1856C333F9FA}" presName="horz2" presStyleCnt="0"/>
      <dgm:spPr/>
    </dgm:pt>
    <dgm:pt modelId="{973A17ED-85CD-4CA9-A020-A26889AC925F}" type="pres">
      <dgm:prSet presAssocID="{C478A13A-2751-4AB6-A7F2-1856C333F9FA}" presName="horzSpace2" presStyleCnt="0"/>
      <dgm:spPr/>
    </dgm:pt>
    <dgm:pt modelId="{6364A2B7-19B6-4324-8EAE-6CC28A6F5B8F}" type="pres">
      <dgm:prSet presAssocID="{C478A13A-2751-4AB6-A7F2-1856C333F9FA}" presName="tx2" presStyleLbl="revTx" presStyleIdx="4" presStyleCnt="5" custScaleY="104071"/>
      <dgm:spPr/>
      <dgm:t>
        <a:bodyPr/>
        <a:lstStyle/>
        <a:p>
          <a:endParaRPr lang="uk-UA"/>
        </a:p>
      </dgm:t>
    </dgm:pt>
    <dgm:pt modelId="{774E70EF-EEE4-4495-9232-6757F2CF3C7D}" type="pres">
      <dgm:prSet presAssocID="{C478A13A-2751-4AB6-A7F2-1856C333F9FA}" presName="vert2" presStyleCnt="0"/>
      <dgm:spPr/>
    </dgm:pt>
    <dgm:pt modelId="{30BAE27E-2A64-4834-8888-CF3294F9971D}" type="pres">
      <dgm:prSet presAssocID="{C478A13A-2751-4AB6-A7F2-1856C333F9FA}" presName="thinLine2b" presStyleLbl="callout" presStyleIdx="3" presStyleCnt="4"/>
      <dgm:spPr/>
    </dgm:pt>
    <dgm:pt modelId="{38EB2DE9-D119-4709-952B-0BFB95C0781A}" type="pres">
      <dgm:prSet presAssocID="{C478A13A-2751-4AB6-A7F2-1856C333F9FA}" presName="vertSpace2b" presStyleCnt="0"/>
      <dgm:spPr/>
    </dgm:pt>
  </dgm:ptLst>
  <dgm:cxnLst>
    <dgm:cxn modelId="{836D7724-D021-45B3-B190-199EC46C2C2B}" srcId="{EC3A8F29-1005-42CE-8037-F05631235BF4}" destId="{A8441934-3517-4AFD-9D8C-9A2C82307A57}" srcOrd="0" destOrd="0" parTransId="{47B2A128-D40F-4C0A-8B97-39D1CB281772}" sibTransId="{DCAA37F8-EFCC-427A-B29C-DFE0734F1037}"/>
    <dgm:cxn modelId="{3B760464-90DD-4980-8C18-EC8B8C010DEA}" type="presOf" srcId="{EC3A8F29-1005-42CE-8037-F05631235BF4}" destId="{BEF16543-4CE0-4155-880E-AC302A5F587D}" srcOrd="0" destOrd="0" presId="urn:microsoft.com/office/officeart/2008/layout/LinedList"/>
    <dgm:cxn modelId="{85C6EA3C-16D6-44F8-816F-065B3522D319}" type="presOf" srcId="{3987DD34-1934-48A1-B90E-ED45A43B9A68}" destId="{FBBD962B-3871-47BA-B9D5-EA70BD8F9A93}" srcOrd="0" destOrd="0" presId="urn:microsoft.com/office/officeart/2008/layout/LinedList"/>
    <dgm:cxn modelId="{942CC34A-99A6-4E16-8757-E1B291AFC64F}" srcId="{A8441934-3517-4AFD-9D8C-9A2C82307A57}" destId="{DDC1EDD6-9A43-4A9A-BF88-C111C7146FCF}" srcOrd="0" destOrd="0" parTransId="{B061CA84-2A5D-4A7B-8301-23F130531E53}" sibTransId="{D7AF83AF-151D-4E37-A6BB-E9BBA47D7D4A}"/>
    <dgm:cxn modelId="{A8CFB3CA-7E1E-4E5F-B4FB-87C729F7FEF8}" srcId="{A8441934-3517-4AFD-9D8C-9A2C82307A57}" destId="{C478A13A-2751-4AB6-A7F2-1856C333F9FA}" srcOrd="3" destOrd="0" parTransId="{1338C04B-8260-4B08-A11C-E73F0DE0E556}" sibTransId="{AB3EACDC-0018-4BCD-9FA9-49745E4A97C0}"/>
    <dgm:cxn modelId="{23F7182C-A444-4DD3-95CE-71795EE2C6C9}" type="presOf" srcId="{A8441934-3517-4AFD-9D8C-9A2C82307A57}" destId="{FF48AE81-B46C-4DA7-843A-716E8A79D68B}" srcOrd="0" destOrd="0" presId="urn:microsoft.com/office/officeart/2008/layout/LinedList"/>
    <dgm:cxn modelId="{39872384-0D38-4790-80ED-A1BDBCC0FCF9}" type="presOf" srcId="{C478A13A-2751-4AB6-A7F2-1856C333F9FA}" destId="{6364A2B7-19B6-4324-8EAE-6CC28A6F5B8F}" srcOrd="0" destOrd="0" presId="urn:microsoft.com/office/officeart/2008/layout/LinedList"/>
    <dgm:cxn modelId="{DC039C0F-C062-4387-AD81-5D721C63CD03}" type="presOf" srcId="{E1A96F60-156F-4666-B63E-047B0574BCB2}" destId="{2D2B1BDA-0EEB-4675-B8D1-DADEE5D2A1A3}" srcOrd="0" destOrd="0" presId="urn:microsoft.com/office/officeart/2008/layout/LinedList"/>
    <dgm:cxn modelId="{83FFC0BA-4003-4558-9E5B-5698297D16DC}" type="presOf" srcId="{DDC1EDD6-9A43-4A9A-BF88-C111C7146FCF}" destId="{24A3D454-F9A5-43E5-AA8C-DB486099462E}" srcOrd="0" destOrd="0" presId="urn:microsoft.com/office/officeart/2008/layout/LinedList"/>
    <dgm:cxn modelId="{CA0655A3-AD6E-45F1-BB66-82B07384C80C}" srcId="{A8441934-3517-4AFD-9D8C-9A2C82307A57}" destId="{E1A96F60-156F-4666-B63E-047B0574BCB2}" srcOrd="2" destOrd="0" parTransId="{FCECBEA4-0984-4940-8AAD-F07A27CC9AD2}" sibTransId="{930E99C6-498A-46A5-8C37-2E4BCD81F018}"/>
    <dgm:cxn modelId="{30ED768C-4720-4EDB-9CDF-ED1C6647B24D}" srcId="{A8441934-3517-4AFD-9D8C-9A2C82307A57}" destId="{3987DD34-1934-48A1-B90E-ED45A43B9A68}" srcOrd="1" destOrd="0" parTransId="{1DE4A336-2389-478A-ABFC-3F5708BE7664}" sibTransId="{6182931A-CB51-403C-84E3-BAAED093A18D}"/>
    <dgm:cxn modelId="{5A18924A-AC8D-49FD-8F1F-E9A23093D8DD}" type="presParOf" srcId="{BEF16543-4CE0-4155-880E-AC302A5F587D}" destId="{04C400FA-FF8C-4F03-95E6-5BA3AB894923}" srcOrd="0" destOrd="0" presId="urn:microsoft.com/office/officeart/2008/layout/LinedList"/>
    <dgm:cxn modelId="{E8EA0EEE-99DE-438C-A74E-D62570721BCA}" type="presParOf" srcId="{BEF16543-4CE0-4155-880E-AC302A5F587D}" destId="{2AE58CB8-A2F0-4585-A675-51A3DBF2928C}" srcOrd="1" destOrd="0" presId="urn:microsoft.com/office/officeart/2008/layout/LinedList"/>
    <dgm:cxn modelId="{36D5F68E-7948-4796-BE20-784D3FACFB64}" type="presParOf" srcId="{2AE58CB8-A2F0-4585-A675-51A3DBF2928C}" destId="{FF48AE81-B46C-4DA7-843A-716E8A79D68B}" srcOrd="0" destOrd="0" presId="urn:microsoft.com/office/officeart/2008/layout/LinedList"/>
    <dgm:cxn modelId="{3B0E7DC3-149F-4289-8774-9DDD78F799E5}" type="presParOf" srcId="{2AE58CB8-A2F0-4585-A675-51A3DBF2928C}" destId="{0D1AA5ED-C1A4-444E-8572-AB5A41E865C4}" srcOrd="1" destOrd="0" presId="urn:microsoft.com/office/officeart/2008/layout/LinedList"/>
    <dgm:cxn modelId="{C28C8B13-2C90-4305-89EE-D1D9C2219A80}" type="presParOf" srcId="{0D1AA5ED-C1A4-444E-8572-AB5A41E865C4}" destId="{452F88BB-9770-4DFB-ABA0-F4C891178181}" srcOrd="0" destOrd="0" presId="urn:microsoft.com/office/officeart/2008/layout/LinedList"/>
    <dgm:cxn modelId="{7D434B98-BFA0-49CA-8442-5120E2A3C8A3}" type="presParOf" srcId="{0D1AA5ED-C1A4-444E-8572-AB5A41E865C4}" destId="{C41729EB-B31F-4D54-B76F-1EC3F0D5C34C}" srcOrd="1" destOrd="0" presId="urn:microsoft.com/office/officeart/2008/layout/LinedList"/>
    <dgm:cxn modelId="{6C54363A-FA81-41E5-9D78-8FCEEABAD13A}" type="presParOf" srcId="{C41729EB-B31F-4D54-B76F-1EC3F0D5C34C}" destId="{7B63F991-2F5F-43CE-915E-1C3031005381}" srcOrd="0" destOrd="0" presId="urn:microsoft.com/office/officeart/2008/layout/LinedList"/>
    <dgm:cxn modelId="{C2D1DB13-29BC-478E-ABAA-E5321675E497}" type="presParOf" srcId="{C41729EB-B31F-4D54-B76F-1EC3F0D5C34C}" destId="{24A3D454-F9A5-43E5-AA8C-DB486099462E}" srcOrd="1" destOrd="0" presId="urn:microsoft.com/office/officeart/2008/layout/LinedList"/>
    <dgm:cxn modelId="{77E001BD-7940-415D-891E-AF8FFC085DC4}" type="presParOf" srcId="{C41729EB-B31F-4D54-B76F-1EC3F0D5C34C}" destId="{3774D8E2-D89D-4ABA-A2EF-006CEC62E8E2}" srcOrd="2" destOrd="0" presId="urn:microsoft.com/office/officeart/2008/layout/LinedList"/>
    <dgm:cxn modelId="{8EC5C750-843F-4B0F-AA2A-6EFE0B305B23}" type="presParOf" srcId="{0D1AA5ED-C1A4-444E-8572-AB5A41E865C4}" destId="{0F27575B-EA78-4BD4-825D-8BEE9A10836F}" srcOrd="2" destOrd="0" presId="urn:microsoft.com/office/officeart/2008/layout/LinedList"/>
    <dgm:cxn modelId="{185666E8-75C0-4385-854F-BF49DF5769F0}" type="presParOf" srcId="{0D1AA5ED-C1A4-444E-8572-AB5A41E865C4}" destId="{3A884182-05B4-4F3D-A970-C0B6EB3FB461}" srcOrd="3" destOrd="0" presId="urn:microsoft.com/office/officeart/2008/layout/LinedList"/>
    <dgm:cxn modelId="{74D39614-B7FA-47F7-B6B9-5775CC193692}" type="presParOf" srcId="{0D1AA5ED-C1A4-444E-8572-AB5A41E865C4}" destId="{745CB9C0-0AFD-4443-B0B3-6004007C9508}" srcOrd="4" destOrd="0" presId="urn:microsoft.com/office/officeart/2008/layout/LinedList"/>
    <dgm:cxn modelId="{2DFCE7BC-99EB-4BF1-B6C3-286092F0F47A}" type="presParOf" srcId="{745CB9C0-0AFD-4443-B0B3-6004007C9508}" destId="{27C75539-0689-42D9-8574-0D5CBD3892CD}" srcOrd="0" destOrd="0" presId="urn:microsoft.com/office/officeart/2008/layout/LinedList"/>
    <dgm:cxn modelId="{59D3C16B-F947-4EE1-BC9C-D509606D2481}" type="presParOf" srcId="{745CB9C0-0AFD-4443-B0B3-6004007C9508}" destId="{FBBD962B-3871-47BA-B9D5-EA70BD8F9A93}" srcOrd="1" destOrd="0" presId="urn:microsoft.com/office/officeart/2008/layout/LinedList"/>
    <dgm:cxn modelId="{D44AE422-9FFB-41FB-B445-E5A1AC547A84}" type="presParOf" srcId="{745CB9C0-0AFD-4443-B0B3-6004007C9508}" destId="{7CB152BA-9026-4CA2-B146-020D74E9F322}" srcOrd="2" destOrd="0" presId="urn:microsoft.com/office/officeart/2008/layout/LinedList"/>
    <dgm:cxn modelId="{B3B19E8B-E42C-44E1-A8C5-39431CEB6D08}" type="presParOf" srcId="{0D1AA5ED-C1A4-444E-8572-AB5A41E865C4}" destId="{930D239C-A3E0-4382-9544-22BB98619A3B}" srcOrd="5" destOrd="0" presId="urn:microsoft.com/office/officeart/2008/layout/LinedList"/>
    <dgm:cxn modelId="{36172FDF-D7E5-4FC1-8887-11E8D56B230B}" type="presParOf" srcId="{0D1AA5ED-C1A4-444E-8572-AB5A41E865C4}" destId="{C383FA53-FB7E-4CA2-8F30-38723926322F}" srcOrd="6" destOrd="0" presId="urn:microsoft.com/office/officeart/2008/layout/LinedList"/>
    <dgm:cxn modelId="{AD215F8A-6C78-4ECB-BE2F-EC89506E9B74}" type="presParOf" srcId="{0D1AA5ED-C1A4-444E-8572-AB5A41E865C4}" destId="{AD3CAED8-FECA-4E73-B367-D78FA48E4B47}" srcOrd="7" destOrd="0" presId="urn:microsoft.com/office/officeart/2008/layout/LinedList"/>
    <dgm:cxn modelId="{6A4FAD76-0251-4C8D-8155-E124514B1223}" type="presParOf" srcId="{AD3CAED8-FECA-4E73-B367-D78FA48E4B47}" destId="{90029B42-B186-4CD2-B92D-5F19EEFBAE3E}" srcOrd="0" destOrd="0" presId="urn:microsoft.com/office/officeart/2008/layout/LinedList"/>
    <dgm:cxn modelId="{F8489771-3398-4FB2-96C7-B720BEBF3C1B}" type="presParOf" srcId="{AD3CAED8-FECA-4E73-B367-D78FA48E4B47}" destId="{2D2B1BDA-0EEB-4675-B8D1-DADEE5D2A1A3}" srcOrd="1" destOrd="0" presId="urn:microsoft.com/office/officeart/2008/layout/LinedList"/>
    <dgm:cxn modelId="{A35A6AE1-97BD-4700-9BB2-11BBAA356BC4}" type="presParOf" srcId="{AD3CAED8-FECA-4E73-B367-D78FA48E4B47}" destId="{AD014962-8896-4F09-B9CF-02BC437A88B9}" srcOrd="2" destOrd="0" presId="urn:microsoft.com/office/officeart/2008/layout/LinedList"/>
    <dgm:cxn modelId="{5AD19F29-1BFC-4336-A9F6-D7160D36E8E5}" type="presParOf" srcId="{0D1AA5ED-C1A4-444E-8572-AB5A41E865C4}" destId="{6AE2CB4E-D5C5-4A2B-AF87-CE2D6BA5DD1C}" srcOrd="8" destOrd="0" presId="urn:microsoft.com/office/officeart/2008/layout/LinedList"/>
    <dgm:cxn modelId="{B2D03CEB-9D43-4C3B-90D2-AFF93FA4C551}" type="presParOf" srcId="{0D1AA5ED-C1A4-444E-8572-AB5A41E865C4}" destId="{216AD034-F6CD-434F-BC53-C2E746A4AC6B}" srcOrd="9" destOrd="0" presId="urn:microsoft.com/office/officeart/2008/layout/LinedList"/>
    <dgm:cxn modelId="{6B3C84F7-ED6E-49F5-AE4C-FDF39C8A976D}" type="presParOf" srcId="{0D1AA5ED-C1A4-444E-8572-AB5A41E865C4}" destId="{5C509A20-77CA-427A-95EC-588FA0722EF0}" srcOrd="10" destOrd="0" presId="urn:microsoft.com/office/officeart/2008/layout/LinedList"/>
    <dgm:cxn modelId="{B0464978-3755-4869-A209-88C055247180}" type="presParOf" srcId="{5C509A20-77CA-427A-95EC-588FA0722EF0}" destId="{973A17ED-85CD-4CA9-A020-A26889AC925F}" srcOrd="0" destOrd="0" presId="urn:microsoft.com/office/officeart/2008/layout/LinedList"/>
    <dgm:cxn modelId="{043B1991-1480-4005-9C24-60D69640A75F}" type="presParOf" srcId="{5C509A20-77CA-427A-95EC-588FA0722EF0}" destId="{6364A2B7-19B6-4324-8EAE-6CC28A6F5B8F}" srcOrd="1" destOrd="0" presId="urn:microsoft.com/office/officeart/2008/layout/LinedList"/>
    <dgm:cxn modelId="{387302D6-C2D7-402C-BDA8-CE68C3BF42FF}" type="presParOf" srcId="{5C509A20-77CA-427A-95EC-588FA0722EF0}" destId="{774E70EF-EEE4-4495-9232-6757F2CF3C7D}" srcOrd="2" destOrd="0" presId="urn:microsoft.com/office/officeart/2008/layout/LinedList"/>
    <dgm:cxn modelId="{FF7B9F7C-6899-4CA1-9783-5A477D044236}" type="presParOf" srcId="{0D1AA5ED-C1A4-444E-8572-AB5A41E865C4}" destId="{30BAE27E-2A64-4834-8888-CF3294F9971D}" srcOrd="11" destOrd="0" presId="urn:microsoft.com/office/officeart/2008/layout/LinedList"/>
    <dgm:cxn modelId="{7FA7BE52-6163-4007-B42F-801A65F4B647}" type="presParOf" srcId="{0D1AA5ED-C1A4-444E-8572-AB5A41E865C4}" destId="{38EB2DE9-D119-4709-952B-0BFB95C0781A}" srcOrd="12" destOrd="0" presId="urn:microsoft.com/office/officeart/2008/layout/LinedList"/>
  </dgm:cxnLst>
  <dgm:bg/>
  <dgm:whole>
    <a:ln w="254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BA308-B4C1-4C8B-96CD-41781F59903F}">
      <dsp:nvSpPr>
        <dsp:cNvPr id="0" name=""/>
        <dsp:cNvSpPr/>
      </dsp:nvSpPr>
      <dsp:spPr>
        <a:xfrm>
          <a:off x="2952192" y="3047972"/>
          <a:ext cx="2160510" cy="2160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ЗНАЧЕННЯ</a:t>
          </a:r>
          <a:endParaRPr lang="uk-UA" sz="2300" b="1" kern="1200" dirty="0"/>
        </a:p>
      </dsp:txBody>
      <dsp:txXfrm>
        <a:off x="3268591" y="3364371"/>
        <a:ext cx="1527712" cy="1527712"/>
      </dsp:txXfrm>
    </dsp:sp>
    <dsp:sp modelId="{F8F3AE86-DDD2-41B6-98B4-016C98EBE031}">
      <dsp:nvSpPr>
        <dsp:cNvPr id="0" name=""/>
        <dsp:cNvSpPr/>
      </dsp:nvSpPr>
      <dsp:spPr>
        <a:xfrm rot="10800000">
          <a:off x="756993" y="3820354"/>
          <a:ext cx="2074463" cy="61574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A3CC0-EE5E-4735-B473-3D9E0DFDA035}">
      <dsp:nvSpPr>
        <dsp:cNvPr id="0" name=""/>
        <dsp:cNvSpPr/>
      </dsp:nvSpPr>
      <dsp:spPr>
        <a:xfrm>
          <a:off x="814" y="3523284"/>
          <a:ext cx="1512357" cy="1209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Еволюційна теорія</a:t>
          </a:r>
          <a:endParaRPr lang="uk-UA" sz="1700" b="1" kern="1200" dirty="0"/>
        </a:p>
      </dsp:txBody>
      <dsp:txXfrm>
        <a:off x="36250" y="3558720"/>
        <a:ext cx="1441485" cy="1139013"/>
      </dsp:txXfrm>
    </dsp:sp>
    <dsp:sp modelId="{D576B48B-D3B1-4BE3-B95F-A1DBB4E5D3EF}">
      <dsp:nvSpPr>
        <dsp:cNvPr id="0" name=""/>
        <dsp:cNvSpPr/>
      </dsp:nvSpPr>
      <dsp:spPr>
        <a:xfrm rot="12960000">
          <a:off x="1184455" y="2504760"/>
          <a:ext cx="2074463" cy="6157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240B3-B96E-4064-8C4C-A50FA26FBFEC}">
      <dsp:nvSpPr>
        <dsp:cNvPr id="0" name=""/>
        <dsp:cNvSpPr/>
      </dsp:nvSpPr>
      <dsp:spPr>
        <a:xfrm>
          <a:off x="626370" y="1598020"/>
          <a:ext cx="1512357" cy="12098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Антропологія</a:t>
          </a:r>
          <a:endParaRPr lang="uk-UA" sz="1700" b="1" kern="1200" dirty="0"/>
        </a:p>
      </dsp:txBody>
      <dsp:txXfrm>
        <a:off x="661806" y="1633456"/>
        <a:ext cx="1441485" cy="1139013"/>
      </dsp:txXfrm>
    </dsp:sp>
    <dsp:sp modelId="{81A12468-4DF1-4D0D-86A3-3A1047590552}">
      <dsp:nvSpPr>
        <dsp:cNvPr id="0" name=""/>
        <dsp:cNvSpPr/>
      </dsp:nvSpPr>
      <dsp:spPr>
        <a:xfrm rot="15120000">
          <a:off x="2303567" y="1691678"/>
          <a:ext cx="2074463" cy="6157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D3E05-38D2-4590-82DC-798F79667B05}">
      <dsp:nvSpPr>
        <dsp:cNvPr id="0" name=""/>
        <dsp:cNvSpPr/>
      </dsp:nvSpPr>
      <dsp:spPr>
        <a:xfrm>
          <a:off x="2264098" y="408141"/>
          <a:ext cx="1512357" cy="12098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Етологія</a:t>
          </a:r>
          <a:endParaRPr lang="uk-UA" sz="1700" b="1" kern="1200" dirty="0"/>
        </a:p>
      </dsp:txBody>
      <dsp:txXfrm>
        <a:off x="2299534" y="443577"/>
        <a:ext cx="1441485" cy="1139013"/>
      </dsp:txXfrm>
    </dsp:sp>
    <dsp:sp modelId="{B2A6071E-9A23-435A-90F4-8900348A1099}">
      <dsp:nvSpPr>
        <dsp:cNvPr id="0" name=""/>
        <dsp:cNvSpPr/>
      </dsp:nvSpPr>
      <dsp:spPr>
        <a:xfrm rot="17280000">
          <a:off x="3686865" y="1691678"/>
          <a:ext cx="2074463" cy="6157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4EE60-84E4-4F69-BFC1-9F240750D572}">
      <dsp:nvSpPr>
        <dsp:cNvPr id="0" name=""/>
        <dsp:cNvSpPr/>
      </dsp:nvSpPr>
      <dsp:spPr>
        <a:xfrm>
          <a:off x="4288440" y="408141"/>
          <a:ext cx="1512357" cy="12098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Систематика</a:t>
          </a:r>
          <a:endParaRPr lang="uk-UA" sz="1700" b="1" kern="1200" dirty="0"/>
        </a:p>
      </dsp:txBody>
      <dsp:txXfrm>
        <a:off x="4323876" y="443577"/>
        <a:ext cx="1441485" cy="1139013"/>
      </dsp:txXfrm>
    </dsp:sp>
    <dsp:sp modelId="{F60A657A-E2DC-4502-ACD6-F5483896F17B}">
      <dsp:nvSpPr>
        <dsp:cNvPr id="0" name=""/>
        <dsp:cNvSpPr/>
      </dsp:nvSpPr>
      <dsp:spPr>
        <a:xfrm rot="19440000">
          <a:off x="4805976" y="2504760"/>
          <a:ext cx="2074463" cy="61574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42B82-640F-4208-BA40-B920446AE871}">
      <dsp:nvSpPr>
        <dsp:cNvPr id="0" name=""/>
        <dsp:cNvSpPr/>
      </dsp:nvSpPr>
      <dsp:spPr>
        <a:xfrm>
          <a:off x="5926168" y="1598020"/>
          <a:ext cx="1512357" cy="12098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Медицина</a:t>
          </a:r>
          <a:endParaRPr lang="uk-UA" sz="1700" b="1" kern="1200" dirty="0"/>
        </a:p>
      </dsp:txBody>
      <dsp:txXfrm>
        <a:off x="5961604" y="1633456"/>
        <a:ext cx="1441485" cy="1139013"/>
      </dsp:txXfrm>
    </dsp:sp>
    <dsp:sp modelId="{09CA20C3-3688-410C-969A-41C380EF2E52}">
      <dsp:nvSpPr>
        <dsp:cNvPr id="0" name=""/>
        <dsp:cNvSpPr/>
      </dsp:nvSpPr>
      <dsp:spPr>
        <a:xfrm>
          <a:off x="5233439" y="3820354"/>
          <a:ext cx="2074463" cy="61574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0D0DA-0B05-4BF8-BDF7-2249627A59A7}">
      <dsp:nvSpPr>
        <dsp:cNvPr id="0" name=""/>
        <dsp:cNvSpPr/>
      </dsp:nvSpPr>
      <dsp:spPr>
        <a:xfrm>
          <a:off x="6551724" y="3523284"/>
          <a:ext cx="1512357" cy="1209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Селекція</a:t>
          </a:r>
          <a:endParaRPr lang="uk-UA" sz="1700" b="1" kern="1200" dirty="0"/>
        </a:p>
      </dsp:txBody>
      <dsp:txXfrm>
        <a:off x="6587160" y="3558720"/>
        <a:ext cx="1441485" cy="1139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111C8-7DB3-4E5C-84D4-24393615AFB5}">
      <dsp:nvSpPr>
        <dsp:cNvPr id="0" name=""/>
        <dsp:cNvSpPr/>
      </dsp:nvSpPr>
      <dsp:spPr>
        <a:xfrm>
          <a:off x="2444685" y="80"/>
          <a:ext cx="7351988" cy="994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/>
            <a:t>Умови ідеальних популяцій</a:t>
          </a:r>
          <a:endParaRPr lang="uk-UA" sz="4500" b="1" kern="1200" dirty="0"/>
        </a:p>
      </dsp:txBody>
      <dsp:txXfrm>
        <a:off x="2473825" y="29220"/>
        <a:ext cx="7293708" cy="936624"/>
      </dsp:txXfrm>
    </dsp:sp>
    <dsp:sp modelId="{CCBA1234-4AC3-4509-839D-B95E68C8F2F4}">
      <dsp:nvSpPr>
        <dsp:cNvPr id="0" name=""/>
        <dsp:cNvSpPr/>
      </dsp:nvSpPr>
      <dsp:spPr>
        <a:xfrm>
          <a:off x="2444685" y="1174068"/>
          <a:ext cx="994904" cy="99490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C68C5-99A9-4B59-A26A-EF3598CBAD77}">
      <dsp:nvSpPr>
        <dsp:cNvPr id="0" name=""/>
        <dsp:cNvSpPr/>
      </dsp:nvSpPr>
      <dsp:spPr>
        <a:xfrm>
          <a:off x="3499284" y="1174068"/>
          <a:ext cx="6297390" cy="9949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1. Велика чисельність популяцій</a:t>
          </a:r>
          <a:endParaRPr lang="uk-UA" sz="2100" kern="1200" dirty="0"/>
        </a:p>
      </dsp:txBody>
      <dsp:txXfrm>
        <a:off x="3547860" y="1222644"/>
        <a:ext cx="6200238" cy="897752"/>
      </dsp:txXfrm>
    </dsp:sp>
    <dsp:sp modelId="{82652B17-8C14-41C2-91AB-297501A9BFAA}">
      <dsp:nvSpPr>
        <dsp:cNvPr id="0" name=""/>
        <dsp:cNvSpPr/>
      </dsp:nvSpPr>
      <dsp:spPr>
        <a:xfrm>
          <a:off x="2444685" y="2288360"/>
          <a:ext cx="994904" cy="99490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67047-55F2-4DCF-AC07-183FC1224FBC}">
      <dsp:nvSpPr>
        <dsp:cNvPr id="0" name=""/>
        <dsp:cNvSpPr/>
      </dsp:nvSpPr>
      <dsp:spPr>
        <a:xfrm>
          <a:off x="3499284" y="2288360"/>
          <a:ext cx="6297390" cy="9949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2. В</a:t>
          </a:r>
          <a:r>
            <a:rPr lang="ru-RU" sz="2100" kern="1200" dirty="0" err="1" smtClean="0"/>
            <a:t>ільне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випадкове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схрещування</a:t>
          </a:r>
          <a:r>
            <a:rPr lang="ru-RU" sz="2100" kern="1200" dirty="0" smtClean="0"/>
            <a:t> в </a:t>
          </a:r>
          <a:r>
            <a:rPr lang="ru-RU" sz="2100" kern="1200" dirty="0" err="1" smtClean="0"/>
            <a:t>популяції</a:t>
          </a:r>
          <a:r>
            <a:rPr lang="ru-RU" sz="2100" kern="1200" dirty="0" smtClean="0"/>
            <a:t> (</a:t>
          </a:r>
          <a:r>
            <a:rPr lang="ru-RU" sz="2100" kern="1200" dirty="0" err="1" smtClean="0"/>
            <a:t>панміксія</a:t>
          </a:r>
          <a:r>
            <a:rPr lang="ru-RU" sz="2100" kern="1200" dirty="0" smtClean="0"/>
            <a:t>)</a:t>
          </a:r>
          <a:endParaRPr lang="uk-UA" sz="2100" kern="1200" dirty="0"/>
        </a:p>
      </dsp:txBody>
      <dsp:txXfrm>
        <a:off x="3547860" y="2336936"/>
        <a:ext cx="6200238" cy="897752"/>
      </dsp:txXfrm>
    </dsp:sp>
    <dsp:sp modelId="{35D9555A-CBB3-4EB9-93B2-14D09AC95442}">
      <dsp:nvSpPr>
        <dsp:cNvPr id="0" name=""/>
        <dsp:cNvSpPr/>
      </dsp:nvSpPr>
      <dsp:spPr>
        <a:xfrm>
          <a:off x="2444685" y="3402653"/>
          <a:ext cx="994904" cy="99490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61C64-1086-4489-A251-A1AEBA038673}">
      <dsp:nvSpPr>
        <dsp:cNvPr id="0" name=""/>
        <dsp:cNvSpPr/>
      </dsp:nvSpPr>
      <dsp:spPr>
        <a:xfrm>
          <a:off x="3499284" y="3402653"/>
          <a:ext cx="6297390" cy="9949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3. Відсутність мутацій</a:t>
          </a:r>
          <a:endParaRPr lang="uk-UA" sz="2100" kern="1200" dirty="0"/>
        </a:p>
      </dsp:txBody>
      <dsp:txXfrm>
        <a:off x="3547860" y="3451229"/>
        <a:ext cx="6200238" cy="897752"/>
      </dsp:txXfrm>
    </dsp:sp>
    <dsp:sp modelId="{7057A81A-773D-4C20-B169-F3F97F0DA414}">
      <dsp:nvSpPr>
        <dsp:cNvPr id="0" name=""/>
        <dsp:cNvSpPr/>
      </dsp:nvSpPr>
      <dsp:spPr>
        <a:xfrm>
          <a:off x="2444685" y="4516946"/>
          <a:ext cx="994904" cy="99490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C13C2-E2B2-49AF-99FD-B25E0C66851D}">
      <dsp:nvSpPr>
        <dsp:cNvPr id="0" name=""/>
        <dsp:cNvSpPr/>
      </dsp:nvSpPr>
      <dsp:spPr>
        <a:xfrm>
          <a:off x="3499284" y="4516946"/>
          <a:ext cx="6297390" cy="9949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4. </a:t>
          </a:r>
          <a:r>
            <a:rPr lang="ru-RU" sz="2100" kern="1200" dirty="0" err="1" smtClean="0"/>
            <a:t>Відсутність</a:t>
          </a:r>
          <a:r>
            <a:rPr lang="ru-RU" sz="2100" kern="1200" dirty="0" smtClean="0"/>
            <a:t> добору за </a:t>
          </a:r>
          <a:r>
            <a:rPr lang="ru-RU" sz="2100" kern="1200" dirty="0" err="1" smtClean="0"/>
            <a:t>певною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ознакою</a:t>
          </a:r>
          <a:endParaRPr lang="uk-UA" sz="2100" kern="1200" dirty="0"/>
        </a:p>
      </dsp:txBody>
      <dsp:txXfrm>
        <a:off x="3547860" y="4565522"/>
        <a:ext cx="6200238" cy="897752"/>
      </dsp:txXfrm>
    </dsp:sp>
    <dsp:sp modelId="{29E93627-9265-4986-9DA4-732F828EA95A}">
      <dsp:nvSpPr>
        <dsp:cNvPr id="0" name=""/>
        <dsp:cNvSpPr/>
      </dsp:nvSpPr>
      <dsp:spPr>
        <a:xfrm>
          <a:off x="2444685" y="5631239"/>
          <a:ext cx="994904" cy="99490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0FCB9-CF50-4870-9200-B4567201FC1E}">
      <dsp:nvSpPr>
        <dsp:cNvPr id="0" name=""/>
        <dsp:cNvSpPr/>
      </dsp:nvSpPr>
      <dsp:spPr>
        <a:xfrm>
          <a:off x="3499284" y="5631239"/>
          <a:ext cx="6297390" cy="9949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5. Відсутність генного потоку, тобто міграцій генів із сусідніх популяцій</a:t>
          </a:r>
          <a:endParaRPr lang="uk-UA" sz="2100" kern="1200" dirty="0"/>
        </a:p>
      </dsp:txBody>
      <dsp:txXfrm>
        <a:off x="3547860" y="5679815"/>
        <a:ext cx="6200238" cy="897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400FA-FF8C-4F03-95E6-5BA3AB894923}">
      <dsp:nvSpPr>
        <dsp:cNvPr id="0" name=""/>
        <dsp:cNvSpPr/>
      </dsp:nvSpPr>
      <dsp:spPr>
        <a:xfrm>
          <a:off x="0" y="0"/>
          <a:ext cx="4488160" cy="0"/>
        </a:xfrm>
        <a:prstGeom prst="lin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shade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shade val="5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48AE81-B46C-4DA7-843A-716E8A79D68B}">
      <dsp:nvSpPr>
        <dsp:cNvPr id="0" name=""/>
        <dsp:cNvSpPr/>
      </dsp:nvSpPr>
      <dsp:spPr>
        <a:xfrm>
          <a:off x="0" y="0"/>
          <a:ext cx="897632" cy="4968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Значення</a:t>
          </a:r>
          <a:endParaRPr lang="uk-UA" sz="1400" b="1" kern="1200" dirty="0"/>
        </a:p>
      </dsp:txBody>
      <dsp:txXfrm>
        <a:off x="0" y="0"/>
        <a:ext cx="897632" cy="4968552"/>
      </dsp:txXfrm>
    </dsp:sp>
    <dsp:sp modelId="{24A3D454-F9A5-43E5-AA8C-DB486099462E}">
      <dsp:nvSpPr>
        <dsp:cNvPr id="0" name=""/>
        <dsp:cNvSpPr/>
      </dsp:nvSpPr>
      <dsp:spPr>
        <a:xfrm>
          <a:off x="964954" y="57861"/>
          <a:ext cx="3523205" cy="1157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1. Відображає загальну закономірність мутаційного процесу та формоутворення організмів</a:t>
          </a:r>
          <a:endParaRPr lang="uk-UA" sz="1800" b="1" kern="1200" dirty="0"/>
        </a:p>
      </dsp:txBody>
      <dsp:txXfrm>
        <a:off x="964954" y="57861"/>
        <a:ext cx="3523205" cy="1157226"/>
      </dsp:txXfrm>
    </dsp:sp>
    <dsp:sp modelId="{0F27575B-EA78-4BD4-825D-8BEE9A10836F}">
      <dsp:nvSpPr>
        <dsp:cNvPr id="0" name=""/>
        <dsp:cNvSpPr/>
      </dsp:nvSpPr>
      <dsp:spPr>
        <a:xfrm>
          <a:off x="897632" y="1215087"/>
          <a:ext cx="3590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BD962B-3871-47BA-B9D5-EA70BD8F9A93}">
      <dsp:nvSpPr>
        <dsp:cNvPr id="0" name=""/>
        <dsp:cNvSpPr/>
      </dsp:nvSpPr>
      <dsp:spPr>
        <a:xfrm>
          <a:off x="964954" y="1272948"/>
          <a:ext cx="3523205" cy="1157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2. Є біологічною основою методів цілеспрямованого отримання необхідних спадкових змін</a:t>
          </a:r>
          <a:endParaRPr lang="uk-UA" sz="1800" b="1" kern="1200" dirty="0"/>
        </a:p>
      </dsp:txBody>
      <dsp:txXfrm>
        <a:off x="964954" y="1272948"/>
        <a:ext cx="3523205" cy="1157226"/>
      </dsp:txXfrm>
    </dsp:sp>
    <dsp:sp modelId="{930D239C-A3E0-4382-9544-22BB98619A3B}">
      <dsp:nvSpPr>
        <dsp:cNvPr id="0" name=""/>
        <dsp:cNvSpPr/>
      </dsp:nvSpPr>
      <dsp:spPr>
        <a:xfrm>
          <a:off x="897632" y="2430175"/>
          <a:ext cx="3590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2B1BDA-0EEB-4675-B8D1-DADEE5D2A1A3}">
      <dsp:nvSpPr>
        <dsp:cNvPr id="0" name=""/>
        <dsp:cNvSpPr/>
      </dsp:nvSpPr>
      <dsp:spPr>
        <a:xfrm>
          <a:off x="964954" y="2488036"/>
          <a:ext cx="3523205" cy="1157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3. Вказує селекціонерам напрямки штучного добору</a:t>
          </a:r>
          <a:endParaRPr lang="uk-UA" sz="1800" b="1" kern="1200" dirty="0"/>
        </a:p>
      </dsp:txBody>
      <dsp:txXfrm>
        <a:off x="964954" y="2488036"/>
        <a:ext cx="3523205" cy="1157226"/>
      </dsp:txXfrm>
    </dsp:sp>
    <dsp:sp modelId="{6AE2CB4E-D5C5-4A2B-AF87-CE2D6BA5DD1C}">
      <dsp:nvSpPr>
        <dsp:cNvPr id="0" name=""/>
        <dsp:cNvSpPr/>
      </dsp:nvSpPr>
      <dsp:spPr>
        <a:xfrm>
          <a:off x="897632" y="3645262"/>
          <a:ext cx="3590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64A2B7-19B6-4324-8EAE-6CC28A6F5B8F}">
      <dsp:nvSpPr>
        <dsp:cNvPr id="0" name=""/>
        <dsp:cNvSpPr/>
      </dsp:nvSpPr>
      <dsp:spPr>
        <a:xfrm>
          <a:off x="964954" y="3703123"/>
          <a:ext cx="3523205" cy="120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4. </a:t>
          </a:r>
          <a:r>
            <a:rPr lang="ru-RU" sz="1800" b="1" kern="1200" dirty="0" err="1" smtClean="0"/>
            <a:t>Дає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можливість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передбачити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наявність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ще</a:t>
          </a:r>
          <a:r>
            <a:rPr lang="ru-RU" sz="1800" b="1" kern="1200" dirty="0" smtClean="0"/>
            <a:t> не </a:t>
          </a:r>
          <a:r>
            <a:rPr lang="ru-RU" sz="1800" b="1" kern="1200" dirty="0" err="1" smtClean="0"/>
            <a:t>виявлених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алелів</a:t>
          </a:r>
          <a:endParaRPr lang="uk-UA" sz="1800" b="1" kern="1200" dirty="0"/>
        </a:p>
      </dsp:txBody>
      <dsp:txXfrm>
        <a:off x="964954" y="3703123"/>
        <a:ext cx="3523205" cy="1204336"/>
      </dsp:txXfrm>
    </dsp:sp>
    <dsp:sp modelId="{30BAE27E-2A64-4834-8888-CF3294F9971D}">
      <dsp:nvSpPr>
        <dsp:cNvPr id="0" name=""/>
        <dsp:cNvSpPr/>
      </dsp:nvSpPr>
      <dsp:spPr>
        <a:xfrm>
          <a:off x="897632" y="4907460"/>
          <a:ext cx="3590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Закономірності розподілу алелів в популяціях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556792"/>
            <a:ext cx="7704856" cy="501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0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992888" cy="662473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ГЕНЕТИКА ПОПУЛЯЦІЙ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наука,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</a:rPr>
              <a:t>вивчає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</a:rPr>
              <a:t>генетичну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структуру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</a:rPr>
              <a:t>природних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</a:rPr>
              <a:t>популяцій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</a:rPr>
              <a:t>також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</a:rPr>
              <a:t>генетичні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</a:rPr>
              <a:t>процеси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в них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</a:rPr>
              <a:t>відбуваються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59842116"/>
              </p:ext>
            </p:extLst>
          </p:nvPr>
        </p:nvGraphicFramePr>
        <p:xfrm>
          <a:off x="971600" y="1124744"/>
          <a:ext cx="80648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32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992888" cy="662473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000" b="1" u="sng" dirty="0" smtClean="0">
                <a:solidFill>
                  <a:schemeClr val="accent1">
                    <a:lumMod val="50000"/>
                  </a:schemeClr>
                </a:solidFill>
              </a:rPr>
              <a:t>Закон генетичної рівноваги: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50000"/>
                  </a:schemeClr>
                </a:solidFill>
              </a:rPr>
              <a:t>частоти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алелей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генотипів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популяції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залишатимуться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сталими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покоління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покоління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наявності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певних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умов.</a:t>
            </a:r>
          </a:p>
          <a:p>
            <a:pPr marL="82296" indent="0" algn="just">
              <a:buNone/>
            </a:pPr>
            <a:endParaRPr lang="uk-UA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15228" y="1268760"/>
            <a:ext cx="72008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Рівняння </a:t>
            </a:r>
            <a:r>
              <a:rPr lang="uk-UA" sz="2400" b="1" dirty="0" err="1"/>
              <a:t>Харді</a:t>
            </a:r>
            <a:r>
              <a:rPr lang="uk-UA" sz="2400" b="1" dirty="0"/>
              <a:t> — </a:t>
            </a:r>
            <a:r>
              <a:rPr lang="uk-UA" sz="2400" b="1" dirty="0" err="1" smtClean="0"/>
              <a:t>Вайнберга</a:t>
            </a:r>
            <a:r>
              <a:rPr lang="uk-UA" sz="2400" b="1" dirty="0" smtClean="0"/>
              <a:t>:</a:t>
            </a:r>
          </a:p>
          <a:p>
            <a:pPr algn="ctr"/>
            <a:r>
              <a:rPr lang="uk-UA" sz="3200" b="1" dirty="0"/>
              <a:t>(р + </a:t>
            </a:r>
            <a:r>
              <a:rPr lang="en-US" sz="3200" b="1" dirty="0"/>
              <a:t>q)</a:t>
            </a:r>
            <a:r>
              <a:rPr lang="en-US" sz="3200" b="1" baseline="30000" dirty="0"/>
              <a:t>2</a:t>
            </a:r>
            <a:r>
              <a:rPr lang="en-US" sz="3200" b="1" dirty="0"/>
              <a:t>= </a:t>
            </a:r>
            <a:r>
              <a:rPr lang="uk-UA" sz="3200" b="1" dirty="0"/>
              <a:t>р</a:t>
            </a:r>
            <a:r>
              <a:rPr lang="uk-UA" sz="3200" b="1" baseline="30000" dirty="0"/>
              <a:t>2</a:t>
            </a:r>
            <a:r>
              <a:rPr lang="uk-UA" sz="3200" b="1" dirty="0"/>
              <a:t> + 2р</a:t>
            </a:r>
            <a:r>
              <a:rPr lang="en-US" sz="3200" b="1" dirty="0"/>
              <a:t>q + q</a:t>
            </a:r>
            <a:r>
              <a:rPr lang="en-US" sz="3200" b="1" baseline="30000" dirty="0"/>
              <a:t>2</a:t>
            </a:r>
            <a:r>
              <a:rPr lang="en-US" sz="3200" b="1" dirty="0"/>
              <a:t> = </a:t>
            </a:r>
            <a:r>
              <a:rPr lang="uk-UA" sz="3200" b="1" dirty="0" smtClean="0"/>
              <a:t>1</a:t>
            </a:r>
            <a:r>
              <a:rPr lang="en-US" sz="3200" b="1" dirty="0" smtClean="0"/>
              <a:t> </a:t>
            </a:r>
            <a:r>
              <a:rPr lang="en-US" sz="3200" b="1" dirty="0"/>
              <a:t>(</a:t>
            </a:r>
            <a:r>
              <a:rPr lang="uk-UA" sz="3200" b="1" dirty="0"/>
              <a:t>або 100 %)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2564904"/>
            <a:ext cx="3096344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  <a:r>
              <a:rPr lang="ru-RU" sz="2000" dirty="0"/>
              <a:t> — частота </a:t>
            </a:r>
            <a:r>
              <a:rPr lang="ru-RU" sz="2000" dirty="0" err="1"/>
              <a:t>домінантного</a:t>
            </a:r>
            <a:r>
              <a:rPr lang="ru-RU" sz="2000" dirty="0"/>
              <a:t> </a:t>
            </a:r>
            <a:r>
              <a:rPr lang="ru-RU" sz="2000" dirty="0" err="1"/>
              <a:t>алеля</a:t>
            </a:r>
            <a:r>
              <a:rPr lang="ru-RU" sz="2000" dirty="0"/>
              <a:t> </a:t>
            </a:r>
            <a:r>
              <a:rPr lang="ru-RU" sz="2000" dirty="0" smtClean="0"/>
              <a:t>А;</a:t>
            </a:r>
          </a:p>
          <a:p>
            <a:pPr algn="ctr"/>
            <a:r>
              <a:rPr lang="ru-RU" sz="2000" b="1" dirty="0" smtClean="0"/>
              <a:t>q</a:t>
            </a:r>
            <a:r>
              <a:rPr lang="ru-RU" sz="2000" dirty="0" smtClean="0"/>
              <a:t> </a:t>
            </a:r>
            <a:r>
              <a:rPr lang="ru-RU" sz="2000" dirty="0"/>
              <a:t>— частота </a:t>
            </a:r>
            <a:r>
              <a:rPr lang="ru-RU" sz="2000" dirty="0" err="1"/>
              <a:t>рецесивного</a:t>
            </a:r>
            <a:r>
              <a:rPr lang="ru-RU" sz="2000" dirty="0"/>
              <a:t> </a:t>
            </a:r>
            <a:r>
              <a:rPr lang="ru-RU" sz="2000" dirty="0" err="1"/>
              <a:t>алеля</a:t>
            </a:r>
            <a:r>
              <a:rPr lang="ru-RU" sz="2000" dirty="0"/>
              <a:t> </a:t>
            </a:r>
            <a:r>
              <a:rPr lang="ru-RU" sz="2000" dirty="0" smtClean="0"/>
              <a:t>а;</a:t>
            </a:r>
          </a:p>
          <a:p>
            <a:pPr algn="ctr"/>
            <a:r>
              <a:rPr lang="ru-RU" sz="2000" b="1" dirty="0" smtClean="0"/>
              <a:t>р</a:t>
            </a:r>
            <a:r>
              <a:rPr lang="ru-RU" sz="2000" b="1" baseline="30000" dirty="0" smtClean="0"/>
              <a:t>2</a:t>
            </a:r>
            <a:r>
              <a:rPr lang="ru-RU" sz="2000" dirty="0"/>
              <a:t> — частота </a:t>
            </a:r>
            <a:r>
              <a:rPr lang="ru-RU" sz="2000" dirty="0" err="1"/>
              <a:t>домінантних</a:t>
            </a:r>
            <a:r>
              <a:rPr lang="ru-RU" sz="2000" dirty="0"/>
              <a:t> </a:t>
            </a:r>
            <a:r>
              <a:rPr lang="ru-RU" sz="2000" dirty="0" err="1"/>
              <a:t>гомозигот</a:t>
            </a:r>
            <a:r>
              <a:rPr lang="ru-RU" sz="2000" dirty="0"/>
              <a:t> </a:t>
            </a:r>
            <a:r>
              <a:rPr lang="ru-RU" sz="2000" dirty="0" smtClean="0"/>
              <a:t>АА;</a:t>
            </a:r>
          </a:p>
          <a:p>
            <a:pPr algn="ctr"/>
            <a:r>
              <a:rPr lang="ru-RU" sz="2000" b="1" dirty="0" smtClean="0"/>
              <a:t>2pq</a:t>
            </a:r>
            <a:r>
              <a:rPr lang="ru-RU" sz="2000" dirty="0" smtClean="0"/>
              <a:t> </a:t>
            </a:r>
            <a:r>
              <a:rPr lang="ru-RU" sz="2000" dirty="0"/>
              <a:t>— частота </a:t>
            </a:r>
            <a:r>
              <a:rPr lang="ru-RU" sz="2000" dirty="0" err="1"/>
              <a:t>гетерозигот</a:t>
            </a:r>
            <a:r>
              <a:rPr lang="ru-RU" sz="2000" dirty="0"/>
              <a:t> </a:t>
            </a:r>
            <a:r>
              <a:rPr lang="ru-RU" sz="2000" dirty="0" err="1" smtClean="0"/>
              <a:t>Аа</a:t>
            </a:r>
            <a:r>
              <a:rPr lang="ru-RU" sz="2000" dirty="0" smtClean="0"/>
              <a:t>;</a:t>
            </a:r>
          </a:p>
          <a:p>
            <a:pPr algn="ctr"/>
            <a:r>
              <a:rPr lang="ru-RU" sz="2000" b="1" dirty="0" smtClean="0"/>
              <a:t>q</a:t>
            </a:r>
            <a:r>
              <a:rPr lang="ru-RU" sz="2000" b="1" baseline="30000" dirty="0" smtClean="0"/>
              <a:t>2</a:t>
            </a:r>
            <a:r>
              <a:rPr lang="ru-RU" sz="2000" dirty="0"/>
              <a:t> — частота </a:t>
            </a:r>
            <a:r>
              <a:rPr lang="ru-RU" sz="2000" dirty="0" err="1"/>
              <a:t>рецесивних</a:t>
            </a:r>
            <a:r>
              <a:rPr lang="ru-RU" sz="2000" dirty="0"/>
              <a:t> </a:t>
            </a:r>
            <a:r>
              <a:rPr lang="ru-RU" sz="2000" dirty="0" err="1"/>
              <a:t>гомозигот</a:t>
            </a:r>
            <a:r>
              <a:rPr lang="ru-RU" sz="2000" dirty="0"/>
              <a:t> </a:t>
            </a:r>
            <a:r>
              <a:rPr lang="ru-RU" sz="2000" dirty="0" err="1"/>
              <a:t>аа</a:t>
            </a:r>
            <a:endParaRPr lang="uk-UA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90800"/>
            <a:ext cx="3872020" cy="37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3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767173"/>
              </p:ext>
            </p:extLst>
          </p:nvPr>
        </p:nvGraphicFramePr>
        <p:xfrm>
          <a:off x="-1404664" y="115888"/>
          <a:ext cx="12241360" cy="662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41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6632"/>
            <a:ext cx="7992888" cy="662473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000" b="1" u="sng" dirty="0" smtClean="0">
                <a:solidFill>
                  <a:schemeClr val="accent1">
                    <a:lumMod val="50000"/>
                  </a:schemeClr>
                </a:solidFill>
              </a:rPr>
              <a:t>Закон гомологічних 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</a:rPr>
              <a:t>рядів спадкової мінливості: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генетично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близькі види та роди характеризуються подібними рядами спадкової мінливості з такою правильністю, що вивчивши ряд форм у межах одного виду чи роду, можна передбачити наявність форм із подібними поєднаннями ознак у межах близьких видів чи родів.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95" y="1772816"/>
            <a:ext cx="3183873" cy="433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23989185"/>
              </p:ext>
            </p:extLst>
          </p:nvPr>
        </p:nvGraphicFramePr>
        <p:xfrm>
          <a:off x="4427984" y="1764044"/>
          <a:ext cx="44881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7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</TotalTime>
  <Words>209</Words>
  <Application>Microsoft Office PowerPoint</Application>
  <PresentationFormat>Екран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Corbel</vt:lpstr>
      <vt:lpstr>Gill Sans MT</vt:lpstr>
      <vt:lpstr>Verdana</vt:lpstr>
      <vt:lpstr>Wingdings 2</vt:lpstr>
      <vt:lpstr>Солнцестояние</vt:lpstr>
      <vt:lpstr>Закономірності розподілу алелів в популяціях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Закономірності розподілу алелів в популяціях</dc:title>
  <dc:creator>Павло Пантелеєнко</dc:creator>
  <cp:lastModifiedBy>Ira Savchuk</cp:lastModifiedBy>
  <cp:revision>6</cp:revision>
  <dcterms:created xsi:type="dcterms:W3CDTF">2019-08-16T14:28:37Z</dcterms:created>
  <dcterms:modified xsi:type="dcterms:W3CDTF">2020-04-02T16:21:04Z</dcterms:modified>
</cp:coreProperties>
</file>