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0" r:id="rId4"/>
    <p:sldId id="258"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6"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5175" autoAdjust="0"/>
    <p:restoredTop sz="86380" autoAdjust="0"/>
  </p:normalViewPr>
  <p:slideViewPr>
    <p:cSldViewPr>
      <p:cViewPr varScale="1">
        <p:scale>
          <a:sx n="59" d="100"/>
          <a:sy n="59" d="100"/>
        </p:scale>
        <p:origin x="-145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5.jpeg"/></Relationships>
</file>

<file path=ppt/diagrams/_rels/data2.xml.rels><?xml version="1.0" encoding="UTF-8" standalone="yes"?>
<Relationships xmlns="http://schemas.openxmlformats.org/package/2006/relationships"><Relationship Id="rId1" Type="http://schemas.openxmlformats.org/officeDocument/2006/relationships/image" Target="../media/image19.jpeg"/></Relationships>
</file>

<file path=ppt/diagrams/_rels/data3.xml.rels><?xml version="1.0" encoding="UTF-8" standalone="yes"?>
<Relationships xmlns="http://schemas.openxmlformats.org/package/2006/relationships"><Relationship Id="rId1" Type="http://schemas.openxmlformats.org/officeDocument/2006/relationships/image" Target="../media/image7.jpeg"/></Relationships>
</file>

<file path=ppt/diagrams/_rels/data4.xml.rels><?xml version="1.0" encoding="UTF-8" standalone="yes"?>
<Relationships xmlns="http://schemas.openxmlformats.org/package/2006/relationships"><Relationship Id="rId1" Type="http://schemas.openxmlformats.org/officeDocument/2006/relationships/image" Target="../media/image25.jpeg"/></Relationships>
</file>

<file path=ppt/diagrams/_rels/data5.xml.rels><?xml version="1.0" encoding="UTF-8" standalone="yes"?>
<Relationships xmlns="http://schemas.openxmlformats.org/package/2006/relationships"><Relationship Id="rId1"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5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9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7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5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28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7E8D99-988A-41BC-A8CC-D4225F7822C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uk-UA"/>
        </a:p>
      </dgm:t>
    </dgm:pt>
    <dgm:pt modelId="{94D83085-39D7-4518-8BF3-D2C0AC8AB4A3}">
      <dgm:prSet/>
      <dgm:spPr>
        <a:solidFill>
          <a:srgbClr val="FFC000"/>
        </a:solidFill>
        <a:ln w="28575">
          <a:solidFill>
            <a:srgbClr val="FFFF00"/>
          </a:solidFill>
          <a:prstDash val="solid"/>
        </a:ln>
      </dgm:spPr>
      <dgm:t>
        <a:bodyPr/>
        <a:lstStyle/>
        <a:p>
          <a:pPr algn="ctr" rtl="0"/>
          <a:r>
            <a:rPr lang="en-US" b="1" dirty="0" smtClean="0">
              <a:solidFill>
                <a:schemeClr val="tx1"/>
              </a:solidFill>
            </a:rPr>
            <a:t>        </a:t>
          </a:r>
          <a:r>
            <a:rPr lang="en-US" b="1" cap="none" spc="0" dirty="0" smtClean="0">
              <a:ln w="381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Portrait Painting</a:t>
          </a:r>
          <a:endParaRPr lang="uk-UA" b="1" dirty="0">
            <a:ln w="38100" cmpd="sng">
              <a:solidFill>
                <a:schemeClr val="accent1">
                  <a:satMod val="190000"/>
                  <a:alpha val="55000"/>
                </a:schemeClr>
              </a:solidFill>
              <a:prstDash val="solid"/>
            </a:ln>
            <a:solidFill>
              <a:schemeClr val="tx1"/>
            </a:solidFill>
          </a:endParaRPr>
        </a:p>
      </dgm:t>
    </dgm:pt>
    <dgm:pt modelId="{EF928F08-E613-45FF-B689-A599795217F5}" type="parTrans" cxnId="{E5A1349C-C319-45C7-B990-10788A922EE5}">
      <dgm:prSet/>
      <dgm:spPr/>
      <dgm:t>
        <a:bodyPr/>
        <a:lstStyle/>
        <a:p>
          <a:endParaRPr lang="uk-UA"/>
        </a:p>
      </dgm:t>
    </dgm:pt>
    <dgm:pt modelId="{43228177-025A-499D-BE16-C1779CC34225}" type="sibTrans" cxnId="{E5A1349C-C319-45C7-B990-10788A922EE5}">
      <dgm:prSet/>
      <dgm:spPr/>
      <dgm:t>
        <a:bodyPr/>
        <a:lstStyle/>
        <a:p>
          <a:endParaRPr lang="uk-UA"/>
        </a:p>
      </dgm:t>
    </dgm:pt>
    <dgm:pt modelId="{0182CC09-EBBF-4E56-A6C6-7DDDDDF3C07A}" type="pres">
      <dgm:prSet presAssocID="{387E8D99-988A-41BC-A8CC-D4225F7822C0}" presName="linearFlow" presStyleCnt="0">
        <dgm:presLayoutVars>
          <dgm:dir/>
          <dgm:resizeHandles val="exact"/>
        </dgm:presLayoutVars>
      </dgm:prSet>
      <dgm:spPr/>
      <dgm:t>
        <a:bodyPr/>
        <a:lstStyle/>
        <a:p>
          <a:endParaRPr lang="en-GB"/>
        </a:p>
      </dgm:t>
    </dgm:pt>
    <dgm:pt modelId="{1F0AF742-6E80-433C-80AF-78E3DC190693}" type="pres">
      <dgm:prSet presAssocID="{94D83085-39D7-4518-8BF3-D2C0AC8AB4A3}" presName="composite" presStyleCnt="0"/>
      <dgm:spPr/>
    </dgm:pt>
    <dgm:pt modelId="{331503A2-884D-4843-A139-90D7E243A013}" type="pres">
      <dgm:prSet presAssocID="{94D83085-39D7-4518-8BF3-D2C0AC8AB4A3}" presName="imgShp" presStyleLbl="fgImgPlace1" presStyleIdx="0" presStyleCnt="1" custScaleX="159242" custScaleY="103539"/>
      <dgm:spPr>
        <a:blipFill rotWithShape="0">
          <a:blip xmlns:r="http://schemas.openxmlformats.org/officeDocument/2006/relationships" r:embed="rId1"/>
          <a:stretch>
            <a:fillRect/>
          </a:stretch>
        </a:blipFill>
        <a:ln>
          <a:solidFill>
            <a:schemeClr val="tx1"/>
          </a:solidFill>
        </a:ln>
      </dgm:spPr>
    </dgm:pt>
    <dgm:pt modelId="{A7C3265F-AF38-49BF-B6FD-A880049044F8}" type="pres">
      <dgm:prSet presAssocID="{94D83085-39D7-4518-8BF3-D2C0AC8AB4A3}" presName="txShp" presStyleLbl="node1" presStyleIdx="0" presStyleCnt="1" custScaleX="147820" custScaleY="103478" custLinFactNeighborX="-3464" custLinFactNeighborY="2153">
        <dgm:presLayoutVars>
          <dgm:bulletEnabled val="1"/>
        </dgm:presLayoutVars>
      </dgm:prSet>
      <dgm:spPr/>
      <dgm:t>
        <a:bodyPr/>
        <a:lstStyle/>
        <a:p>
          <a:endParaRPr lang="uk-UA"/>
        </a:p>
      </dgm:t>
    </dgm:pt>
  </dgm:ptLst>
  <dgm:cxnLst>
    <dgm:cxn modelId="{F21103EF-A3EE-4208-A456-E0903250B963}" type="presOf" srcId="{387E8D99-988A-41BC-A8CC-D4225F7822C0}" destId="{0182CC09-EBBF-4E56-A6C6-7DDDDDF3C07A}" srcOrd="0" destOrd="0" presId="urn:microsoft.com/office/officeart/2005/8/layout/vList3"/>
    <dgm:cxn modelId="{FDD6CB63-EB80-46AF-8F04-4F412BB4554E}" type="presOf" srcId="{94D83085-39D7-4518-8BF3-D2C0AC8AB4A3}" destId="{A7C3265F-AF38-49BF-B6FD-A880049044F8}" srcOrd="0" destOrd="0" presId="urn:microsoft.com/office/officeart/2005/8/layout/vList3"/>
    <dgm:cxn modelId="{E5A1349C-C319-45C7-B990-10788A922EE5}" srcId="{387E8D99-988A-41BC-A8CC-D4225F7822C0}" destId="{94D83085-39D7-4518-8BF3-D2C0AC8AB4A3}" srcOrd="0" destOrd="0" parTransId="{EF928F08-E613-45FF-B689-A599795217F5}" sibTransId="{43228177-025A-499D-BE16-C1779CC34225}"/>
    <dgm:cxn modelId="{1D6F6F7D-7474-41AD-B9E2-8BD5CF5AD735}" type="presParOf" srcId="{0182CC09-EBBF-4E56-A6C6-7DDDDDF3C07A}" destId="{1F0AF742-6E80-433C-80AF-78E3DC190693}" srcOrd="0" destOrd="0" presId="urn:microsoft.com/office/officeart/2005/8/layout/vList3"/>
    <dgm:cxn modelId="{01C84B8D-8E6A-4A60-82E3-F86B95624C85}" type="presParOf" srcId="{1F0AF742-6E80-433C-80AF-78E3DC190693}" destId="{331503A2-884D-4843-A139-90D7E243A013}" srcOrd="0" destOrd="0" presId="urn:microsoft.com/office/officeart/2005/8/layout/vList3"/>
    <dgm:cxn modelId="{8F9D4D09-AC3A-45E2-9082-528717645BC2}" type="presParOf" srcId="{1F0AF742-6E80-433C-80AF-78E3DC190693}" destId="{A7C3265F-AF38-49BF-B6FD-A880049044F8}" srcOrd="1" destOrd="0" presId="urn:microsoft.com/office/officeart/2005/8/layout/vLis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374E86-DDF0-4974-84BC-002A82E20E24}"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uk-UA"/>
        </a:p>
      </dgm:t>
    </dgm:pt>
    <dgm:pt modelId="{0EC50427-35AC-455D-8C4D-0E5C66531767}">
      <dgm:prSet>
        <dgm:style>
          <a:lnRef idx="0">
            <a:schemeClr val="accent3"/>
          </a:lnRef>
          <a:fillRef idx="3">
            <a:schemeClr val="accent3"/>
          </a:fillRef>
          <a:effectRef idx="3">
            <a:schemeClr val="accent3"/>
          </a:effectRef>
          <a:fontRef idx="minor">
            <a:schemeClr val="lt1"/>
          </a:fontRef>
        </dgm:style>
      </dgm:prSet>
      <dgm:spPr>
        <a:solidFill>
          <a:srgbClr val="00B050"/>
        </a:solidFill>
      </dgm:spPr>
      <dgm:t>
        <a:bodyPr/>
        <a:lstStyle/>
        <a:p>
          <a:pPr rtl="0"/>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Still-life Painting</a:t>
          </a:r>
          <a:endParaRPr lang="uk-UA"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CB87BD2-936F-4DC4-B727-DF4E64DB6821}" type="parTrans" cxnId="{E13FEC99-6454-4395-8CDC-E818A7DE8660}">
      <dgm:prSet/>
      <dgm:spPr/>
      <dgm:t>
        <a:bodyPr/>
        <a:lstStyle/>
        <a:p>
          <a:endParaRPr lang="uk-UA"/>
        </a:p>
      </dgm:t>
    </dgm:pt>
    <dgm:pt modelId="{CD43F25B-8013-4C4D-9557-47AD9A178339}" type="sibTrans" cxnId="{E13FEC99-6454-4395-8CDC-E818A7DE8660}">
      <dgm:prSet/>
      <dgm:spPr/>
      <dgm:t>
        <a:bodyPr/>
        <a:lstStyle/>
        <a:p>
          <a:endParaRPr lang="uk-UA"/>
        </a:p>
      </dgm:t>
    </dgm:pt>
    <dgm:pt modelId="{A39206B7-0DF4-4267-8E5E-8AC7F6D33498}" type="pres">
      <dgm:prSet presAssocID="{F1374E86-DDF0-4974-84BC-002A82E20E24}" presName="linearFlow" presStyleCnt="0">
        <dgm:presLayoutVars>
          <dgm:dir/>
          <dgm:resizeHandles val="exact"/>
        </dgm:presLayoutVars>
      </dgm:prSet>
      <dgm:spPr/>
      <dgm:t>
        <a:bodyPr/>
        <a:lstStyle/>
        <a:p>
          <a:endParaRPr lang="en-GB"/>
        </a:p>
      </dgm:t>
    </dgm:pt>
    <dgm:pt modelId="{C22CFAA3-86D1-4980-A8C9-678A4D69DA06}" type="pres">
      <dgm:prSet presAssocID="{0EC50427-35AC-455D-8C4D-0E5C66531767}" presName="composite" presStyleCnt="0"/>
      <dgm:spPr/>
    </dgm:pt>
    <dgm:pt modelId="{F5523E87-63FF-4AE6-8111-5F13EB30C605}" type="pres">
      <dgm:prSet presAssocID="{0EC50427-35AC-455D-8C4D-0E5C66531767}" presName="imgShp" presStyleLbl="fgImgPlace1" presStyleIdx="0" presStyleCnt="1" custScaleX="123570" custScaleY="115307"/>
      <dgm:spPr>
        <a:blipFill rotWithShape="0">
          <a:blip xmlns:r="http://schemas.openxmlformats.org/officeDocument/2006/relationships" r:embed="rId1"/>
          <a:stretch>
            <a:fillRect/>
          </a:stretch>
        </a:blipFill>
        <a:ln w="57150">
          <a:solidFill>
            <a:schemeClr val="bg1"/>
          </a:solidFill>
        </a:ln>
      </dgm:spPr>
    </dgm:pt>
    <dgm:pt modelId="{A89BBC09-6CBD-4E03-BF06-CA9A795E445C}" type="pres">
      <dgm:prSet presAssocID="{0EC50427-35AC-455D-8C4D-0E5C66531767}" presName="txShp" presStyleLbl="node1" presStyleIdx="0" presStyleCnt="1" custScaleX="150376" custScaleY="82377">
        <dgm:presLayoutVars>
          <dgm:bulletEnabled val="1"/>
        </dgm:presLayoutVars>
      </dgm:prSet>
      <dgm:spPr/>
      <dgm:t>
        <a:bodyPr/>
        <a:lstStyle/>
        <a:p>
          <a:endParaRPr lang="en-GB"/>
        </a:p>
      </dgm:t>
    </dgm:pt>
  </dgm:ptLst>
  <dgm:cxnLst>
    <dgm:cxn modelId="{46D3B54F-188F-409A-A259-D947BED57151}" type="presOf" srcId="{0EC50427-35AC-455D-8C4D-0E5C66531767}" destId="{A89BBC09-6CBD-4E03-BF06-CA9A795E445C}" srcOrd="0" destOrd="0" presId="urn:microsoft.com/office/officeart/2005/8/layout/vList3"/>
    <dgm:cxn modelId="{CBD5D06F-9A2F-40C9-97A0-3768D6182FC3}" type="presOf" srcId="{F1374E86-DDF0-4974-84BC-002A82E20E24}" destId="{A39206B7-0DF4-4267-8E5E-8AC7F6D33498}" srcOrd="0" destOrd="0" presId="urn:microsoft.com/office/officeart/2005/8/layout/vList3"/>
    <dgm:cxn modelId="{E13FEC99-6454-4395-8CDC-E818A7DE8660}" srcId="{F1374E86-DDF0-4974-84BC-002A82E20E24}" destId="{0EC50427-35AC-455D-8C4D-0E5C66531767}" srcOrd="0" destOrd="0" parTransId="{2CB87BD2-936F-4DC4-B727-DF4E64DB6821}" sibTransId="{CD43F25B-8013-4C4D-9557-47AD9A178339}"/>
    <dgm:cxn modelId="{1B4E2596-E5F8-40A4-9099-6180BF1786EB}" type="presParOf" srcId="{A39206B7-0DF4-4267-8E5E-8AC7F6D33498}" destId="{C22CFAA3-86D1-4980-A8C9-678A4D69DA06}" srcOrd="0" destOrd="0" presId="urn:microsoft.com/office/officeart/2005/8/layout/vList3"/>
    <dgm:cxn modelId="{173A8C1A-0B1E-46B9-9063-F3F1B70926D8}" type="presParOf" srcId="{C22CFAA3-86D1-4980-A8C9-678A4D69DA06}" destId="{F5523E87-63FF-4AE6-8111-5F13EB30C605}" srcOrd="0" destOrd="0" presId="urn:microsoft.com/office/officeart/2005/8/layout/vList3"/>
    <dgm:cxn modelId="{9FF333C4-5B6E-4D4B-99B2-3B2B9F09E60D}" type="presParOf" srcId="{C22CFAA3-86D1-4980-A8C9-678A4D69DA06}" destId="{A89BBC09-6CBD-4E03-BF06-CA9A795E445C}" srcOrd="1" destOrd="0" presId="urn:microsoft.com/office/officeart/2005/8/layout/vLis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12B227-23D6-481A-AC20-D8AC0B862F9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uk-UA"/>
        </a:p>
      </dgm:t>
    </dgm:pt>
    <dgm:pt modelId="{30F73301-9A14-4512-9DAF-AB3340BA0B02}">
      <dgm:prSet>
        <dgm:style>
          <a:lnRef idx="1">
            <a:schemeClr val="accent5"/>
          </a:lnRef>
          <a:fillRef idx="3">
            <a:schemeClr val="accent5"/>
          </a:fillRef>
          <a:effectRef idx="2">
            <a:schemeClr val="accent5"/>
          </a:effectRef>
          <a:fontRef idx="minor">
            <a:schemeClr val="lt1"/>
          </a:fontRef>
        </dgm:style>
      </dgm:prSet>
      <dgm:spPr>
        <a:solidFill>
          <a:srgbClr val="00B0F0"/>
        </a:solidFill>
        <a:ln w="19050">
          <a:solidFill>
            <a:schemeClr val="bg1"/>
          </a:solidFill>
        </a:ln>
        <a:effectLst>
          <a:outerShdw blurRad="50800" dist="38100" dir="16200000" rotWithShape="0">
            <a:prstClr val="black">
              <a:alpha val="40000"/>
            </a:prstClr>
          </a:outerShdw>
        </a:effectLst>
      </dgm:spPr>
      <dgm:t>
        <a:bodyPr>
          <a:scene3d>
            <a:camera prst="orthographicFront"/>
            <a:lightRig rig="soft" dir="t">
              <a:rot lat="0" lon="0" rev="10800000"/>
            </a:lightRig>
          </a:scene3d>
          <a:sp3d>
            <a:bevelT w="27940" h="12700"/>
            <a:contourClr>
              <a:srgbClr val="DDDDDD"/>
            </a:contourClr>
          </a:sp3d>
        </a:bodyPr>
        <a:lstStyle/>
        <a:p>
          <a:pPr rtl="0"/>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cap="none" spc="150" dirty="0" smtClean="0">
              <a:ln w="11430"/>
              <a:solidFill>
                <a:srgbClr val="F8F8F8"/>
              </a:solidFill>
              <a:effectLst>
                <a:outerShdw blurRad="25400" algn="tl" rotWithShape="0">
                  <a:srgbClr val="000000">
                    <a:alpha val="43000"/>
                  </a:srgbClr>
                </a:outerShdw>
              </a:effectLst>
            </a:rPr>
            <a:t>Landscape Painting</a:t>
          </a:r>
          <a:endParaRPr lang="uk-UA" b="1" cap="none" spc="0" dirty="0">
            <a:ln w="11430"/>
            <a:solidFill>
              <a:schemeClr val="bg1"/>
            </a:solidFill>
            <a:effectLst>
              <a:outerShdw blurRad="50800" dist="39000" dir="5460000" algn="tl">
                <a:srgbClr val="000000">
                  <a:alpha val="38000"/>
                </a:srgbClr>
              </a:outerShdw>
            </a:effectLst>
          </a:endParaRPr>
        </a:p>
      </dgm:t>
    </dgm:pt>
    <dgm:pt modelId="{FD3BFC8C-6600-430C-A1F9-D2F0A51C9378}" type="parTrans" cxnId="{E7177104-B69A-4105-88BC-11F38ED01E68}">
      <dgm:prSet/>
      <dgm:spPr/>
      <dgm:t>
        <a:bodyPr/>
        <a:lstStyle/>
        <a:p>
          <a:endParaRPr lang="uk-UA"/>
        </a:p>
      </dgm:t>
    </dgm:pt>
    <dgm:pt modelId="{0A2086EC-0048-4CE6-8614-079DEE55BCFF}" type="sibTrans" cxnId="{E7177104-B69A-4105-88BC-11F38ED01E68}">
      <dgm:prSet/>
      <dgm:spPr/>
      <dgm:t>
        <a:bodyPr/>
        <a:lstStyle/>
        <a:p>
          <a:endParaRPr lang="uk-UA"/>
        </a:p>
      </dgm:t>
    </dgm:pt>
    <dgm:pt modelId="{B3DDAFA5-B95E-4F47-AEFA-646B3D11C330}" type="pres">
      <dgm:prSet presAssocID="{EC12B227-23D6-481A-AC20-D8AC0B862F93}" presName="linearFlow" presStyleCnt="0">
        <dgm:presLayoutVars>
          <dgm:dir/>
          <dgm:resizeHandles val="exact"/>
        </dgm:presLayoutVars>
      </dgm:prSet>
      <dgm:spPr/>
      <dgm:t>
        <a:bodyPr/>
        <a:lstStyle/>
        <a:p>
          <a:endParaRPr lang="en-GB"/>
        </a:p>
      </dgm:t>
    </dgm:pt>
    <dgm:pt modelId="{54443249-DFB2-4E2E-BE10-A83A0756265C}" type="pres">
      <dgm:prSet presAssocID="{30F73301-9A14-4512-9DAF-AB3340BA0B02}" presName="composite" presStyleCnt="0"/>
      <dgm:spPr/>
    </dgm:pt>
    <dgm:pt modelId="{A6181520-B899-4EB8-8D47-538C272B41B7}" type="pres">
      <dgm:prSet presAssocID="{30F73301-9A14-4512-9DAF-AB3340BA0B02}" presName="imgShp" presStyleLbl="fgImgPlace1" presStyleIdx="0" presStyleCnt="1" custScaleX="178499" custScaleY="100098"/>
      <dgm:spPr>
        <a:blipFill rotWithShape="0">
          <a:blip xmlns:r="http://schemas.openxmlformats.org/officeDocument/2006/relationships" r:embed="rId1"/>
          <a:stretch>
            <a:fillRect/>
          </a:stretch>
        </a:blipFill>
        <a:ln w="38100">
          <a:solidFill>
            <a:schemeClr val="bg1"/>
          </a:solidFill>
          <a:prstDash val="solid"/>
        </a:ln>
      </dgm:spPr>
    </dgm:pt>
    <dgm:pt modelId="{4B7B00BF-1A0A-488A-86BE-E841433CE31D}" type="pres">
      <dgm:prSet presAssocID="{30F73301-9A14-4512-9DAF-AB3340BA0B02}" presName="txShp" presStyleLbl="node1" presStyleIdx="0" presStyleCnt="1" custScaleX="150376" custScaleY="100196" custLinFactNeighborX="1507" custLinFactNeighborY="9069">
        <dgm:presLayoutVars>
          <dgm:bulletEnabled val="1"/>
        </dgm:presLayoutVars>
      </dgm:prSet>
      <dgm:spPr/>
      <dgm:t>
        <a:bodyPr/>
        <a:lstStyle/>
        <a:p>
          <a:endParaRPr lang="uk-UA"/>
        </a:p>
      </dgm:t>
    </dgm:pt>
  </dgm:ptLst>
  <dgm:cxnLst>
    <dgm:cxn modelId="{E7177104-B69A-4105-88BC-11F38ED01E68}" srcId="{EC12B227-23D6-481A-AC20-D8AC0B862F93}" destId="{30F73301-9A14-4512-9DAF-AB3340BA0B02}" srcOrd="0" destOrd="0" parTransId="{FD3BFC8C-6600-430C-A1F9-D2F0A51C9378}" sibTransId="{0A2086EC-0048-4CE6-8614-079DEE55BCFF}"/>
    <dgm:cxn modelId="{C024C813-EDFE-416B-829D-25E6E067210B}" type="presOf" srcId="{30F73301-9A14-4512-9DAF-AB3340BA0B02}" destId="{4B7B00BF-1A0A-488A-86BE-E841433CE31D}" srcOrd="0" destOrd="0" presId="urn:microsoft.com/office/officeart/2005/8/layout/vList3"/>
    <dgm:cxn modelId="{5451AD61-4A9E-4916-9AE8-FEFAA97A79FE}" type="presOf" srcId="{EC12B227-23D6-481A-AC20-D8AC0B862F93}" destId="{B3DDAFA5-B95E-4F47-AEFA-646B3D11C330}" srcOrd="0" destOrd="0" presId="urn:microsoft.com/office/officeart/2005/8/layout/vList3"/>
    <dgm:cxn modelId="{A50EFDEE-EFDB-468D-BE20-C98C5DF0FE86}" type="presParOf" srcId="{B3DDAFA5-B95E-4F47-AEFA-646B3D11C330}" destId="{54443249-DFB2-4E2E-BE10-A83A0756265C}" srcOrd="0" destOrd="0" presId="urn:microsoft.com/office/officeart/2005/8/layout/vList3"/>
    <dgm:cxn modelId="{132B6427-6770-46C5-BC92-4A9627EE64C6}" type="presParOf" srcId="{54443249-DFB2-4E2E-BE10-A83A0756265C}" destId="{A6181520-B899-4EB8-8D47-538C272B41B7}" srcOrd="0" destOrd="0" presId="urn:microsoft.com/office/officeart/2005/8/layout/vList3"/>
    <dgm:cxn modelId="{4438A1B9-3DA0-405C-9A56-821E18184E63}" type="presParOf" srcId="{54443249-DFB2-4E2E-BE10-A83A0756265C}" destId="{4B7B00BF-1A0A-488A-86BE-E841433CE31D}" srcOrd="1" destOrd="0" presId="urn:microsoft.com/office/officeart/2005/8/layout/vLis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D7B5AD-88F7-4728-89D0-E4BB35E9764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uk-UA"/>
        </a:p>
      </dgm:t>
    </dgm:pt>
    <dgm:pt modelId="{E664D064-819E-4977-B4D6-05D052BB44B2}">
      <dgm:prSet>
        <dgm:style>
          <a:lnRef idx="0">
            <a:schemeClr val="accent4"/>
          </a:lnRef>
          <a:fillRef idx="3">
            <a:schemeClr val="accent4"/>
          </a:fillRef>
          <a:effectRef idx="3">
            <a:schemeClr val="accent4"/>
          </a:effectRef>
          <a:fontRef idx="minor">
            <a:schemeClr val="lt1"/>
          </a:fontRef>
        </dgm:style>
      </dgm:prSet>
      <dgm:spPr>
        <a:solidFill>
          <a:schemeClr val="bg2">
            <a:lumMod val="50000"/>
          </a:schemeClr>
        </a:solidFill>
        <a:ln>
          <a:solidFill>
            <a:schemeClr val="tx1"/>
          </a:solidFill>
        </a:ln>
        <a:scene3d>
          <a:camera prst="orthographicFront" fov="0">
            <a:rot lat="0" lon="0" rev="0"/>
          </a:camera>
          <a:lightRig rig="soft" dir="b">
            <a:rot lat="0" lon="0" rev="0"/>
          </a:lightRig>
        </a:scene3d>
        <a:sp3d prstMaterial="dkEdge">
          <a:bevelT w="63500" h="63500" prst="artDeco"/>
          <a:contourClr>
            <a:schemeClr val="accent4"/>
          </a:contourClr>
        </a:sp3d>
      </dgm:spPr>
      <dgm:t>
        <a:bodyPr/>
        <a:lstStyle/>
        <a:p>
          <a:pPr rtl="0"/>
          <a:r>
            <a:rPr lang="en-US" b="1" dirty="0" smtClean="0">
              <a:solidFill>
                <a:srgbClr val="FFC000"/>
              </a:solidFill>
            </a:rPr>
            <a:t>Real life Painting</a:t>
          </a:r>
          <a:endParaRPr lang="uk-UA" b="1" dirty="0">
            <a:solidFill>
              <a:srgbClr val="FFC000"/>
            </a:solidFill>
          </a:endParaRPr>
        </a:p>
      </dgm:t>
    </dgm:pt>
    <dgm:pt modelId="{9742A79B-16FC-4197-B62E-6A8BD10D97B3}" type="parTrans" cxnId="{6F1216DC-0B39-465A-AE42-35EDAED750F0}">
      <dgm:prSet/>
      <dgm:spPr/>
      <dgm:t>
        <a:bodyPr/>
        <a:lstStyle/>
        <a:p>
          <a:endParaRPr lang="uk-UA"/>
        </a:p>
      </dgm:t>
    </dgm:pt>
    <dgm:pt modelId="{717A0934-24D7-4EA5-97A5-759D563C88FE}" type="sibTrans" cxnId="{6F1216DC-0B39-465A-AE42-35EDAED750F0}">
      <dgm:prSet/>
      <dgm:spPr/>
      <dgm:t>
        <a:bodyPr/>
        <a:lstStyle/>
        <a:p>
          <a:endParaRPr lang="uk-UA"/>
        </a:p>
      </dgm:t>
    </dgm:pt>
    <dgm:pt modelId="{4438B1DF-C3A1-4ED5-85C4-37596D462D50}" type="pres">
      <dgm:prSet presAssocID="{C7D7B5AD-88F7-4728-89D0-E4BB35E97643}" presName="linearFlow" presStyleCnt="0">
        <dgm:presLayoutVars>
          <dgm:dir/>
          <dgm:resizeHandles val="exact"/>
        </dgm:presLayoutVars>
      </dgm:prSet>
      <dgm:spPr/>
      <dgm:t>
        <a:bodyPr/>
        <a:lstStyle/>
        <a:p>
          <a:endParaRPr lang="en-GB"/>
        </a:p>
      </dgm:t>
    </dgm:pt>
    <dgm:pt modelId="{59D7CB84-7CA9-4A20-B21B-0ACA741401C8}" type="pres">
      <dgm:prSet presAssocID="{E664D064-819E-4977-B4D6-05D052BB44B2}" presName="composite" presStyleCnt="0"/>
      <dgm:spPr/>
    </dgm:pt>
    <dgm:pt modelId="{70684491-C438-492B-83F6-CEB511A1F772}" type="pres">
      <dgm:prSet presAssocID="{E664D064-819E-4977-B4D6-05D052BB44B2}" presName="imgShp" presStyleLbl="fgImgPlace1" presStyleIdx="0" presStyleCnt="1" custScaleX="137276" custScaleY="100098"/>
      <dgm:spPr>
        <a:blipFill rotWithShape="0">
          <a:blip xmlns:r="http://schemas.openxmlformats.org/officeDocument/2006/relationships" r:embed="rId1"/>
          <a:stretch>
            <a:fillRect/>
          </a:stretch>
        </a:blipFill>
        <a:ln w="38100">
          <a:solidFill>
            <a:schemeClr val="bg1"/>
          </a:solidFill>
          <a:prstDash val="solid"/>
        </a:ln>
      </dgm:spPr>
    </dgm:pt>
    <dgm:pt modelId="{ECD17B42-4005-49BF-98F5-E807DE6738AF}" type="pres">
      <dgm:prSet presAssocID="{E664D064-819E-4977-B4D6-05D052BB44B2}" presName="txShp" presStyleLbl="node1" presStyleIdx="0" presStyleCnt="1" custScaleX="150376" custLinFactNeighborX="-1118" custLinFactNeighborY="-10117">
        <dgm:presLayoutVars>
          <dgm:bulletEnabled val="1"/>
        </dgm:presLayoutVars>
      </dgm:prSet>
      <dgm:spPr/>
      <dgm:t>
        <a:bodyPr/>
        <a:lstStyle/>
        <a:p>
          <a:endParaRPr lang="en-GB"/>
        </a:p>
      </dgm:t>
    </dgm:pt>
  </dgm:ptLst>
  <dgm:cxnLst>
    <dgm:cxn modelId="{6F1216DC-0B39-465A-AE42-35EDAED750F0}" srcId="{C7D7B5AD-88F7-4728-89D0-E4BB35E97643}" destId="{E664D064-819E-4977-B4D6-05D052BB44B2}" srcOrd="0" destOrd="0" parTransId="{9742A79B-16FC-4197-B62E-6A8BD10D97B3}" sibTransId="{717A0934-24D7-4EA5-97A5-759D563C88FE}"/>
    <dgm:cxn modelId="{F622DE6F-CCAD-4434-A7C3-B567CA380B80}" type="presOf" srcId="{E664D064-819E-4977-B4D6-05D052BB44B2}" destId="{ECD17B42-4005-49BF-98F5-E807DE6738AF}" srcOrd="0" destOrd="0" presId="urn:microsoft.com/office/officeart/2005/8/layout/vList3"/>
    <dgm:cxn modelId="{8FD4BC47-0FDF-4790-94C0-7658147BB89E}" type="presOf" srcId="{C7D7B5AD-88F7-4728-89D0-E4BB35E97643}" destId="{4438B1DF-C3A1-4ED5-85C4-37596D462D50}" srcOrd="0" destOrd="0" presId="urn:microsoft.com/office/officeart/2005/8/layout/vList3"/>
    <dgm:cxn modelId="{35C93C26-34DE-40AF-90C0-FA0D62F935CE}" type="presParOf" srcId="{4438B1DF-C3A1-4ED5-85C4-37596D462D50}" destId="{59D7CB84-7CA9-4A20-B21B-0ACA741401C8}" srcOrd="0" destOrd="0" presId="urn:microsoft.com/office/officeart/2005/8/layout/vList3"/>
    <dgm:cxn modelId="{23F96F56-B8F0-4823-BD7E-09386FAB8B89}" type="presParOf" srcId="{59D7CB84-7CA9-4A20-B21B-0ACA741401C8}" destId="{70684491-C438-492B-83F6-CEB511A1F772}" srcOrd="0" destOrd="0" presId="urn:microsoft.com/office/officeart/2005/8/layout/vList3"/>
    <dgm:cxn modelId="{05D7A548-E504-42B4-9854-A9D7A1AFC346}" type="presParOf" srcId="{59D7CB84-7CA9-4A20-B21B-0ACA741401C8}" destId="{ECD17B42-4005-49BF-98F5-E807DE6738AF}" srcOrd="1" destOrd="0" presId="urn:microsoft.com/office/officeart/2005/8/layout/vLis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2EF9C2-4F09-44FF-91D4-FBA87EEE73C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uk-UA"/>
        </a:p>
      </dgm:t>
    </dgm:pt>
    <dgm:pt modelId="{0133C659-9A36-4B67-A168-5981E607C2F5}">
      <dgm:prSet/>
      <dgm:spPr>
        <a:solidFill>
          <a:schemeClr val="bg1">
            <a:lumMod val="95000"/>
          </a:schemeClr>
        </a:solidFill>
        <a:ln>
          <a:solidFill>
            <a:srgbClr val="002060"/>
          </a:solidFill>
        </a:ln>
      </dgm:spPr>
      <dgm:t>
        <a:bodyPr/>
        <a:lstStyle/>
        <a:p>
          <a:pPr rtl="0"/>
          <a:r>
            <a:rPr lang="en-US" b="1" dirty="0" smtClean="0">
              <a:solidFill>
                <a:srgbClr val="002060"/>
              </a:solidFill>
            </a:rPr>
            <a:t>Religious Painting</a:t>
          </a:r>
          <a:endParaRPr lang="uk-UA" b="1" dirty="0">
            <a:solidFill>
              <a:srgbClr val="002060"/>
            </a:solidFill>
          </a:endParaRPr>
        </a:p>
      </dgm:t>
    </dgm:pt>
    <dgm:pt modelId="{CFF622BB-DDF8-4C57-9E9E-2E9C962B79A7}" type="parTrans" cxnId="{D3066976-D143-4537-ADCF-05E604304257}">
      <dgm:prSet/>
      <dgm:spPr/>
      <dgm:t>
        <a:bodyPr/>
        <a:lstStyle/>
        <a:p>
          <a:endParaRPr lang="uk-UA"/>
        </a:p>
      </dgm:t>
    </dgm:pt>
    <dgm:pt modelId="{8332F1D1-56F7-4E63-BB89-8572AF753C38}" type="sibTrans" cxnId="{D3066976-D143-4537-ADCF-05E604304257}">
      <dgm:prSet/>
      <dgm:spPr/>
      <dgm:t>
        <a:bodyPr/>
        <a:lstStyle/>
        <a:p>
          <a:endParaRPr lang="uk-UA"/>
        </a:p>
      </dgm:t>
    </dgm:pt>
    <dgm:pt modelId="{A13689FA-34F0-4F78-84DF-BD59AF081A9A}" type="pres">
      <dgm:prSet presAssocID="{6A2EF9C2-4F09-44FF-91D4-FBA87EEE73C0}" presName="linearFlow" presStyleCnt="0">
        <dgm:presLayoutVars>
          <dgm:dir/>
          <dgm:resizeHandles val="exact"/>
        </dgm:presLayoutVars>
      </dgm:prSet>
      <dgm:spPr/>
      <dgm:t>
        <a:bodyPr/>
        <a:lstStyle/>
        <a:p>
          <a:endParaRPr lang="en-GB"/>
        </a:p>
      </dgm:t>
    </dgm:pt>
    <dgm:pt modelId="{817338FF-5A94-415C-B55F-49FCF5F6DF6B}" type="pres">
      <dgm:prSet presAssocID="{0133C659-9A36-4B67-A168-5981E607C2F5}" presName="composite" presStyleCnt="0"/>
      <dgm:spPr/>
    </dgm:pt>
    <dgm:pt modelId="{1FE56480-B753-4527-B42A-C58F1A6BD48D}" type="pres">
      <dgm:prSet presAssocID="{0133C659-9A36-4B67-A168-5981E607C2F5}" presName="imgShp" presStyleLbl="fgImgPlace1" presStyleIdx="0" presStyleCnt="1"/>
      <dgm:spPr>
        <a:blipFill rotWithShape="0">
          <a:blip xmlns:r="http://schemas.openxmlformats.org/officeDocument/2006/relationships" r:embed="rId1"/>
          <a:stretch>
            <a:fillRect/>
          </a:stretch>
        </a:blipFill>
      </dgm:spPr>
    </dgm:pt>
    <dgm:pt modelId="{8297B4D5-0F3C-429C-AD33-B5AE52735899}" type="pres">
      <dgm:prSet presAssocID="{0133C659-9A36-4B67-A168-5981E607C2F5}" presName="txShp" presStyleLbl="node1" presStyleIdx="0" presStyleCnt="1" custScaleX="150376" custLinFactNeighborX="193" custLinFactNeighborY="16848">
        <dgm:presLayoutVars>
          <dgm:bulletEnabled val="1"/>
        </dgm:presLayoutVars>
      </dgm:prSet>
      <dgm:spPr/>
      <dgm:t>
        <a:bodyPr/>
        <a:lstStyle/>
        <a:p>
          <a:endParaRPr lang="en-GB"/>
        </a:p>
      </dgm:t>
    </dgm:pt>
  </dgm:ptLst>
  <dgm:cxnLst>
    <dgm:cxn modelId="{D3066976-D143-4537-ADCF-05E604304257}" srcId="{6A2EF9C2-4F09-44FF-91D4-FBA87EEE73C0}" destId="{0133C659-9A36-4B67-A168-5981E607C2F5}" srcOrd="0" destOrd="0" parTransId="{CFF622BB-DDF8-4C57-9E9E-2E9C962B79A7}" sibTransId="{8332F1D1-56F7-4E63-BB89-8572AF753C38}"/>
    <dgm:cxn modelId="{ED4A9773-5111-4293-BF3C-43B6A74A41CD}" type="presOf" srcId="{0133C659-9A36-4B67-A168-5981E607C2F5}" destId="{8297B4D5-0F3C-429C-AD33-B5AE52735899}" srcOrd="0" destOrd="0" presId="urn:microsoft.com/office/officeart/2005/8/layout/vList3"/>
    <dgm:cxn modelId="{47E77B1F-B8BE-4C88-BAB3-0198317A6851}" type="presOf" srcId="{6A2EF9C2-4F09-44FF-91D4-FBA87EEE73C0}" destId="{A13689FA-34F0-4F78-84DF-BD59AF081A9A}" srcOrd="0" destOrd="0" presId="urn:microsoft.com/office/officeart/2005/8/layout/vList3"/>
    <dgm:cxn modelId="{FF0CA42D-29ED-4F3D-8C16-A88CC17C9F9C}" type="presParOf" srcId="{A13689FA-34F0-4F78-84DF-BD59AF081A9A}" destId="{817338FF-5A94-415C-B55F-49FCF5F6DF6B}" srcOrd="0" destOrd="0" presId="urn:microsoft.com/office/officeart/2005/8/layout/vList3"/>
    <dgm:cxn modelId="{82556A1E-9D29-4621-95AA-3829BDA59357}" type="presParOf" srcId="{817338FF-5A94-415C-B55F-49FCF5F6DF6B}" destId="{1FE56480-B753-4527-B42A-C58F1A6BD48D}" srcOrd="0" destOrd="0" presId="urn:microsoft.com/office/officeart/2005/8/layout/vList3"/>
    <dgm:cxn modelId="{FC27F3B1-BB3E-4C7D-9352-558C7B7F7290}" type="presParOf" srcId="{817338FF-5A94-415C-B55F-49FCF5F6DF6B}" destId="{8297B4D5-0F3C-429C-AD33-B5AE52735899}" srcOrd="1" destOrd="0" presId="urn:microsoft.com/office/officeart/2005/8/layout/vLis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A3C502-BE38-4C8C-8B4F-71A8C999C96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uk-UA"/>
        </a:p>
      </dgm:t>
    </dgm:pt>
    <dgm:pt modelId="{97F264C1-1B87-4CC8-9627-C9E691A91E57}">
      <dgm:prSet custT="1"/>
      <dgm:spPr/>
      <dgm:t>
        <a:bodyPr/>
        <a:lstStyle/>
        <a:p>
          <a:pPr rtl="0"/>
          <a:r>
            <a:rPr lang="en-US" sz="2300" b="1" dirty="0" smtClean="0"/>
            <a:t>             </a:t>
          </a:r>
        </a:p>
        <a:p>
          <a:pPr rtl="0"/>
          <a:r>
            <a:rPr lang="en-US" sz="3600" b="1" dirty="0" smtClean="0">
              <a:latin typeface="Monotype Corsiva" pitchFamily="66" charset="0"/>
            </a:rPr>
            <a:t>      </a:t>
          </a:r>
          <a:r>
            <a:rPr lang="en-US" sz="3600" b="1" dirty="0" smtClean="0">
              <a:solidFill>
                <a:schemeClr val="tx1"/>
              </a:solidFill>
              <a:latin typeface="Monotype Corsiva" pitchFamily="66" charset="0"/>
            </a:rPr>
            <a:t>Ukrainian Painters (XIX – XX centuries)</a:t>
          </a:r>
          <a:r>
            <a:rPr lang="en-US" sz="3600" dirty="0" smtClean="0">
              <a:latin typeface="Monotype Corsiva" pitchFamily="66" charset="0"/>
            </a:rPr>
            <a:t/>
          </a:r>
          <a:br>
            <a:rPr lang="en-US" sz="3600" dirty="0" smtClean="0">
              <a:latin typeface="Monotype Corsiva" pitchFamily="66" charset="0"/>
            </a:rPr>
          </a:br>
          <a:endParaRPr lang="uk-UA" sz="3600" dirty="0">
            <a:latin typeface="Monotype Corsiva" pitchFamily="66" charset="0"/>
          </a:endParaRPr>
        </a:p>
      </dgm:t>
    </dgm:pt>
    <dgm:pt modelId="{B3093337-985A-4091-BBF4-FE1EC659CA3B}" type="parTrans" cxnId="{2DDF063F-E853-475D-ABD0-46269E744277}">
      <dgm:prSet/>
      <dgm:spPr/>
      <dgm:t>
        <a:bodyPr/>
        <a:lstStyle/>
        <a:p>
          <a:endParaRPr lang="uk-UA"/>
        </a:p>
      </dgm:t>
    </dgm:pt>
    <dgm:pt modelId="{0BFC4319-6AFB-4629-912D-631161C692C3}" type="sibTrans" cxnId="{2DDF063F-E853-475D-ABD0-46269E744277}">
      <dgm:prSet/>
      <dgm:spPr/>
      <dgm:t>
        <a:bodyPr/>
        <a:lstStyle/>
        <a:p>
          <a:endParaRPr lang="uk-UA"/>
        </a:p>
      </dgm:t>
    </dgm:pt>
    <dgm:pt modelId="{0C477BAE-5826-4FEB-9B23-D4061843A7F5}" type="pres">
      <dgm:prSet presAssocID="{12A3C502-BE38-4C8C-8B4F-71A8C999C96B}" presName="linear" presStyleCnt="0">
        <dgm:presLayoutVars>
          <dgm:animLvl val="lvl"/>
          <dgm:resizeHandles val="exact"/>
        </dgm:presLayoutVars>
      </dgm:prSet>
      <dgm:spPr/>
      <dgm:t>
        <a:bodyPr/>
        <a:lstStyle/>
        <a:p>
          <a:endParaRPr lang="en-GB"/>
        </a:p>
      </dgm:t>
    </dgm:pt>
    <dgm:pt modelId="{E10F2D87-79D6-47AD-BC9D-E35DC404CCE9}" type="pres">
      <dgm:prSet presAssocID="{97F264C1-1B87-4CC8-9627-C9E691A91E57}" presName="parentText" presStyleLbl="node1" presStyleIdx="0" presStyleCnt="1" custScaleY="226967" custLinFactNeighborX="126" custLinFactNeighborY="19286">
        <dgm:presLayoutVars>
          <dgm:chMax val="0"/>
          <dgm:bulletEnabled val="1"/>
        </dgm:presLayoutVars>
      </dgm:prSet>
      <dgm:spPr/>
      <dgm:t>
        <a:bodyPr/>
        <a:lstStyle/>
        <a:p>
          <a:endParaRPr lang="uk-UA"/>
        </a:p>
      </dgm:t>
    </dgm:pt>
  </dgm:ptLst>
  <dgm:cxnLst>
    <dgm:cxn modelId="{9E878649-BC07-47B2-9791-2D0CC3D3294D}" type="presOf" srcId="{12A3C502-BE38-4C8C-8B4F-71A8C999C96B}" destId="{0C477BAE-5826-4FEB-9B23-D4061843A7F5}" srcOrd="0" destOrd="0" presId="urn:microsoft.com/office/officeart/2005/8/layout/vList2"/>
    <dgm:cxn modelId="{2DDF063F-E853-475D-ABD0-46269E744277}" srcId="{12A3C502-BE38-4C8C-8B4F-71A8C999C96B}" destId="{97F264C1-1B87-4CC8-9627-C9E691A91E57}" srcOrd="0" destOrd="0" parTransId="{B3093337-985A-4091-BBF4-FE1EC659CA3B}" sibTransId="{0BFC4319-6AFB-4629-912D-631161C692C3}"/>
    <dgm:cxn modelId="{033162B0-3C88-4522-A941-63821DA16EEC}" type="presOf" srcId="{97F264C1-1B87-4CC8-9627-C9E691A91E57}" destId="{E10F2D87-79D6-47AD-BC9D-E35DC404CCE9}" srcOrd="0" destOrd="0" presId="urn:microsoft.com/office/officeart/2005/8/layout/vList2"/>
    <dgm:cxn modelId="{F31B3390-A2B7-441F-B5F2-714F2A13ECEE}" type="presParOf" srcId="{0C477BAE-5826-4FEB-9B23-D4061843A7F5}" destId="{E10F2D87-79D6-47AD-BC9D-E35DC404CCE9}"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C3265F-AF38-49BF-B6FD-A880049044F8}">
      <dsp:nvSpPr>
        <dsp:cNvPr id="0" name=""/>
        <dsp:cNvSpPr/>
      </dsp:nvSpPr>
      <dsp:spPr>
        <a:xfrm rot="10800000">
          <a:off x="0" y="1496"/>
          <a:ext cx="8281737" cy="934607"/>
        </a:xfrm>
        <a:prstGeom prst="homePlate">
          <a:avLst/>
        </a:prstGeom>
        <a:solidFill>
          <a:srgbClr val="FFC000"/>
        </a:solidFill>
        <a:ln w="28575"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8284" tIns="163830" rIns="305816" bIns="163830" numCol="1" spcCol="1270" anchor="ctr" anchorCtr="0">
          <a:noAutofit/>
        </a:bodyPr>
        <a:lstStyle/>
        <a:p>
          <a:pPr lvl="0" algn="ctr" defTabSz="1911350" rtl="0">
            <a:lnSpc>
              <a:spcPct val="90000"/>
            </a:lnSpc>
            <a:spcBef>
              <a:spcPct val="0"/>
            </a:spcBef>
            <a:spcAft>
              <a:spcPct val="35000"/>
            </a:spcAft>
          </a:pPr>
          <a:r>
            <a:rPr lang="en-US" sz="4300" b="1" kern="1200" dirty="0" smtClean="0">
              <a:solidFill>
                <a:schemeClr val="tx1"/>
              </a:solidFill>
            </a:rPr>
            <a:t>        </a:t>
          </a:r>
          <a:r>
            <a:rPr lang="en-US" sz="4300" b="1" kern="1200" cap="none" spc="0" dirty="0" smtClean="0">
              <a:ln w="381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Portrait Painting</a:t>
          </a:r>
          <a:endParaRPr lang="uk-UA" sz="4300" b="1" kern="1200" dirty="0">
            <a:ln w="38100" cmpd="sng">
              <a:solidFill>
                <a:schemeClr val="accent1">
                  <a:satMod val="190000"/>
                  <a:alpha val="55000"/>
                </a:schemeClr>
              </a:solidFill>
              <a:prstDash val="solid"/>
            </a:ln>
            <a:solidFill>
              <a:schemeClr val="tx1"/>
            </a:solidFill>
          </a:endParaRPr>
        </a:p>
      </dsp:txBody>
      <dsp:txXfrm rot="10800000">
        <a:off x="0" y="1496"/>
        <a:ext cx="8281737" cy="934607"/>
      </dsp:txXfrm>
    </dsp:sp>
    <dsp:sp modelId="{331503A2-884D-4843-A139-90D7E243A013}">
      <dsp:nvSpPr>
        <dsp:cNvPr id="0" name=""/>
        <dsp:cNvSpPr/>
      </dsp:nvSpPr>
      <dsp:spPr>
        <a:xfrm>
          <a:off x="692044" y="472"/>
          <a:ext cx="1438264" cy="935158"/>
        </a:xfrm>
        <a:prstGeom prst="ellipse">
          <a:avLst/>
        </a:prstGeom>
        <a:blipFill rotWithShape="0">
          <a:blip xmlns:r="http://schemas.openxmlformats.org/officeDocument/2006/relationships" r:embed="rId1"/>
          <a:stretch>
            <a:fillRect/>
          </a:stretch>
        </a:blipFill>
        <a:ln w="11429" cap="flat" cmpd="sng" algn="ctr">
          <a:solidFill>
            <a:schemeClr val="tx1"/>
          </a:solidFill>
          <a:prstDash val="sysDash"/>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9BBC09-6CBD-4E03-BF06-CA9A795E445C}">
      <dsp:nvSpPr>
        <dsp:cNvPr id="0" name=""/>
        <dsp:cNvSpPr/>
      </dsp:nvSpPr>
      <dsp:spPr>
        <a:xfrm rot="10800000">
          <a:off x="-1" y="165962"/>
          <a:ext cx="8219259" cy="830125"/>
        </a:xfrm>
        <a:prstGeom prst="homePlate">
          <a:avLst/>
        </a:prstGeom>
        <a:solidFill>
          <a:srgbClr val="00B050"/>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3"/>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444374" tIns="144780" rIns="270256" bIns="144780" numCol="1" spcCol="1270" anchor="ctr" anchorCtr="0">
          <a:noAutofit/>
        </a:bodyPr>
        <a:lstStyle/>
        <a:p>
          <a:pPr lvl="0" algn="ctr" defTabSz="1689100" rtl="0">
            <a:lnSpc>
              <a:spcPct val="90000"/>
            </a:lnSpc>
            <a:spcBef>
              <a:spcPct val="0"/>
            </a:spcBef>
            <a:spcAft>
              <a:spcPct val="35000"/>
            </a:spcAft>
          </a:pPr>
          <a:r>
            <a:rPr lang="en-US" sz="3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Still-life Painting</a:t>
          </a:r>
          <a:endParaRPr lang="uk-UA" sz="3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10800000">
        <a:off x="-1" y="165962"/>
        <a:ext cx="8219259" cy="830125"/>
      </dsp:txXfrm>
    </dsp:sp>
    <dsp:sp modelId="{F5523E87-63FF-4AE6-8111-5F13EB30C605}">
      <dsp:nvSpPr>
        <dsp:cNvPr id="0" name=""/>
        <dsp:cNvSpPr/>
      </dsp:nvSpPr>
      <dsp:spPr>
        <a:xfrm>
          <a:off x="754108" y="41"/>
          <a:ext cx="1245233" cy="1161966"/>
        </a:xfrm>
        <a:prstGeom prst="ellipse">
          <a:avLst/>
        </a:prstGeom>
        <a:blipFill rotWithShape="0">
          <a:blip xmlns:r="http://schemas.openxmlformats.org/officeDocument/2006/relationships" r:embed="rId1"/>
          <a:stretch>
            <a:fillRect/>
          </a:stretch>
        </a:blipFill>
        <a:ln w="57150" cap="flat" cmpd="sng" algn="ctr">
          <a:solidFill>
            <a:schemeClr val="bg1"/>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7B00BF-1A0A-488A-86BE-E841433CE31D}">
      <dsp:nvSpPr>
        <dsp:cNvPr id="0" name=""/>
        <dsp:cNvSpPr/>
      </dsp:nvSpPr>
      <dsp:spPr>
        <a:xfrm rot="10800000">
          <a:off x="-1" y="772"/>
          <a:ext cx="8219259" cy="791315"/>
        </a:xfrm>
        <a:prstGeom prst="homePlate">
          <a:avLst/>
        </a:prstGeom>
        <a:solidFill>
          <a:srgbClr val="00B0F0"/>
        </a:solidFill>
        <a:ln w="19050" cap="flat" cmpd="sng" algn="ctr">
          <a:solidFill>
            <a:schemeClr val="bg1"/>
          </a:solidFill>
          <a:prstDash val="solid"/>
        </a:ln>
        <a:effectLst>
          <a:outerShdw blurRad="50800" dist="38100" dir="16200000" rotWithShape="0">
            <a:prstClr val="black">
              <a:alpha val="40000"/>
            </a:prstClr>
          </a:outerShdw>
        </a:effectLst>
        <a:scene3d>
          <a:camera prst="orthographicFront" fov="0">
            <a:rot lat="0" lon="0" rev="0"/>
          </a:camera>
          <a:lightRig rig="threePt" dir="t">
            <a:rot lat="0" lon="0" rev="0"/>
          </a:lightRig>
        </a:scene3d>
        <a:sp3d contourW="9525" prstMaterial="matte">
          <a:bevelT w="0" h="0"/>
          <a:contourClr>
            <a:schemeClr val="accent5">
              <a:shade val="70000"/>
              <a:satMod val="105000"/>
            </a:schemeClr>
          </a:contourClr>
        </a:sp3d>
      </dsp:spPr>
      <dsp:style>
        <a:lnRef idx="1">
          <a:schemeClr val="accent5"/>
        </a:lnRef>
        <a:fillRef idx="3">
          <a:schemeClr val="accent5"/>
        </a:fillRef>
        <a:effectRef idx="2">
          <a:schemeClr val="accent5"/>
        </a:effectRef>
        <a:fontRef idx="minor">
          <a:schemeClr val="lt1"/>
        </a:fontRef>
      </dsp:style>
      <dsp:txBody>
        <a:bodyPr spcFirstLastPara="0" vert="horz" wrap="square" lIns="348265" tIns="133350" rIns="248920" bIns="13335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555750" rtl="0">
            <a:lnSpc>
              <a:spcPct val="90000"/>
            </a:lnSpc>
            <a:spcBef>
              <a:spcPct val="0"/>
            </a:spcBef>
            <a:spcAft>
              <a:spcPct val="35000"/>
            </a:spcAft>
          </a:pPr>
          <a:r>
            <a:rPr lang="en-US" sz="35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500" b="1" kern="1200" cap="none" spc="150" dirty="0" smtClean="0">
              <a:ln w="11430"/>
              <a:solidFill>
                <a:srgbClr val="F8F8F8"/>
              </a:solidFill>
              <a:effectLst>
                <a:outerShdw blurRad="25400" algn="tl" rotWithShape="0">
                  <a:srgbClr val="000000">
                    <a:alpha val="43000"/>
                  </a:srgbClr>
                </a:outerShdw>
              </a:effectLst>
            </a:rPr>
            <a:t>Landscape Painting</a:t>
          </a:r>
          <a:endParaRPr lang="uk-UA" sz="3500" b="1" kern="1200" cap="none" spc="0" dirty="0">
            <a:ln w="11430"/>
            <a:solidFill>
              <a:schemeClr val="bg1"/>
            </a:solidFill>
            <a:effectLst>
              <a:outerShdw blurRad="50800" dist="39000" dir="5460000" algn="tl">
                <a:srgbClr val="000000">
                  <a:alpha val="38000"/>
                </a:srgbClr>
              </a:outerShdw>
            </a:effectLst>
          </a:endParaRPr>
        </a:p>
      </dsp:txBody>
      <dsp:txXfrm rot="10800000">
        <a:off x="-1" y="772"/>
        <a:ext cx="8219259" cy="791315"/>
      </dsp:txXfrm>
    </dsp:sp>
    <dsp:sp modelId="{A6181520-B899-4EB8-8D47-538C272B41B7}">
      <dsp:nvSpPr>
        <dsp:cNvPr id="0" name=""/>
        <dsp:cNvSpPr/>
      </dsp:nvSpPr>
      <dsp:spPr>
        <a:xfrm>
          <a:off x="671861" y="773"/>
          <a:ext cx="1409726" cy="790541"/>
        </a:xfrm>
        <a:prstGeom prst="ellipse">
          <a:avLst/>
        </a:prstGeom>
        <a:blipFill rotWithShape="0">
          <a:blip xmlns:r="http://schemas.openxmlformats.org/officeDocument/2006/relationships" r:embed="rId1"/>
          <a:stretch>
            <a:fillRect/>
          </a:stretch>
        </a:blipFill>
        <a:ln w="381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D17B42-4005-49BF-98F5-E807DE6738AF}">
      <dsp:nvSpPr>
        <dsp:cNvPr id="0" name=""/>
        <dsp:cNvSpPr/>
      </dsp:nvSpPr>
      <dsp:spPr>
        <a:xfrm rot="10800000">
          <a:off x="-1" y="0"/>
          <a:ext cx="8291267" cy="718673"/>
        </a:xfrm>
        <a:prstGeom prst="homePlate">
          <a:avLst/>
        </a:prstGeom>
        <a:solidFill>
          <a:schemeClr val="bg2">
            <a:lumMod val="50000"/>
          </a:schemeClr>
        </a:solidFill>
        <a:ln>
          <a:solidFill>
            <a:schemeClr val="tx1"/>
          </a:solid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artDeco"/>
          <a:contourClr>
            <a:schemeClr val="accent4"/>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316915" tIns="125730" rIns="234696" bIns="125730" numCol="1" spcCol="1270" anchor="ctr" anchorCtr="0">
          <a:noAutofit/>
        </a:bodyPr>
        <a:lstStyle/>
        <a:p>
          <a:pPr lvl="0" algn="ctr" defTabSz="1466850" rtl="0">
            <a:lnSpc>
              <a:spcPct val="90000"/>
            </a:lnSpc>
            <a:spcBef>
              <a:spcPct val="0"/>
            </a:spcBef>
            <a:spcAft>
              <a:spcPct val="35000"/>
            </a:spcAft>
          </a:pPr>
          <a:r>
            <a:rPr lang="en-US" sz="3300" b="1" kern="1200" dirty="0" smtClean="0">
              <a:solidFill>
                <a:srgbClr val="FFC000"/>
              </a:solidFill>
            </a:rPr>
            <a:t>Real life Painting</a:t>
          </a:r>
          <a:endParaRPr lang="uk-UA" sz="3300" b="1" kern="1200" dirty="0">
            <a:solidFill>
              <a:srgbClr val="FFC000"/>
            </a:solidFill>
          </a:endParaRPr>
        </a:p>
      </dsp:txBody>
      <dsp:txXfrm rot="10800000">
        <a:off x="-1" y="0"/>
        <a:ext cx="8291267" cy="718673"/>
      </dsp:txXfrm>
    </dsp:sp>
    <dsp:sp modelId="{70684491-C438-492B-83F6-CEB511A1F772}">
      <dsp:nvSpPr>
        <dsp:cNvPr id="0" name=""/>
        <dsp:cNvSpPr/>
      </dsp:nvSpPr>
      <dsp:spPr>
        <a:xfrm>
          <a:off x="895503" y="351"/>
          <a:ext cx="986566" cy="719377"/>
        </a:xfrm>
        <a:prstGeom prst="ellipse">
          <a:avLst/>
        </a:prstGeom>
        <a:blipFill rotWithShape="0">
          <a:blip xmlns:r="http://schemas.openxmlformats.org/officeDocument/2006/relationships" r:embed="rId1"/>
          <a:stretch>
            <a:fillRect/>
          </a:stretch>
        </a:blipFill>
        <a:ln w="381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97B4D5-0F3C-429C-AD33-B5AE52735899}">
      <dsp:nvSpPr>
        <dsp:cNvPr id="0" name=""/>
        <dsp:cNvSpPr/>
      </dsp:nvSpPr>
      <dsp:spPr>
        <a:xfrm rot="10800000">
          <a:off x="-1" y="761"/>
          <a:ext cx="8075243" cy="778924"/>
        </a:xfrm>
        <a:prstGeom prst="homePlate">
          <a:avLst/>
        </a:prstGeom>
        <a:solidFill>
          <a:schemeClr val="bg1">
            <a:lumMod val="95000"/>
          </a:schemeClr>
        </a:solidFill>
        <a:ln w="11429" cap="flat" cmpd="sng" algn="ctr">
          <a:solidFill>
            <a:srgbClr val="002060"/>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43484" tIns="137160" rIns="256032" bIns="137160" numCol="1" spcCol="1270" anchor="ctr" anchorCtr="0">
          <a:noAutofit/>
        </a:bodyPr>
        <a:lstStyle/>
        <a:p>
          <a:pPr lvl="0" algn="ctr" defTabSz="1600200" rtl="0">
            <a:lnSpc>
              <a:spcPct val="90000"/>
            </a:lnSpc>
            <a:spcBef>
              <a:spcPct val="0"/>
            </a:spcBef>
            <a:spcAft>
              <a:spcPct val="35000"/>
            </a:spcAft>
          </a:pPr>
          <a:r>
            <a:rPr lang="en-US" sz="3600" b="1" kern="1200" dirty="0" smtClean="0">
              <a:solidFill>
                <a:srgbClr val="002060"/>
              </a:solidFill>
            </a:rPr>
            <a:t>Religious Painting</a:t>
          </a:r>
          <a:endParaRPr lang="uk-UA" sz="3600" b="1" kern="1200" dirty="0">
            <a:solidFill>
              <a:srgbClr val="002060"/>
            </a:solidFill>
          </a:endParaRPr>
        </a:p>
      </dsp:txBody>
      <dsp:txXfrm rot="10800000">
        <a:off x="-1" y="761"/>
        <a:ext cx="8075243" cy="778924"/>
      </dsp:txXfrm>
    </dsp:sp>
    <dsp:sp modelId="{1FE56480-B753-4527-B42A-C58F1A6BD48D}">
      <dsp:nvSpPr>
        <dsp:cNvPr id="0" name=""/>
        <dsp:cNvSpPr/>
      </dsp:nvSpPr>
      <dsp:spPr>
        <a:xfrm>
          <a:off x="963140" y="380"/>
          <a:ext cx="778924" cy="778924"/>
        </a:xfrm>
        <a:prstGeom prst="ellipse">
          <a:avLst/>
        </a:prstGeom>
        <a:blipFill rotWithShape="0">
          <a:blip xmlns:r="http://schemas.openxmlformats.org/officeDocument/2006/relationships" r:embed="rId1"/>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0F2D87-79D6-47AD-BC9D-E35DC404CCE9}">
      <dsp:nvSpPr>
        <dsp:cNvPr id="0" name=""/>
        <dsp:cNvSpPr/>
      </dsp:nvSpPr>
      <dsp:spPr>
        <a:xfrm>
          <a:off x="0" y="843"/>
          <a:ext cx="8229600" cy="863252"/>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b="1" kern="1200" dirty="0" smtClean="0"/>
            <a:t>             </a:t>
          </a:r>
        </a:p>
        <a:p>
          <a:pPr lvl="0" algn="l" defTabSz="1022350" rtl="0">
            <a:lnSpc>
              <a:spcPct val="90000"/>
            </a:lnSpc>
            <a:spcBef>
              <a:spcPct val="0"/>
            </a:spcBef>
            <a:spcAft>
              <a:spcPct val="35000"/>
            </a:spcAft>
          </a:pPr>
          <a:r>
            <a:rPr lang="en-US" sz="3600" b="1" kern="1200" dirty="0" smtClean="0">
              <a:latin typeface="Monotype Corsiva" pitchFamily="66" charset="0"/>
            </a:rPr>
            <a:t>      </a:t>
          </a:r>
          <a:r>
            <a:rPr lang="en-US" sz="3600" b="1" kern="1200" dirty="0" smtClean="0">
              <a:solidFill>
                <a:schemeClr val="tx1"/>
              </a:solidFill>
              <a:latin typeface="Monotype Corsiva" pitchFamily="66" charset="0"/>
            </a:rPr>
            <a:t>Ukrainian Painters (XIX – XX centuries)</a:t>
          </a:r>
          <a:r>
            <a:rPr lang="en-US" sz="3600" kern="1200" dirty="0" smtClean="0">
              <a:latin typeface="Monotype Corsiva" pitchFamily="66" charset="0"/>
            </a:rPr>
            <a:t/>
          </a:r>
          <a:br>
            <a:rPr lang="en-US" sz="3600" kern="1200" dirty="0" smtClean="0">
              <a:latin typeface="Monotype Corsiva" pitchFamily="66" charset="0"/>
            </a:rPr>
          </a:br>
          <a:endParaRPr lang="uk-UA" sz="3600" kern="1200" dirty="0">
            <a:latin typeface="Monotype Corsiva" pitchFamily="66" charset="0"/>
          </a:endParaRPr>
        </a:p>
      </dsp:txBody>
      <dsp:txXfrm>
        <a:off x="0" y="843"/>
        <a:ext cx="8229600" cy="86325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9FA432-4AAF-4F12-913D-01E5BBA260DA}" type="datetimeFigureOut">
              <a:rPr lang="uk-UA" smtClean="0"/>
              <a:pPr/>
              <a:t>22.03.2020</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FF4708-4458-49EA-B5DE-F8F4EED5C80D}"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83FF4708-4458-49EA-B5DE-F8F4EED5C80D}" type="slidenum">
              <a:rPr lang="uk-UA" smtClean="0"/>
              <a:pPr/>
              <a:t>7</a:t>
            </a:fld>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83FF4708-4458-49EA-B5DE-F8F4EED5C80D}" type="slidenum">
              <a:rPr lang="uk-UA" smtClean="0"/>
              <a:pPr/>
              <a:t>15</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factmonster.com/cgi-bin/id/A0828773" TargetMode="External"/><Relationship Id="rId3" Type="http://schemas.openxmlformats.org/officeDocument/2006/relationships/diagramData" Target="../diagrams/data3.xml"/><Relationship Id="rId7"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microsoft.com/office/2007/relationships/diagramDrawing" Target="../diagrams/drawing3.xml"/><Relationship Id="rId4" Type="http://schemas.openxmlformats.org/officeDocument/2006/relationships/diagramLayout" Target="../diagrams/layout3.xml"/><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Data" Target="../diagrams/data4.xml"/><Relationship Id="rId7" Type="http://schemas.openxmlformats.org/officeDocument/2006/relationships/image" Target="../media/image26.jpe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diagramData" Target="../diagrams/data5.xml"/><Relationship Id="rId7" Type="http://schemas.openxmlformats.org/officeDocument/2006/relationships/image" Target="../media/image29.jpeg"/><Relationship Id="rId2" Type="http://schemas.openxmlformats.org/officeDocument/2006/relationships/image" Target="../media/image27.jpeg"/><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6.xml"/><Relationship Id="rId7"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microsoft.com/office/2007/relationships/diagramDrawing" Target="../diagrams/drawing6.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hyperlink" Target="http://www.factmonster.com/cgi-bin/id/A0839833" TargetMode="External"/><Relationship Id="rId3" Type="http://schemas.openxmlformats.org/officeDocument/2006/relationships/diagramData" Target="../diagrams/data1.xml"/><Relationship Id="rId7"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diagramDrawing" Target="../diagrams/drawing1.xml"/><Relationship Id="rId4" Type="http://schemas.openxmlformats.org/officeDocument/2006/relationships/diagramLayout" Target="../diagrams/layout1.xml"/><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2.xml"/><Relationship Id="rId7"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microsoft.com/office/2007/relationships/diagramDrawing" Target="../diagrams/drawing2.xml"/><Relationship Id="rId4" Type="http://schemas.openxmlformats.org/officeDocument/2006/relationships/diagramLayout" Target="../diagrams/layout2.xml"/><Relationship Id="rId9" Type="http://schemas.openxmlformats.org/officeDocument/2006/relationships/hyperlink" Target="http://www.factmonster.com/cgi-bin/id/A084675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2420888"/>
            <a:ext cx="7560840" cy="1152128"/>
          </a:xfrm>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ormAutofit/>
          </a:bodyPr>
          <a:lstStyle/>
          <a:p>
            <a:r>
              <a:rPr lang="en-US" sz="5400" b="1" dirty="0" smtClean="0">
                <a:latin typeface="Gabriola" pitchFamily="82" charset="0"/>
              </a:rPr>
              <a:t>The World of Painting</a:t>
            </a:r>
            <a:endParaRPr lang="uk-UA" sz="5400" b="1" dirty="0">
              <a:latin typeface="Gabriola" pitchFamily="82" charset="0"/>
            </a:endParaRPr>
          </a:p>
        </p:txBody>
      </p:sp>
      <p:sp>
        <p:nvSpPr>
          <p:cNvPr id="4" name="Subtitle 3"/>
          <p:cNvSpPr>
            <a:spLocks noGrp="1"/>
          </p:cNvSpPr>
          <p:nvPr>
            <p:ph type="subTitle" idx="1"/>
          </p:nvPr>
        </p:nvSpPr>
        <p:spPr/>
        <p:txBody>
          <a:bodyPr/>
          <a:lstStyle/>
          <a:p>
            <a:endParaRPr lang="en-GB"/>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graphicFrame>
        <p:nvGraphicFramePr>
          <p:cNvPr id="5" name="Схема 4"/>
          <p:cNvGraphicFramePr/>
          <p:nvPr/>
        </p:nvGraphicFramePr>
        <p:xfrm>
          <a:off x="457200" y="332656"/>
          <a:ext cx="8219256"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Текст 3"/>
          <p:cNvSpPr>
            <a:spLocks noGrp="1"/>
          </p:cNvSpPr>
          <p:nvPr>
            <p:ph type="body" sz="half" idx="2"/>
          </p:nvPr>
        </p:nvSpPr>
        <p:spPr>
          <a:blipFill>
            <a:blip r:embed="rId7" cstate="print"/>
            <a:tile tx="0" ty="0" sx="100000" sy="100000" flip="none" algn="tl"/>
          </a:blipFill>
          <a:ln w="28575">
            <a:solidFill>
              <a:srgbClr val="FF0000"/>
            </a:solidFill>
          </a:ln>
        </p:spPr>
        <p:txBody>
          <a:bodyPr>
            <a:normAutofit/>
          </a:bodyPr>
          <a:lstStyle/>
          <a:p>
            <a:r>
              <a:rPr lang="en-US" sz="3200" dirty="0" smtClean="0">
                <a:latin typeface="Monotype Corsiva" pitchFamily="66" charset="0"/>
              </a:rPr>
              <a:t>A </a:t>
            </a:r>
            <a:r>
              <a:rPr lang="en-US" sz="3200" b="1" dirty="0" smtClean="0">
                <a:latin typeface="Monotype Corsiva" pitchFamily="66" charset="0"/>
                <a:hlinkClick r:id="rId8"/>
              </a:rPr>
              <a:t>landscape</a:t>
            </a:r>
            <a:r>
              <a:rPr lang="en-US" sz="3200" dirty="0" smtClean="0">
                <a:latin typeface="Monotype Corsiva" pitchFamily="66" charset="0"/>
              </a:rPr>
              <a:t> is an outdoor scene. A landscape artist uses paint to create not only land, water, and clouds but air, wind, and sunlight.</a:t>
            </a:r>
            <a:endParaRPr lang="uk-UA" sz="3200" dirty="0">
              <a:latin typeface="Monotype Corsiva" pitchFamily="66" charset="0"/>
            </a:endParaRPr>
          </a:p>
        </p:txBody>
      </p:sp>
      <p:pic>
        <p:nvPicPr>
          <p:cNvPr id="8" name="Содержимое 7" descr="image (1).jpg"/>
          <p:cNvPicPr>
            <a:picLocks noGrp="1" noChangeAspect="1"/>
          </p:cNvPicPr>
          <p:nvPr>
            <p:ph idx="1"/>
          </p:nvPr>
        </p:nvPicPr>
        <p:blipFill>
          <a:blip r:embed="rId9" cstate="print"/>
          <a:stretch>
            <a:fillRect/>
          </a:stretch>
        </p:blipFill>
        <p:spPr>
          <a:xfrm>
            <a:off x="3563938" y="1412776"/>
            <a:ext cx="5184526" cy="4680520"/>
          </a:xfrm>
          <a:prstGeom prst="rect">
            <a:avLst/>
          </a:prstGeom>
          <a:ln w="19050">
            <a:solidFill>
              <a:srgbClr val="FF0000"/>
            </a:solidFill>
          </a:ln>
          <a:effectLst>
            <a:outerShdw blurRad="292100" dist="139700" dir="2700000" algn="tl" rotWithShape="0">
              <a:srgbClr val="333333">
                <a:alpha val="65000"/>
              </a:srgbClr>
            </a:outerShdw>
          </a:effec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37" presetClass="entr" presetSubtype="0"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1000"/>
                                        <p:tgtEl>
                                          <p:spTgt spid="4">
                                            <p:bg/>
                                          </p:spTgt>
                                        </p:tgtEl>
                                      </p:cBhvr>
                                    </p:animEffect>
                                    <p:anim calcmode="lin" valueType="num">
                                      <p:cBhvr>
                                        <p:cTn id="13" dur="1000" fill="hold"/>
                                        <p:tgtEl>
                                          <p:spTgt spid="4">
                                            <p:bg/>
                                          </p:spTgt>
                                        </p:tgtEl>
                                        <p:attrNameLst>
                                          <p:attrName>ppt_x</p:attrName>
                                        </p:attrNameLst>
                                      </p:cBhvr>
                                      <p:tavLst>
                                        <p:tav tm="0">
                                          <p:val>
                                            <p:strVal val="#ppt_x"/>
                                          </p:val>
                                        </p:tav>
                                        <p:tav tm="100000">
                                          <p:val>
                                            <p:strVal val="#ppt_x"/>
                                          </p:val>
                                        </p:tav>
                                      </p:tavLst>
                                    </p:anim>
                                    <p:anim calcmode="lin" valueType="num">
                                      <p:cBhvr>
                                        <p:cTn id="14" dur="900" decel="100000" fill="hold"/>
                                        <p:tgtEl>
                                          <p:spTgt spid="4">
                                            <p:bg/>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
                                            <p:bg/>
                                          </p:spTgt>
                                        </p:tgtEl>
                                        <p:attrNameLst>
                                          <p:attrName>ppt_y</p:attrName>
                                        </p:attrNameLst>
                                      </p:cBhvr>
                                      <p:tavLst>
                                        <p:tav tm="0">
                                          <p:val>
                                            <p:strVal val="#ppt_y-.03"/>
                                          </p:val>
                                        </p:tav>
                                        <p:tav tm="100000">
                                          <p:val>
                                            <p:strVal val="#ppt_y"/>
                                          </p:val>
                                        </p:tav>
                                      </p:tavLst>
                                    </p:anim>
                                  </p:childTnLst>
                                </p:cTn>
                              </p:par>
                            </p:childTnLst>
                          </p:cTn>
                        </p:par>
                        <p:par>
                          <p:cTn id="16" fill="hold">
                            <p:stCondLst>
                              <p:cond delay="3000"/>
                            </p:stCondLst>
                            <p:childTnLst>
                              <p:par>
                                <p:cTn id="17" presetID="37"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23" fill="hold">
                            <p:stCondLst>
                              <p:cond delay="4000"/>
                            </p:stCondLst>
                            <p:childTnLst>
                              <p:par>
                                <p:cTn id="24" presetID="38" presetClass="entr" presetSubtype="0" accel="50000" fill="hold" nodeType="afterEffect">
                                  <p:stCondLst>
                                    <p:cond delay="0"/>
                                  </p:stCondLst>
                                  <p:iterate type="lt">
                                    <p:tmPct val="50000"/>
                                  </p:iterate>
                                  <p:childTnLst>
                                    <p:set>
                                      <p:cBhvr>
                                        <p:cTn id="25" dur="1" fill="hold">
                                          <p:stCondLst>
                                            <p:cond delay="0"/>
                                          </p:stCondLst>
                                        </p:cTn>
                                        <p:tgtEl>
                                          <p:spTgt spid="8"/>
                                        </p:tgtEl>
                                        <p:attrNameLst>
                                          <p:attrName>style.visibility</p:attrName>
                                        </p:attrNameLst>
                                      </p:cBhvr>
                                      <p:to>
                                        <p:strVal val="visible"/>
                                      </p:to>
                                    </p:set>
                                    <p:set>
                                      <p:cBhvr>
                                        <p:cTn id="26" dur="1365" fill="hold">
                                          <p:stCondLst>
                                            <p:cond delay="0"/>
                                          </p:stCondLst>
                                        </p:cTn>
                                        <p:tgtEl>
                                          <p:spTgt spid="8"/>
                                        </p:tgtEl>
                                        <p:attrNameLst>
                                          <p:attrName>style.rotation</p:attrName>
                                        </p:attrNameLst>
                                      </p:cBhvr>
                                      <p:to>
                                        <p:strVal val="-45.0"/>
                                      </p:to>
                                    </p:set>
                                    <p:anim calcmode="lin" valueType="num">
                                      <p:cBhvr>
                                        <p:cTn id="27" dur="1365" fill="hold">
                                          <p:stCondLst>
                                            <p:cond delay="136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8" dur="136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9" dur="468" decel="50000" autoRev="1" fill="hold">
                                          <p:stCondLst>
                                            <p:cond delay="136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30" dur="408" fill="hold">
                                          <p:stCondLst>
                                            <p:cond delay="2592"/>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5" name="Схема 4"/>
          <p:cNvGraphicFramePr/>
          <p:nvPr/>
        </p:nvGraphicFramePr>
        <p:xfrm>
          <a:off x="457200" y="332656"/>
          <a:ext cx="8291264"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Содержимое 5" descr="b9966355857ce589c936387add3f7e6d.jpg"/>
          <p:cNvPicPr>
            <a:picLocks noGrp="1" noChangeAspect="1"/>
          </p:cNvPicPr>
          <p:nvPr>
            <p:ph idx="1"/>
          </p:nvPr>
        </p:nvPicPr>
        <p:blipFill>
          <a:blip r:embed="rId7" cstate="print"/>
          <a:stretch>
            <a:fillRect/>
          </a:stretch>
        </p:blipFill>
        <p:spPr>
          <a:xfrm>
            <a:off x="3347864" y="1700808"/>
            <a:ext cx="5383635" cy="40324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Текст 3"/>
          <p:cNvSpPr>
            <a:spLocks noGrp="1"/>
          </p:cNvSpPr>
          <p:nvPr>
            <p:ph type="body" sz="half" idx="2"/>
          </p:nvPr>
        </p:nvSpPr>
        <p:spPr>
          <a:xfrm>
            <a:off x="457201" y="1435101"/>
            <a:ext cx="2602631" cy="4442172"/>
          </a:xfrm>
          <a:solidFill>
            <a:schemeClr val="accent3">
              <a:lumMod val="60000"/>
              <a:lumOff val="40000"/>
            </a:schemeClr>
          </a:solidFill>
          <a:ln w="38100">
            <a:solidFill>
              <a:schemeClr val="bg1"/>
            </a:solidFill>
          </a:ln>
          <a:effectLst>
            <a:softEdge rad="635000"/>
          </a:effectLst>
        </p:spPr>
        <p:txBody>
          <a:bodyPr>
            <a:normAutofit/>
          </a:bodyPr>
          <a:lstStyle/>
          <a:p>
            <a:r>
              <a:rPr lang="en-US" sz="3200" dirty="0" smtClean="0">
                <a:latin typeface="Arabic Typesetting" pitchFamily="66" charset="-78"/>
                <a:cs typeface="Arabic Typesetting" pitchFamily="66" charset="-78"/>
              </a:rPr>
              <a:t>A </a:t>
            </a:r>
            <a:r>
              <a:rPr lang="en-US" sz="3200" b="1" dirty="0" smtClean="0">
                <a:latin typeface="Arabic Typesetting" pitchFamily="66" charset="-78"/>
                <a:cs typeface="Arabic Typesetting" pitchFamily="66" charset="-78"/>
              </a:rPr>
              <a:t>real life</a:t>
            </a:r>
            <a:r>
              <a:rPr lang="en-US" sz="3200" dirty="0" smtClean="0">
                <a:latin typeface="Arabic Typesetting" pitchFamily="66" charset="-78"/>
                <a:cs typeface="Arabic Typesetting" pitchFamily="66" charset="-78"/>
              </a:rPr>
              <a:t> scene captures life in action. It could show a busy street, a beach party, a dinner gathering, or anyplace where living goes on.</a:t>
            </a:r>
            <a:endParaRPr lang="uk-UA" sz="3200" dirty="0">
              <a:cs typeface="Arabic Typesetting" pitchFamily="66" charset="-78"/>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5" presetClass="entr" presetSubtype="0" fill="hold" grpId="1"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5"/>
                                        </p:tgtEl>
                                      </p:cBhvr>
                                    </p:animEffect>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4">
                                            <p:bg/>
                                          </p:spTgt>
                                        </p:tgtEl>
                                        <p:attrNameLst>
                                          <p:attrName>style.visibility</p:attrName>
                                        </p:attrNameLst>
                                      </p:cBhvr>
                                      <p:to>
                                        <p:strVal val="visible"/>
                                      </p:to>
                                    </p:set>
                                    <p:animEffect transition="in" filter="fade">
                                      <p:cBhvr>
                                        <p:cTn id="25" dur="1600" decel="100000"/>
                                        <p:tgtEl>
                                          <p:spTgt spid="4">
                                            <p:bg/>
                                          </p:spTgt>
                                        </p:tgtEl>
                                      </p:cBhvr>
                                    </p:animEffect>
                                    <p:anim calcmode="lin" valueType="num">
                                      <p:cBhvr>
                                        <p:cTn id="26" dur="1600" decel="100000" fill="hold"/>
                                        <p:tgtEl>
                                          <p:spTgt spid="4">
                                            <p:bg/>
                                          </p:spTgt>
                                        </p:tgtEl>
                                        <p:attrNameLst>
                                          <p:attrName>style.rotation</p:attrName>
                                        </p:attrNameLst>
                                      </p:cBhvr>
                                      <p:tavLst>
                                        <p:tav tm="0">
                                          <p:val>
                                            <p:fltVal val="-90"/>
                                          </p:val>
                                        </p:tav>
                                        <p:tav tm="100000">
                                          <p:val>
                                            <p:fltVal val="0"/>
                                          </p:val>
                                        </p:tav>
                                      </p:tavLst>
                                    </p:anim>
                                    <p:anim calcmode="lin" valueType="num">
                                      <p:cBhvr>
                                        <p:cTn id="27" dur="1600" decel="100000" fill="hold"/>
                                        <p:tgtEl>
                                          <p:spTgt spid="4">
                                            <p:bg/>
                                          </p:spTgt>
                                        </p:tgtEl>
                                        <p:attrNameLst>
                                          <p:attrName>ppt_x</p:attrName>
                                        </p:attrNameLst>
                                      </p:cBhvr>
                                      <p:tavLst>
                                        <p:tav tm="0">
                                          <p:val>
                                            <p:strVal val="#ppt_x+0.4"/>
                                          </p:val>
                                        </p:tav>
                                        <p:tav tm="100000">
                                          <p:val>
                                            <p:strVal val="#ppt_x-0.05"/>
                                          </p:val>
                                        </p:tav>
                                      </p:tavLst>
                                    </p:anim>
                                    <p:anim calcmode="lin" valueType="num">
                                      <p:cBhvr>
                                        <p:cTn id="28" dur="1600" decel="100000" fill="hold"/>
                                        <p:tgtEl>
                                          <p:spTgt spid="4">
                                            <p:bg/>
                                          </p:spTgt>
                                        </p:tgtEl>
                                        <p:attrNameLst>
                                          <p:attrName>ppt_y</p:attrName>
                                        </p:attrNameLst>
                                      </p:cBhvr>
                                      <p:tavLst>
                                        <p:tav tm="0">
                                          <p:val>
                                            <p:strVal val="#ppt_y-0.4"/>
                                          </p:val>
                                        </p:tav>
                                        <p:tav tm="100000">
                                          <p:val>
                                            <p:strVal val="#ppt_y+0.1"/>
                                          </p:val>
                                        </p:tav>
                                      </p:tavLst>
                                    </p:anim>
                                    <p:anim calcmode="lin" valueType="num">
                                      <p:cBhvr>
                                        <p:cTn id="29" dur="400" accel="100000" fill="hold">
                                          <p:stCondLst>
                                            <p:cond delay="1600"/>
                                          </p:stCondLst>
                                        </p:cTn>
                                        <p:tgtEl>
                                          <p:spTgt spid="4">
                                            <p:bg/>
                                          </p:spTgt>
                                        </p:tgtEl>
                                        <p:attrNameLst>
                                          <p:attrName>ppt_x</p:attrName>
                                        </p:attrNameLst>
                                      </p:cBhvr>
                                      <p:tavLst>
                                        <p:tav tm="0">
                                          <p:val>
                                            <p:strVal val="#ppt_x-0.05"/>
                                          </p:val>
                                        </p:tav>
                                        <p:tav tm="100000">
                                          <p:val>
                                            <p:strVal val="#ppt_x"/>
                                          </p:val>
                                        </p:tav>
                                      </p:tavLst>
                                    </p:anim>
                                    <p:anim calcmode="lin" valueType="num">
                                      <p:cBhvr>
                                        <p:cTn id="30" dur="400" accel="100000" fill="hold">
                                          <p:stCondLst>
                                            <p:cond delay="1600"/>
                                          </p:stCondLst>
                                        </p:cTn>
                                        <p:tgtEl>
                                          <p:spTgt spid="4">
                                            <p:bg/>
                                          </p:spTgt>
                                        </p:tgtEl>
                                        <p:attrNameLst>
                                          <p:attrName>ppt_y</p:attrName>
                                        </p:attrNameLst>
                                      </p:cBhvr>
                                      <p:tavLst>
                                        <p:tav tm="0">
                                          <p:val>
                                            <p:strVal val="#ppt_y+0.1"/>
                                          </p:val>
                                        </p:tav>
                                        <p:tav tm="100000">
                                          <p:val>
                                            <p:strVal val="#ppt_y"/>
                                          </p:val>
                                        </p:tav>
                                      </p:tavLst>
                                    </p:anim>
                                  </p:childTnLst>
                                </p:cTn>
                              </p:par>
                            </p:childTnLst>
                          </p:cTn>
                        </p:par>
                        <p:par>
                          <p:cTn id="31" fill="hold">
                            <p:stCondLst>
                              <p:cond delay="4000"/>
                            </p:stCondLst>
                            <p:childTnLst>
                              <p:par>
                                <p:cTn id="32" presetID="30" presetClass="entr" presetSubtype="0" fill="hold" grpId="0" nodeType="afterEffect">
                                  <p:stCondLst>
                                    <p:cond delay="0"/>
                                  </p:stCondLst>
                                  <p:iterate type="lt">
                                    <p:tmPct val="0"/>
                                  </p:iterate>
                                  <p:childTnLst>
                                    <p:set>
                                      <p:cBhvr>
                                        <p:cTn id="33" dur="1" fill="hold">
                                          <p:stCondLst>
                                            <p:cond delay="0"/>
                                          </p:stCondLst>
                                        </p:cTn>
                                        <p:tgtEl>
                                          <p:spTgt spid="4">
                                            <p:txEl>
                                              <p:pRg st="0" end="0"/>
                                            </p:txEl>
                                          </p:spTgt>
                                        </p:tgtEl>
                                        <p:attrNameLst>
                                          <p:attrName>style.visibility</p:attrName>
                                        </p:attrNameLst>
                                      </p:cBhvr>
                                      <p:to>
                                        <p:strVal val="visible"/>
                                      </p:to>
                                    </p:set>
                                    <p:animEffect transition="in" filter="fade">
                                      <p:cBhvr>
                                        <p:cTn id="34" dur="1600" decel="100000"/>
                                        <p:tgtEl>
                                          <p:spTgt spid="4">
                                            <p:txEl>
                                              <p:pRg st="0" end="0"/>
                                            </p:txEl>
                                          </p:spTgt>
                                        </p:tgtEl>
                                      </p:cBhvr>
                                    </p:animEffect>
                                    <p:anim calcmode="lin" valueType="num">
                                      <p:cBhvr>
                                        <p:cTn id="35" dur="16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36" dur="16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37" dur="16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38" dur="400" accel="100000" fill="hold">
                                          <p:stCondLst>
                                            <p:cond delay="16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39" dur="400" accel="100000" fill="hold">
                                          <p:stCondLst>
                                            <p:cond delay="16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par>
                          <p:cTn id="40" fill="hold">
                            <p:stCondLst>
                              <p:cond delay="6000"/>
                            </p:stCondLst>
                            <p:childTnLst>
                              <p:par>
                                <p:cTn id="41" presetID="35"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2000"/>
                                        <p:tgtEl>
                                          <p:spTgt spid="6"/>
                                        </p:tgtEl>
                                      </p:cBhvr>
                                    </p:animEffect>
                                    <p:anim calcmode="lin" valueType="num">
                                      <p:cBhvr>
                                        <p:cTn id="44" dur="2000" fill="hold"/>
                                        <p:tgtEl>
                                          <p:spTgt spid="6"/>
                                        </p:tgtEl>
                                        <p:attrNameLst>
                                          <p:attrName>style.rotation</p:attrName>
                                        </p:attrNameLst>
                                      </p:cBhvr>
                                      <p:tavLst>
                                        <p:tav tm="0">
                                          <p:val>
                                            <p:fltVal val="720"/>
                                          </p:val>
                                        </p:tav>
                                        <p:tav tm="100000">
                                          <p:val>
                                            <p:fltVal val="0"/>
                                          </p:val>
                                        </p:tav>
                                      </p:tavLst>
                                    </p:anim>
                                    <p:anim calcmode="lin" valueType="num">
                                      <p:cBhvr>
                                        <p:cTn id="45" dur="2000" fill="hold"/>
                                        <p:tgtEl>
                                          <p:spTgt spid="6"/>
                                        </p:tgtEl>
                                        <p:attrNameLst>
                                          <p:attrName>ppt_h</p:attrName>
                                        </p:attrNameLst>
                                      </p:cBhvr>
                                      <p:tavLst>
                                        <p:tav tm="0">
                                          <p:val>
                                            <p:fltVal val="0"/>
                                          </p:val>
                                        </p:tav>
                                        <p:tav tm="100000">
                                          <p:val>
                                            <p:strVal val="#ppt_h"/>
                                          </p:val>
                                        </p:tav>
                                      </p:tavLst>
                                    </p:anim>
                                    <p:anim calcmode="lin" valueType="num">
                                      <p:cBhvr>
                                        <p:cTn id="46"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graphicFrame>
        <p:nvGraphicFramePr>
          <p:cNvPr id="6" name="Схема 5"/>
          <p:cNvGraphicFramePr/>
          <p:nvPr/>
        </p:nvGraphicFramePr>
        <p:xfrm>
          <a:off x="457200" y="273050"/>
          <a:ext cx="8075240" cy="779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Содержимое 4" descr="Song-of-angelsJPG.jpg"/>
          <p:cNvPicPr>
            <a:picLocks noGrp="1" noChangeAspect="1"/>
          </p:cNvPicPr>
          <p:nvPr>
            <p:ph idx="1"/>
          </p:nvPr>
        </p:nvPicPr>
        <p:blipFill>
          <a:blip r:embed="rId7" cstate="print"/>
          <a:stretch>
            <a:fillRect/>
          </a:stretch>
        </p:blipFill>
        <p:spPr>
          <a:xfrm>
            <a:off x="4355976" y="1484784"/>
            <a:ext cx="4087262" cy="4641379"/>
          </a:xfrm>
          <a:prstGeom prst="rect">
            <a:avLst/>
          </a:prstGeom>
          <a:ln>
            <a:noFill/>
          </a:ln>
          <a:effectLst>
            <a:outerShdw blurRad="190500" algn="tl" rotWithShape="0">
              <a:srgbClr val="000000">
                <a:alpha val="70000"/>
              </a:srgbClr>
            </a:outerShdw>
          </a:effectLst>
        </p:spPr>
      </p:pic>
      <p:sp>
        <p:nvSpPr>
          <p:cNvPr id="4" name="Текст 3"/>
          <p:cNvSpPr>
            <a:spLocks noGrp="1"/>
          </p:cNvSpPr>
          <p:nvPr>
            <p:ph type="body" sz="half" idx="2"/>
          </p:nvPr>
        </p:nvSpPr>
        <p:spPr>
          <a:xfrm>
            <a:off x="539552" y="1556792"/>
            <a:ext cx="3240360" cy="4608512"/>
          </a:xfrm>
          <a:ln/>
        </p:spPr>
        <p:style>
          <a:lnRef idx="1">
            <a:schemeClr val="accent4"/>
          </a:lnRef>
          <a:fillRef idx="2">
            <a:schemeClr val="accent4"/>
          </a:fillRef>
          <a:effectRef idx="1">
            <a:schemeClr val="accent4"/>
          </a:effectRef>
          <a:fontRef idx="minor">
            <a:schemeClr val="dk1"/>
          </a:fontRef>
        </p:style>
        <p:txBody>
          <a:bodyPr>
            <a:normAutofit/>
          </a:bodyPr>
          <a:lstStyle/>
          <a:p>
            <a:r>
              <a:rPr lang="en-US" sz="4000" dirty="0" smtClean="0">
                <a:latin typeface="Gabriola" pitchFamily="82" charset="0"/>
                <a:cs typeface="MoolBoran" pitchFamily="34" charset="0"/>
              </a:rPr>
              <a:t>A</a:t>
            </a:r>
            <a:r>
              <a:rPr lang="en-US" sz="4000" dirty="0" smtClean="0">
                <a:solidFill>
                  <a:srgbClr val="0070C0"/>
                </a:solidFill>
                <a:latin typeface="Gabriola" pitchFamily="82" charset="0"/>
                <a:cs typeface="MoolBoran" pitchFamily="34" charset="0"/>
              </a:rPr>
              <a:t> </a:t>
            </a:r>
            <a:r>
              <a:rPr lang="en-US" sz="4000" b="1" dirty="0" smtClean="0">
                <a:solidFill>
                  <a:srgbClr val="0070C0"/>
                </a:solidFill>
                <a:latin typeface="Gabriola" pitchFamily="82" charset="0"/>
                <a:cs typeface="MoolBoran" pitchFamily="34" charset="0"/>
              </a:rPr>
              <a:t>religious</a:t>
            </a:r>
            <a:r>
              <a:rPr lang="en-US" sz="4000" dirty="0" smtClean="0">
                <a:latin typeface="Gabriola" pitchFamily="82" charset="0"/>
                <a:cs typeface="MoolBoran" pitchFamily="34" charset="0"/>
              </a:rPr>
              <a:t> work of art shares a religious message. It might portray a sacred story or express an artist's faith.</a:t>
            </a:r>
            <a:endParaRPr lang="uk-UA" sz="4000" dirty="0">
              <a:latin typeface="Gabriola" pitchFamily="82" charset="0"/>
              <a:cs typeface="MoolBoran"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6"/>
                                        </p:tgtEl>
                                        <p:attrNameLst>
                                          <p:attrName>ppt_y</p:attrName>
                                        </p:attrNameLst>
                                      </p:cBhvr>
                                      <p:tavLst>
                                        <p:tav tm="0">
                                          <p:val>
                                            <p:strVal val="#ppt_y"/>
                                          </p:val>
                                        </p:tav>
                                        <p:tav tm="100000">
                                          <p:val>
                                            <p:strVal val="#ppt_y"/>
                                          </p:val>
                                        </p:tav>
                                      </p:tavLst>
                                    </p:anim>
                                    <p:animEffect transition="in" filter="fade">
                                      <p:cBhvr>
                                        <p:cTn id="10" dur="2000"/>
                                        <p:tgtEl>
                                          <p:spTgt spid="6"/>
                                        </p:tgtEl>
                                      </p:cBhvr>
                                    </p:animEffect>
                                  </p:childTnLst>
                                </p:cTn>
                              </p:par>
                            </p:childTnLst>
                          </p:cTn>
                        </p:par>
                        <p:par>
                          <p:cTn id="11" fill="hold">
                            <p:stCondLst>
                              <p:cond delay="2000"/>
                            </p:stCondLst>
                            <p:childTnLst>
                              <p:par>
                                <p:cTn id="12" presetID="7" presetClass="entr" presetSubtype="4" fill="hold" grpId="0" nodeType="afterEffect">
                                  <p:stCondLst>
                                    <p:cond delay="0"/>
                                  </p:stCondLst>
                                  <p:childTnLst>
                                    <p:set>
                                      <p:cBhvr>
                                        <p:cTn id="13" dur="1" fill="hold">
                                          <p:stCondLst>
                                            <p:cond delay="0"/>
                                          </p:stCondLst>
                                        </p:cTn>
                                        <p:tgtEl>
                                          <p:spTgt spid="4">
                                            <p:bg/>
                                          </p:spTgt>
                                        </p:tgtEl>
                                        <p:attrNameLst>
                                          <p:attrName>style.visibility</p:attrName>
                                        </p:attrNameLst>
                                      </p:cBhvr>
                                      <p:to>
                                        <p:strVal val="visible"/>
                                      </p:to>
                                    </p:set>
                                    <p:anim calcmode="lin" valueType="num">
                                      <p:cBhvr additive="base">
                                        <p:cTn id="14" dur="2000" fill="hold"/>
                                        <p:tgtEl>
                                          <p:spTgt spid="4">
                                            <p:bg/>
                                          </p:spTgt>
                                        </p:tgtEl>
                                        <p:attrNameLst>
                                          <p:attrName>ppt_x</p:attrName>
                                        </p:attrNameLst>
                                      </p:cBhvr>
                                      <p:tavLst>
                                        <p:tav tm="0">
                                          <p:val>
                                            <p:strVal val="#ppt_x"/>
                                          </p:val>
                                        </p:tav>
                                        <p:tav tm="100000">
                                          <p:val>
                                            <p:strVal val="#ppt_x"/>
                                          </p:val>
                                        </p:tav>
                                      </p:tavLst>
                                    </p:anim>
                                    <p:anim calcmode="lin" valueType="num">
                                      <p:cBhvr additive="base">
                                        <p:cTn id="15" dur="2000" fill="hold"/>
                                        <p:tgtEl>
                                          <p:spTgt spid="4">
                                            <p:bg/>
                                          </p:spTgt>
                                        </p:tgtEl>
                                        <p:attrNameLst>
                                          <p:attrName>ppt_y</p:attrName>
                                        </p:attrNameLst>
                                      </p:cBhvr>
                                      <p:tavLst>
                                        <p:tav tm="0">
                                          <p:val>
                                            <p:strVal val="1+#ppt_h/2"/>
                                          </p:val>
                                        </p:tav>
                                        <p:tav tm="100000">
                                          <p:val>
                                            <p:strVal val="#ppt_y"/>
                                          </p:val>
                                        </p:tav>
                                      </p:tavLst>
                                    </p:anim>
                                  </p:childTnLst>
                                </p:cTn>
                              </p:par>
                            </p:childTnLst>
                          </p:cTn>
                        </p:par>
                        <p:par>
                          <p:cTn id="16" fill="hold">
                            <p:stCondLst>
                              <p:cond delay="4000"/>
                            </p:stCondLst>
                            <p:childTnLst>
                              <p:par>
                                <p:cTn id="17" presetID="7" presetClass="entr" presetSubtype="4"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6000"/>
                            </p:stCondLst>
                            <p:childTnLst>
                              <p:par>
                                <p:cTn id="22" presetID="15"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Юзер\Desktop\art-is-the-freedom-to-be-yourself-8-638.jpg"/>
          <p:cNvPicPr>
            <a:picLocks noChangeAspect="1" noChangeArrowheads="1"/>
          </p:cNvPicPr>
          <p:nvPr/>
        </p:nvPicPr>
        <p:blipFill>
          <a:blip r:embed="rId2" cstate="print"/>
          <a:srcRect/>
          <a:stretch>
            <a:fillRect/>
          </a:stretch>
        </p:blipFill>
        <p:spPr bwMode="auto">
          <a:xfrm>
            <a:off x="0" y="0"/>
            <a:ext cx="9144000" cy="6865165"/>
          </a:xfrm>
          <a:prstGeom prst="rect">
            <a:avLst/>
          </a:prstGeom>
          <a:noFill/>
          <a:ln>
            <a:solidFill>
              <a:schemeClr val="tx1"/>
            </a:solidFill>
          </a:ln>
        </p:spPr>
      </p:pic>
    </p:spTree>
  </p:cSld>
  <p:clrMapOvr>
    <a:masterClrMapping/>
  </p:clrMapOvr>
  <p:transition spd="med">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0" r="-40000"/>
          </a:stretch>
        </a:blipFill>
        <a:effectLst/>
      </p:bgPr>
    </p:bg>
    <p:spTree>
      <p:nvGrpSpPr>
        <p:cNvPr id="1" name=""/>
        <p:cNvGrpSpPr/>
        <p:nvPr/>
      </p:nvGrpSpPr>
      <p:grpSpPr>
        <a:xfrm>
          <a:off x="0" y="0"/>
          <a:ext cx="0" cy="0"/>
          <a:chOff x="0" y="0"/>
          <a:chExt cx="0" cy="0"/>
        </a:xfrm>
      </p:grpSpPr>
      <p:graphicFrame>
        <p:nvGraphicFramePr>
          <p:cNvPr id="7" name="Схема 6"/>
          <p:cNvGraphicFramePr/>
          <p:nvPr/>
        </p:nvGraphicFramePr>
        <p:xfrm>
          <a:off x="457200" y="188640"/>
          <a:ext cx="8229600"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Текст 2"/>
          <p:cNvSpPr>
            <a:spLocks noGrp="1"/>
          </p:cNvSpPr>
          <p:nvPr>
            <p:ph type="body" idx="1"/>
          </p:nvPr>
        </p:nvSpPr>
        <p:spPr>
          <a:xfrm>
            <a:off x="323528" y="1052736"/>
            <a:ext cx="3744416" cy="855786"/>
          </a:xfrm>
        </p:spPr>
        <p:txBody>
          <a:bodyPr>
            <a:normAutofit fontScale="32500" lnSpcReduction="20000"/>
          </a:bodyPr>
          <a:lstStyle/>
          <a:p>
            <a:endParaRPr lang="en-US" dirty="0" smtClean="0"/>
          </a:p>
          <a:p>
            <a:r>
              <a:rPr lang="en-US" sz="5500" dirty="0" err="1" smtClean="0">
                <a:latin typeface="Century Gothic" pitchFamily="34" charset="0"/>
              </a:rPr>
              <a:t>Taras</a:t>
            </a:r>
            <a:r>
              <a:rPr lang="en-US" sz="5500" dirty="0" smtClean="0">
                <a:latin typeface="Century Gothic" pitchFamily="34" charset="0"/>
              </a:rPr>
              <a:t> Shevchenko</a:t>
            </a:r>
          </a:p>
          <a:p>
            <a:r>
              <a:rPr lang="en-US" sz="5500" dirty="0" smtClean="0">
                <a:latin typeface="Century Gothic" pitchFamily="34" charset="0"/>
              </a:rPr>
              <a:t>“Catherine”</a:t>
            </a:r>
          </a:p>
          <a:p>
            <a:endParaRPr lang="uk-UA" dirty="0"/>
          </a:p>
        </p:txBody>
      </p:sp>
      <p:sp>
        <p:nvSpPr>
          <p:cNvPr id="4" name="Содержимое 3"/>
          <p:cNvSpPr>
            <a:spLocks noGrp="1"/>
          </p:cNvSpPr>
          <p:nvPr>
            <p:ph sz="half" idx="2"/>
          </p:nvPr>
        </p:nvSpPr>
        <p:spPr>
          <a:xfrm>
            <a:off x="323528" y="1844824"/>
            <a:ext cx="3960440" cy="4824536"/>
          </a:xfrm>
        </p:spPr>
        <p:txBody>
          <a:bodyPr/>
          <a:lstStyle/>
          <a:p>
            <a:pPr>
              <a:buNone/>
            </a:pPr>
            <a:endParaRPr lang="en-US" dirty="0" smtClean="0"/>
          </a:p>
          <a:p>
            <a:pPr>
              <a:buNone/>
            </a:pPr>
            <a:endParaRPr lang="uk-UA" dirty="0"/>
          </a:p>
        </p:txBody>
      </p:sp>
      <p:sp>
        <p:nvSpPr>
          <p:cNvPr id="5" name="Текст 4"/>
          <p:cNvSpPr>
            <a:spLocks noGrp="1"/>
          </p:cNvSpPr>
          <p:nvPr>
            <p:ph type="body" sz="quarter" idx="3"/>
          </p:nvPr>
        </p:nvSpPr>
        <p:spPr>
          <a:xfrm>
            <a:off x="4788024" y="1052736"/>
            <a:ext cx="3672409" cy="936104"/>
          </a:xfrm>
        </p:spPr>
        <p:txBody>
          <a:bodyPr>
            <a:normAutofit fontScale="55000" lnSpcReduction="20000"/>
          </a:bodyPr>
          <a:lstStyle/>
          <a:p>
            <a:endParaRPr lang="en-US" dirty="0" smtClean="0"/>
          </a:p>
          <a:p>
            <a:r>
              <a:rPr lang="en-US" sz="3800" dirty="0" smtClean="0"/>
              <a:t>M. </a:t>
            </a:r>
            <a:r>
              <a:rPr lang="en-US" sz="3800" dirty="0" err="1" smtClean="0"/>
              <a:t>Pymonenko</a:t>
            </a:r>
            <a:r>
              <a:rPr lang="en-US" sz="3800" dirty="0" smtClean="0"/>
              <a:t> </a:t>
            </a:r>
          </a:p>
          <a:p>
            <a:r>
              <a:rPr lang="en-US" sz="3800" dirty="0" smtClean="0"/>
              <a:t>“To the Water”</a:t>
            </a:r>
          </a:p>
          <a:p>
            <a:endParaRPr lang="uk-UA" dirty="0"/>
          </a:p>
        </p:txBody>
      </p:sp>
      <p:pic>
        <p:nvPicPr>
          <p:cNvPr id="9" name="Содержимое 8" descr="MG_2013.jpg"/>
          <p:cNvPicPr>
            <a:picLocks noGrp="1" noChangeAspect="1"/>
          </p:cNvPicPr>
          <p:nvPr>
            <p:ph sz="quarter" idx="4"/>
          </p:nvPr>
        </p:nvPicPr>
        <p:blipFill>
          <a:blip r:embed="rId7" cstate="print"/>
          <a:stretch>
            <a:fillRect/>
          </a:stretch>
        </p:blipFill>
        <p:spPr>
          <a:xfrm>
            <a:off x="4432252" y="1916832"/>
            <a:ext cx="4335378" cy="4608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descr="C:\Users\Юзер\Desktop\800px-Image-Shevchenko_Kateryna_Olia_1842_large.jpg"/>
          <p:cNvPicPr>
            <a:picLocks noChangeAspect="1" noChangeArrowheads="1"/>
          </p:cNvPicPr>
          <p:nvPr/>
        </p:nvPicPr>
        <p:blipFill>
          <a:blip r:embed="rId8" cstate="print"/>
          <a:srcRect/>
          <a:stretch>
            <a:fillRect/>
          </a:stretch>
        </p:blipFill>
        <p:spPr bwMode="auto">
          <a:xfrm>
            <a:off x="323528" y="1844825"/>
            <a:ext cx="3960440" cy="4824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7" presetClass="entr" presetSubtype="4"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7"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3000"/>
                            </p:stCondLst>
                            <p:childTnLst>
                              <p:par>
                                <p:cTn id="22" presetID="15" presetClass="entr" presetSubtype="0" fill="hold" nodeType="afterEffect">
                                  <p:stCondLst>
                                    <p:cond delay="0"/>
                                  </p:stCondLst>
                                  <p:childTnLst>
                                    <p:set>
                                      <p:cBhvr>
                                        <p:cTn id="23" dur="1" fill="hold">
                                          <p:stCondLst>
                                            <p:cond delay="0"/>
                                          </p:stCondLst>
                                        </p:cTn>
                                        <p:tgtEl>
                                          <p:spTgt spid="3074"/>
                                        </p:tgtEl>
                                        <p:attrNameLst>
                                          <p:attrName>style.visibility</p:attrName>
                                        </p:attrNameLst>
                                      </p:cBhvr>
                                      <p:to>
                                        <p:strVal val="visible"/>
                                      </p:to>
                                    </p:set>
                                    <p:anim calcmode="lin" valueType="num">
                                      <p:cBhvr>
                                        <p:cTn id="24" dur="2000" fill="hold"/>
                                        <p:tgtEl>
                                          <p:spTgt spid="3074"/>
                                        </p:tgtEl>
                                        <p:attrNameLst>
                                          <p:attrName>ppt_w</p:attrName>
                                        </p:attrNameLst>
                                      </p:cBhvr>
                                      <p:tavLst>
                                        <p:tav tm="0">
                                          <p:val>
                                            <p:fltVal val="0"/>
                                          </p:val>
                                        </p:tav>
                                        <p:tav tm="100000">
                                          <p:val>
                                            <p:strVal val="#ppt_w"/>
                                          </p:val>
                                        </p:tav>
                                      </p:tavLst>
                                    </p:anim>
                                    <p:anim calcmode="lin" valueType="num">
                                      <p:cBhvr>
                                        <p:cTn id="25" dur="2000" fill="hold"/>
                                        <p:tgtEl>
                                          <p:spTgt spid="3074"/>
                                        </p:tgtEl>
                                        <p:attrNameLst>
                                          <p:attrName>ppt_h</p:attrName>
                                        </p:attrNameLst>
                                      </p:cBhvr>
                                      <p:tavLst>
                                        <p:tav tm="0">
                                          <p:val>
                                            <p:fltVal val="0"/>
                                          </p:val>
                                        </p:tav>
                                        <p:tav tm="100000">
                                          <p:val>
                                            <p:strVal val="#ppt_h"/>
                                          </p:val>
                                        </p:tav>
                                      </p:tavLst>
                                    </p:anim>
                                    <p:anim calcmode="lin" valueType="num">
                                      <p:cBhvr>
                                        <p:cTn id="26" dur="2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27" dur="2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5000"/>
                            </p:stCondLst>
                            <p:childTnLst>
                              <p:par>
                                <p:cTn id="29" presetID="37" presetClass="entr" presetSubtype="0" fill="hold" grpId="0" nodeType="after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fade">
                                      <p:cBhvr>
                                        <p:cTn id="31" dur="1000"/>
                                        <p:tgtEl>
                                          <p:spTgt spid="5">
                                            <p:txEl>
                                              <p:pRg st="1" end="1"/>
                                            </p:txEl>
                                          </p:spTgt>
                                        </p:tgtEl>
                                      </p:cBhvr>
                                    </p:animEffect>
                                    <p:anim calcmode="lin" valueType="num">
                                      <p:cBhvr>
                                        <p:cTn id="3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35" fill="hold">
                            <p:stCondLst>
                              <p:cond delay="6000"/>
                            </p:stCondLst>
                            <p:childTnLst>
                              <p:par>
                                <p:cTn id="36" presetID="37" presetClass="entr" presetSubtype="0" fill="hold" grpId="0" nodeType="after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fade">
                                      <p:cBhvr>
                                        <p:cTn id="38" dur="1000"/>
                                        <p:tgtEl>
                                          <p:spTgt spid="5">
                                            <p:txEl>
                                              <p:pRg st="2" end="2"/>
                                            </p:txEl>
                                          </p:spTgt>
                                        </p:tgtEl>
                                      </p:cBhvr>
                                    </p:animEffect>
                                    <p:anim calcmode="lin" valueType="num">
                                      <p:cBhvr>
                                        <p:cTn id="3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par>
                          <p:cTn id="42" fill="hold">
                            <p:stCondLst>
                              <p:cond delay="7000"/>
                            </p:stCondLst>
                            <p:childTnLst>
                              <p:par>
                                <p:cTn id="43" presetID="15" presetClass="entr" presetSubtype="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2000" fill="hold"/>
                                        <p:tgtEl>
                                          <p:spTgt spid="9"/>
                                        </p:tgtEl>
                                        <p:attrNameLst>
                                          <p:attrName>ppt_w</p:attrName>
                                        </p:attrNameLst>
                                      </p:cBhvr>
                                      <p:tavLst>
                                        <p:tav tm="0">
                                          <p:val>
                                            <p:fltVal val="0"/>
                                          </p:val>
                                        </p:tav>
                                        <p:tav tm="100000">
                                          <p:val>
                                            <p:strVal val="#ppt_w"/>
                                          </p:val>
                                        </p:tav>
                                      </p:tavLst>
                                    </p:anim>
                                    <p:anim calcmode="lin" valueType="num">
                                      <p:cBhvr>
                                        <p:cTn id="46" dur="2000" fill="hold"/>
                                        <p:tgtEl>
                                          <p:spTgt spid="9"/>
                                        </p:tgtEl>
                                        <p:attrNameLst>
                                          <p:attrName>ppt_h</p:attrName>
                                        </p:attrNameLst>
                                      </p:cBhvr>
                                      <p:tavLst>
                                        <p:tav tm="0">
                                          <p:val>
                                            <p:fltVal val="0"/>
                                          </p:val>
                                        </p:tav>
                                        <p:tav tm="100000">
                                          <p:val>
                                            <p:strVal val="#ppt_h"/>
                                          </p:val>
                                        </p:tav>
                                      </p:tavLst>
                                    </p:anim>
                                    <p:anim calcmode="lin" valueType="num">
                                      <p:cBhvr>
                                        <p:cTn id="47"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8"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3" grpId="0" build="p"/>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fontScale="90000"/>
          </a:bodyPr>
          <a:lstStyle/>
          <a:p>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ontemporary</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Ukrainian Art</a:t>
            </a:r>
            <a:r>
              <a:rPr lang="en-US" dirty="0" smtClean="0"/>
              <a:t/>
            </a:r>
            <a:br>
              <a:rPr lang="en-US" dirty="0" smtClean="0"/>
            </a:br>
            <a:r>
              <a:rPr lang="en-US" sz="3100" b="1" dirty="0" err="1" smtClean="0">
                <a:solidFill>
                  <a:srgbClr val="002060"/>
                </a:solidFill>
                <a:latin typeface="Monotype Corsiva" pitchFamily="66" charset="0"/>
              </a:rPr>
              <a:t>Vasyl</a:t>
            </a:r>
            <a:r>
              <a:rPr lang="en-US" sz="3100" b="1" dirty="0" smtClean="0">
                <a:solidFill>
                  <a:srgbClr val="002060"/>
                </a:solidFill>
                <a:latin typeface="Monotype Corsiva" pitchFamily="66" charset="0"/>
              </a:rPr>
              <a:t> </a:t>
            </a:r>
            <a:r>
              <a:rPr lang="en-US" sz="3100" b="1" dirty="0" err="1" smtClean="0">
                <a:solidFill>
                  <a:srgbClr val="002060"/>
                </a:solidFill>
                <a:latin typeface="Monotype Corsiva" pitchFamily="66" charset="0"/>
              </a:rPr>
              <a:t>Kushch</a:t>
            </a:r>
            <a:r>
              <a:rPr lang="en-US" sz="3100" b="1" dirty="0" smtClean="0">
                <a:solidFill>
                  <a:srgbClr val="002060"/>
                </a:solidFill>
                <a:latin typeface="Monotype Corsiva" pitchFamily="66" charset="0"/>
              </a:rPr>
              <a:t>, Ukrainian artist</a:t>
            </a:r>
            <a:endParaRPr lang="uk-UA" sz="3100" dirty="0">
              <a:solidFill>
                <a:srgbClr val="002060"/>
              </a:solidFill>
              <a:latin typeface="Monotype Corsiva" pitchFamily="66" charset="0"/>
            </a:endParaRPr>
          </a:p>
        </p:txBody>
      </p:sp>
      <p:pic>
        <p:nvPicPr>
          <p:cNvPr id="5" name="Содержимое 4" descr="tumblr_ny5penOIFz1rky7h9o2_1280.jpg"/>
          <p:cNvPicPr>
            <a:picLocks noGrp="1" noChangeAspect="1"/>
          </p:cNvPicPr>
          <p:nvPr>
            <p:ph sz="half" idx="1"/>
          </p:nvPr>
        </p:nvPicPr>
        <p:blipFill>
          <a:blip r:embed="rId4" cstate="print"/>
          <a:stretch>
            <a:fillRect/>
          </a:stretch>
        </p:blipFill>
        <p:spPr>
          <a:xfrm>
            <a:off x="611560" y="1556792"/>
            <a:ext cx="3744417" cy="5075416"/>
          </a:xfrm>
        </p:spPr>
      </p:pic>
      <p:pic>
        <p:nvPicPr>
          <p:cNvPr id="8" name="Содержимое 7" descr="tumblr_ny5penOIFz1rky7h9o7_1280.jpg"/>
          <p:cNvPicPr>
            <a:picLocks noGrp="1" noChangeAspect="1"/>
          </p:cNvPicPr>
          <p:nvPr>
            <p:ph sz="half" idx="2"/>
          </p:nvPr>
        </p:nvPicPr>
        <p:blipFill>
          <a:blip r:embed="rId5" cstate="print"/>
          <a:stretch>
            <a:fillRect/>
          </a:stretch>
        </p:blipFill>
        <p:spPr>
          <a:xfrm>
            <a:off x="4860032" y="1556792"/>
            <a:ext cx="3758399" cy="5040560"/>
          </a:xfr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4"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from="(-#ppt_w/2)" to="(#ppt_x)" calcmode="lin" valueType="num">
                                      <p:cBhvr>
                                        <p:cTn id="12" dur="600" fill="hold">
                                          <p:stCondLst>
                                            <p:cond delay="0"/>
                                          </p:stCondLst>
                                        </p:cTn>
                                        <p:tgtEl>
                                          <p:spTgt spid="5"/>
                                        </p:tgtEl>
                                        <p:attrNameLst>
                                          <p:attrName>ppt_x</p:attrName>
                                        </p:attrNameLst>
                                      </p:cBhvr>
                                    </p:anim>
                                    <p:anim from="0" to="-1.0" calcmode="lin" valueType="num">
                                      <p:cBhvr>
                                        <p:cTn id="13" dur="200" decel="50000" autoRev="1" fill="hold">
                                          <p:stCondLst>
                                            <p:cond delay="600"/>
                                          </p:stCondLst>
                                        </p:cTn>
                                        <p:tgtEl>
                                          <p:spTgt spid="5"/>
                                        </p:tgtEl>
                                        <p:attrNameLst>
                                          <p:attrName>xshear</p:attrName>
                                        </p:attrNameLst>
                                      </p:cBhvr>
                                    </p:anim>
                                    <p:animScale>
                                      <p:cBhvr>
                                        <p:cTn id="14" dur="200" decel="100000" autoRev="1" fill="hold">
                                          <p:stCondLst>
                                            <p:cond delay="600"/>
                                          </p:stCondLst>
                                        </p:cTn>
                                        <p:tgtEl>
                                          <p:spTgt spid="5"/>
                                        </p:tgtEl>
                                      </p:cBhvr>
                                      <p:from x="100000" y="100000"/>
                                      <p:to x="80000" y="100000"/>
                                    </p:animScale>
                                    <p:anim by="(#ppt_h/3+#ppt_w*0.1)" calcmode="lin" valueType="num">
                                      <p:cBhvr additive="sum">
                                        <p:cTn id="15" dur="200" decel="100000" autoRev="1" fill="hold">
                                          <p:stCondLst>
                                            <p:cond delay="600"/>
                                          </p:stCondLst>
                                        </p:cTn>
                                        <p:tgtEl>
                                          <p:spTgt spid="5"/>
                                        </p:tgtEl>
                                        <p:attrNameLst>
                                          <p:attrName>ppt_x</p:attrName>
                                        </p:attrNameLst>
                                      </p:cBhvr>
                                    </p:anim>
                                  </p:childTnLst>
                                </p:cTn>
                              </p:par>
                            </p:childTnLst>
                          </p:cTn>
                        </p:par>
                        <p:par>
                          <p:cTn id="16" fill="hold">
                            <p:stCondLst>
                              <p:cond delay="1500"/>
                            </p:stCondLst>
                            <p:childTnLst>
                              <p:par>
                                <p:cTn id="17" presetID="34"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from="(-#ppt_w/2)" to="(#ppt_x)" calcmode="lin" valueType="num">
                                      <p:cBhvr>
                                        <p:cTn id="19" dur="600" fill="hold">
                                          <p:stCondLst>
                                            <p:cond delay="0"/>
                                          </p:stCondLst>
                                        </p:cTn>
                                        <p:tgtEl>
                                          <p:spTgt spid="8"/>
                                        </p:tgtEl>
                                        <p:attrNameLst>
                                          <p:attrName>ppt_x</p:attrName>
                                        </p:attrNameLst>
                                      </p:cBhvr>
                                    </p:anim>
                                    <p:anim from="0" to="-1.0" calcmode="lin" valueType="num">
                                      <p:cBhvr>
                                        <p:cTn id="20" dur="200" decel="50000" autoRev="1" fill="hold">
                                          <p:stCondLst>
                                            <p:cond delay="600"/>
                                          </p:stCondLst>
                                        </p:cTn>
                                        <p:tgtEl>
                                          <p:spTgt spid="8"/>
                                        </p:tgtEl>
                                        <p:attrNameLst>
                                          <p:attrName>xshear</p:attrName>
                                        </p:attrNameLst>
                                      </p:cBhvr>
                                    </p:anim>
                                    <p:animScale>
                                      <p:cBhvr>
                                        <p:cTn id="21" dur="200" decel="100000" autoRev="1" fill="hold">
                                          <p:stCondLst>
                                            <p:cond delay="600"/>
                                          </p:stCondLst>
                                        </p:cTn>
                                        <p:tgtEl>
                                          <p:spTgt spid="8"/>
                                        </p:tgtEl>
                                      </p:cBhvr>
                                      <p:from x="100000" y="100000"/>
                                      <p:to x="80000" y="100000"/>
                                    </p:animScale>
                                    <p:anim by="(#ppt_h/3+#ppt_w*0.1)" calcmode="lin" valueType="num">
                                      <p:cBhvr additive="sum">
                                        <p:cTn id="22"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1440160"/>
          </a:xfrm>
          <a:effectLst>
            <a:outerShdw blurRad="50800" dist="38100" dir="16200000" rotWithShape="0">
              <a:prstClr val="black">
                <a:alpha val="40000"/>
              </a:prstClr>
            </a:outerShdw>
          </a:effectLst>
        </p:spPr>
        <p:txBody>
          <a:bodyPr>
            <a:normAutofit fontScale="90000"/>
          </a:bodyPr>
          <a:lstStyle/>
          <a:p>
            <a:pPr fontAlgn="base"/>
            <a:r>
              <a:rPr lang="en-US" b="1" dirty="0" smtClean="0"/>
              <a:t/>
            </a:r>
            <a:br>
              <a:rPr lang="en-US" b="1" dirty="0" smtClean="0"/>
            </a:br>
            <a:r>
              <a:rPr lang="en-US" sz="2700" b="1" dirty="0" smtClean="0"/>
              <a:t>"THE EARTH" (ZEMLIIA) BY BOHDAN PEVNY</a:t>
            </a:r>
            <a:br>
              <a:rPr lang="en-US" sz="2700" b="1" dirty="0" smtClean="0"/>
            </a:br>
            <a:r>
              <a:rPr lang="en-US" sz="2700" b="1" dirty="0" smtClean="0"/>
              <a:t>Dedicated to the Memory of the 1933 Famine in Ukraine</a:t>
            </a:r>
            <a:endParaRPr lang="uk-UA" sz="2700" b="1" dirty="0"/>
          </a:p>
        </p:txBody>
      </p:sp>
      <p:pic>
        <p:nvPicPr>
          <p:cNvPr id="4" name="Содержимое 3" descr="earth.jpg"/>
          <p:cNvPicPr>
            <a:picLocks noGrp="1" noChangeAspect="1"/>
          </p:cNvPicPr>
          <p:nvPr>
            <p:ph idx="1"/>
          </p:nvPr>
        </p:nvPicPr>
        <p:blipFill>
          <a:blip r:embed="rId3" cstate="print"/>
          <a:stretch>
            <a:fillRect/>
          </a:stretch>
        </p:blipFill>
        <p:spPr>
          <a:xfrm>
            <a:off x="899592" y="1844824"/>
            <a:ext cx="7344816" cy="4559261"/>
          </a:xfrm>
          <a:prstGeom prst="rect">
            <a:avLst/>
          </a:prstGeom>
          <a:ln>
            <a:noFill/>
          </a:ln>
          <a:effectLst>
            <a:softEdge rad="112500"/>
          </a:effec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3080"/>
                            </p:stCondLst>
                            <p:childTnLst>
                              <p:par>
                                <p:cTn id="11" presetID="7"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4000" r="-2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60648"/>
            <a:ext cx="6336704" cy="1008112"/>
          </a:xfrm>
          <a:noFill/>
        </p:spPr>
        <p:txBody>
          <a:bodyPr>
            <a:noAutofit/>
          </a:bodyPr>
          <a:lstStyle/>
          <a:p>
            <a:pPr algn="ctr"/>
            <a:r>
              <a:rPr lang="en-US" sz="2400" dirty="0" smtClean="0">
                <a:latin typeface="Monotype Corsiva" pitchFamily="66" charset="0"/>
                <a:cs typeface="Arabic Typesetting" pitchFamily="66" charset="-78"/>
              </a:rPr>
              <a:t/>
            </a:r>
            <a:br>
              <a:rPr lang="en-US" sz="2400" dirty="0" smtClean="0">
                <a:latin typeface="Monotype Corsiva" pitchFamily="66" charset="0"/>
                <a:cs typeface="Arabic Typesetting" pitchFamily="66" charset="-78"/>
              </a:rPr>
            </a:br>
            <a:r>
              <a:rPr lang="en-US" sz="2400" dirty="0" smtClean="0">
                <a:latin typeface="Monotype Corsiva" pitchFamily="66" charset="0"/>
                <a:cs typeface="Arabic Typesetting" pitchFamily="66" charset="-78"/>
              </a:rPr>
              <a:t/>
            </a:r>
            <a:br>
              <a:rPr lang="en-US" sz="2400" dirty="0" smtClean="0">
                <a:latin typeface="Monotype Corsiva" pitchFamily="66" charset="0"/>
                <a:cs typeface="Arabic Typesetting" pitchFamily="66" charset="-78"/>
              </a:rPr>
            </a:br>
            <a:r>
              <a:rPr lang="en-US" sz="2800" dirty="0" smtClean="0">
                <a:solidFill>
                  <a:srgbClr val="C00000"/>
                </a:solidFill>
                <a:latin typeface="Monotype Corsiva" pitchFamily="66" charset="0"/>
                <a:cs typeface="Arabic Typesetting" pitchFamily="66" charset="-78"/>
              </a:rPr>
              <a:t>The Art Inspired by Ukraine's </a:t>
            </a:r>
            <a:r>
              <a:rPr lang="en-US" sz="2800" dirty="0" err="1" smtClean="0">
                <a:solidFill>
                  <a:srgbClr val="C00000"/>
                </a:solidFill>
                <a:latin typeface="Monotype Corsiva" pitchFamily="66" charset="0"/>
                <a:cs typeface="Arabic Typesetting" pitchFamily="66" charset="-78"/>
              </a:rPr>
              <a:t>Euromaidan</a:t>
            </a:r>
            <a:r>
              <a:rPr lang="en-US" sz="2400" dirty="0" smtClean="0">
                <a:latin typeface="Monotype Corsiva" pitchFamily="66" charset="0"/>
                <a:cs typeface="Arabic Typesetting" pitchFamily="66" charset="-78"/>
              </a:rPr>
              <a:t/>
            </a:r>
            <a:br>
              <a:rPr lang="en-US" sz="2400" dirty="0" smtClean="0">
                <a:latin typeface="Monotype Corsiva" pitchFamily="66" charset="0"/>
                <a:cs typeface="Arabic Typesetting" pitchFamily="66" charset="-78"/>
              </a:rPr>
            </a:br>
            <a:r>
              <a:rPr lang="en-US" sz="1800" b="0" dirty="0" smtClean="0">
                <a:latin typeface="Monotype Corsiva" pitchFamily="66" charset="0"/>
                <a:cs typeface="Arabic Typesetting" pitchFamily="66" charset="-78"/>
              </a:rPr>
              <a:t>When Kiev's Independence Square becomes a studio.</a:t>
            </a:r>
            <a:r>
              <a:rPr lang="en-US" b="0" dirty="0" smtClean="0">
                <a:latin typeface="Monotype Corsiva" pitchFamily="66" charset="0"/>
                <a:cs typeface="Arabic Typesetting" pitchFamily="66" charset="-78"/>
              </a:rPr>
              <a:t/>
            </a:r>
            <a:br>
              <a:rPr lang="en-US" b="0" dirty="0" smtClean="0">
                <a:latin typeface="Monotype Corsiva" pitchFamily="66" charset="0"/>
                <a:cs typeface="Arabic Typesetting" pitchFamily="66" charset="-78"/>
              </a:rPr>
            </a:br>
            <a:endParaRPr lang="uk-UA" dirty="0">
              <a:latin typeface="Monotype Corsiva" pitchFamily="66" charset="0"/>
              <a:cs typeface="Arabic Typesetting" pitchFamily="66" charset="-78"/>
            </a:endParaRPr>
          </a:p>
        </p:txBody>
      </p:sp>
      <p:pic>
        <p:nvPicPr>
          <p:cNvPr id="5" name="Рисунок 4" descr="lead_large.jpg"/>
          <p:cNvPicPr>
            <a:picLocks noGrp="1" noChangeAspect="1"/>
          </p:cNvPicPr>
          <p:nvPr>
            <p:ph type="pic" idx="1"/>
          </p:nvPr>
        </p:nvPicPr>
        <p:blipFill>
          <a:blip r:embed="rId3" cstate="print"/>
          <a:srcRect l="13035" r="13035"/>
          <a:stretch>
            <a:fillRect/>
          </a:stretch>
        </p:blipFill>
        <p:spPr>
          <a:xfrm>
            <a:off x="1619672" y="1052736"/>
            <a:ext cx="6192688" cy="41271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Текст 3"/>
          <p:cNvSpPr>
            <a:spLocks noGrp="1"/>
          </p:cNvSpPr>
          <p:nvPr>
            <p:ph type="body" sz="half" idx="2"/>
          </p:nvPr>
        </p:nvSpPr>
        <p:spPr>
          <a:xfrm>
            <a:off x="1619672" y="5373216"/>
            <a:ext cx="6192688" cy="1224136"/>
          </a:xfrm>
        </p:spPr>
        <p:style>
          <a:lnRef idx="1">
            <a:schemeClr val="accent3"/>
          </a:lnRef>
          <a:fillRef idx="2">
            <a:schemeClr val="accent3"/>
          </a:fillRef>
          <a:effectRef idx="1">
            <a:schemeClr val="accent3"/>
          </a:effectRef>
          <a:fontRef idx="minor">
            <a:schemeClr val="dk1"/>
          </a:fontRef>
        </p:style>
        <p:txBody>
          <a:bodyPr>
            <a:noAutofit/>
          </a:bodyPr>
          <a:lstStyle/>
          <a:p>
            <a:r>
              <a:rPr lang="en-US" sz="1800" dirty="0" smtClean="0">
                <a:latin typeface="Monotype Corsiva" pitchFamily="66" charset="0"/>
              </a:rPr>
              <a:t>The anonymous author says his painting represents Ukraine today. "Ukrainians showed people of other countries that we are not afraid of anything. When the situation become very difficult, nobody surrenders," he wrote.</a:t>
            </a:r>
            <a:endParaRPr lang="uk-UA" sz="1800" dirty="0">
              <a:latin typeface="Monotype Corsiva" pitchFamily="66" charset="0"/>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39" presetClass="entr" presetSubtype="0" accel="10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childTnLst>
                                </p:cTn>
                              </p:par>
                            </p:childTnLst>
                          </p:cTn>
                        </p:par>
                        <p:par>
                          <p:cTn id="16" fill="hold">
                            <p:stCondLst>
                              <p:cond delay="2500"/>
                            </p:stCondLst>
                            <p:childTnLst>
                              <p:par>
                                <p:cTn id="17" presetID="37" presetClass="entr" presetSubtype="0" fill="hold" grpId="0" nodeType="afterEffect">
                                  <p:stCondLst>
                                    <p:cond delay="0"/>
                                  </p:stCondLst>
                                  <p:childTnLst>
                                    <p:set>
                                      <p:cBhvr>
                                        <p:cTn id="18" dur="1" fill="hold">
                                          <p:stCondLst>
                                            <p:cond delay="0"/>
                                          </p:stCondLst>
                                        </p:cTn>
                                        <p:tgtEl>
                                          <p:spTgt spid="4">
                                            <p:bg/>
                                          </p:spTgt>
                                        </p:tgtEl>
                                        <p:attrNameLst>
                                          <p:attrName>style.visibility</p:attrName>
                                        </p:attrNameLst>
                                      </p:cBhvr>
                                      <p:to>
                                        <p:strVal val="visible"/>
                                      </p:to>
                                    </p:set>
                                    <p:animEffect transition="in" filter="fade">
                                      <p:cBhvr>
                                        <p:cTn id="19" dur="1000"/>
                                        <p:tgtEl>
                                          <p:spTgt spid="4">
                                            <p:bg/>
                                          </p:spTgt>
                                        </p:tgtEl>
                                      </p:cBhvr>
                                    </p:animEffect>
                                    <p:anim calcmode="lin" valueType="num">
                                      <p:cBhvr>
                                        <p:cTn id="20" dur="1000" fill="hold"/>
                                        <p:tgtEl>
                                          <p:spTgt spid="4">
                                            <p:bg/>
                                          </p:spTgt>
                                        </p:tgtEl>
                                        <p:attrNameLst>
                                          <p:attrName>ppt_x</p:attrName>
                                        </p:attrNameLst>
                                      </p:cBhvr>
                                      <p:tavLst>
                                        <p:tav tm="0">
                                          <p:val>
                                            <p:strVal val="#ppt_x"/>
                                          </p:val>
                                        </p:tav>
                                        <p:tav tm="100000">
                                          <p:val>
                                            <p:strVal val="#ppt_x"/>
                                          </p:val>
                                        </p:tav>
                                      </p:tavLst>
                                    </p:anim>
                                    <p:anim calcmode="lin" valueType="num">
                                      <p:cBhvr>
                                        <p:cTn id="21" dur="900" decel="100000" fill="hold"/>
                                        <p:tgtEl>
                                          <p:spTgt spid="4">
                                            <p:bg/>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bg/>
                                          </p:spTgt>
                                        </p:tgtEl>
                                        <p:attrNameLst>
                                          <p:attrName>ppt_y</p:attrName>
                                        </p:attrNameLst>
                                      </p:cBhvr>
                                      <p:tavLst>
                                        <p:tav tm="0">
                                          <p:val>
                                            <p:strVal val="#ppt_y-.03"/>
                                          </p:val>
                                        </p:tav>
                                        <p:tav tm="100000">
                                          <p:val>
                                            <p:strVal val="#ppt_y"/>
                                          </p:val>
                                        </p:tav>
                                      </p:tavLst>
                                    </p:anim>
                                  </p:childTnLst>
                                </p:cTn>
                              </p:par>
                            </p:childTnLst>
                          </p:cTn>
                        </p:par>
                        <p:par>
                          <p:cTn id="23" fill="hold">
                            <p:stCondLst>
                              <p:cond delay="3500"/>
                            </p:stCondLst>
                            <p:childTnLst>
                              <p:par>
                                <p:cTn id="24" presetID="37" presetClass="entr" presetSubtype="0" fill="hold" grpId="0" nodeType="after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Юзер\Desktop\memories-of-london-bridge-england-john-yat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28575">
            <a:solidFill>
              <a:srgbClr val="FF0000"/>
            </a:solidFill>
          </a:ln>
        </p:spPr>
      </p:pic>
      <p:sp>
        <p:nvSpPr>
          <p:cNvPr id="3" name="Прямоугольник 2"/>
          <p:cNvSpPr/>
          <p:nvPr/>
        </p:nvSpPr>
        <p:spPr>
          <a:xfrm>
            <a:off x="971600" y="260649"/>
            <a:ext cx="7560840" cy="1323439"/>
          </a:xfrm>
          <a:prstGeom prst="rect">
            <a:avLst/>
          </a:prstGeom>
        </p:spPr>
        <p:txBody>
          <a:bodyPr wrap="square">
            <a:spAutoFit/>
          </a:bodyPr>
          <a:lstStyle/>
          <a:p>
            <a:r>
              <a:rPr lang="uk-UA" sz="8000" b="1" i="1" dirty="0" smtClean="0">
                <a:solidFill>
                  <a:srgbClr val="002060"/>
                </a:solidFill>
                <a:latin typeface="Monotype Corsiva" pitchFamily="66" charset="0"/>
              </a:rPr>
              <a:t>   </a:t>
            </a:r>
            <a:r>
              <a:rPr lang="en-US" sz="8000" b="1" i="1" dirty="0" smtClean="0">
                <a:solidFill>
                  <a:srgbClr val="002060"/>
                </a:solidFill>
                <a:latin typeface="Monotype Corsiva" pitchFamily="66" charset="0"/>
              </a:rPr>
              <a:t>English Painters</a:t>
            </a:r>
            <a:endParaRPr lang="uk-UA" sz="8000" b="1" i="1" dirty="0">
              <a:solidFill>
                <a:srgbClr val="002060"/>
              </a:solidFill>
              <a:latin typeface="Monotype Corsiva" pitchFamily="66"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r>
              <a:rPr lang="en-US" b="1" dirty="0" smtClean="0"/>
              <a:t>William Hogarth</a:t>
            </a:r>
            <a:endParaRPr lang="uk-UA" dirty="0"/>
          </a:p>
        </p:txBody>
      </p:sp>
      <p:pic>
        <p:nvPicPr>
          <p:cNvPr id="5" name="Содержимое 4" descr="william-hogarth.jpg"/>
          <p:cNvPicPr>
            <a:picLocks noGrp="1" noChangeAspect="1"/>
          </p:cNvPicPr>
          <p:nvPr>
            <p:ph sz="half" idx="1"/>
          </p:nvPr>
        </p:nvPicPr>
        <p:blipFill>
          <a:blip r:embed="rId3" cstate="print"/>
          <a:stretch>
            <a:fillRect/>
          </a:stretch>
        </p:blipFill>
        <p:spPr>
          <a:xfrm>
            <a:off x="1009650" y="1958181"/>
            <a:ext cx="2933700" cy="3810000"/>
          </a:xfrm>
        </p:spPr>
      </p:pic>
      <p:pic>
        <p:nvPicPr>
          <p:cNvPr id="6" name="Содержимое 5" descr="00hogart_1.jpg"/>
          <p:cNvPicPr>
            <a:picLocks noGrp="1" noChangeAspect="1"/>
          </p:cNvPicPr>
          <p:nvPr>
            <p:ph sz="half" idx="2"/>
          </p:nvPr>
        </p:nvPicPr>
        <p:blipFill>
          <a:blip r:embed="rId4" cstate="print"/>
          <a:stretch>
            <a:fillRect/>
          </a:stretch>
        </p:blipFill>
        <p:spPr>
          <a:xfrm>
            <a:off x="4139952" y="1988840"/>
            <a:ext cx="4488810" cy="3744416"/>
          </a:xfr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37"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900" decel="100000" fill="hold"/>
                                        <p:tgtEl>
                                          <p:spTgt spid="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Юзер\Desktop\quote-Vincent-Van-Gogh-i-dream-of-painting-and-then-i-92418.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38100">
            <a:solidFill>
              <a:schemeClr val="bg1"/>
            </a:solidFill>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ppt_x</p:attrName>
                                        </p:attrNameLst>
                                      </p:cBhvr>
                                      <p:tavLst>
                                        <p:tav tm="0">
                                          <p:val>
                                            <p:strVal val="#ppt_x"/>
                                          </p:val>
                                        </p:tav>
                                        <p:tav tm="100000">
                                          <p:val>
                                            <p:strVal val="#ppt_x"/>
                                          </p:val>
                                        </p:tav>
                                      </p:tavLst>
                                    </p:anim>
                                    <p:anim calcmode="lin" valueType="num">
                                      <p:cBhvr>
                                        <p:cTn id="9" dur="2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Thomas Gainsborough</a:t>
            </a:r>
            <a:endParaRPr lang="uk-UA" dirty="0"/>
          </a:p>
        </p:txBody>
      </p:sp>
      <p:pic>
        <p:nvPicPr>
          <p:cNvPr id="5" name="Содержимое 4" descr="thomas gainsboroug.jpg"/>
          <p:cNvPicPr>
            <a:picLocks noGrp="1" noChangeAspect="1"/>
          </p:cNvPicPr>
          <p:nvPr>
            <p:ph sz="half" idx="1"/>
          </p:nvPr>
        </p:nvPicPr>
        <p:blipFill>
          <a:blip r:embed="rId3" cstate="print"/>
          <a:stretch>
            <a:fillRect/>
          </a:stretch>
        </p:blipFill>
        <p:spPr>
          <a:xfrm>
            <a:off x="609540" y="1600200"/>
            <a:ext cx="3733919" cy="4525963"/>
          </a:xfrm>
          <a:prstGeom prst="rect">
            <a:avLst/>
          </a:prstGeom>
          <a:ln>
            <a:noFill/>
          </a:ln>
          <a:effectLst>
            <a:outerShdw blurRad="292100" dist="139700" dir="2700000" algn="tl" rotWithShape="0">
              <a:srgbClr val="333333">
                <a:alpha val="65000"/>
              </a:srgbClr>
            </a:outerShdw>
          </a:effectLst>
        </p:spPr>
      </p:pic>
      <p:pic>
        <p:nvPicPr>
          <p:cNvPr id="6" name="Содержимое 5" descr="thomas gainsborough.jpg"/>
          <p:cNvPicPr>
            <a:picLocks noGrp="1" noChangeAspect="1"/>
          </p:cNvPicPr>
          <p:nvPr>
            <p:ph sz="half" idx="2"/>
          </p:nvPr>
        </p:nvPicPr>
        <p:blipFill>
          <a:blip r:embed="rId4" cstate="print"/>
          <a:stretch>
            <a:fillRect/>
          </a:stretch>
        </p:blipFill>
        <p:spPr>
          <a:xfrm>
            <a:off x="4427984" y="1628800"/>
            <a:ext cx="4280963" cy="446449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25"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4" dur="1000" fill="hold"/>
                                        <p:tgtEl>
                                          <p:spTgt spid="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93610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innerShdw blurRad="63500" dist="50800" dir="13500000">
              <a:prstClr val="black">
                <a:alpha val="50000"/>
              </a:prstClr>
            </a:innerShdw>
          </a:effectLst>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Reynolds Sir Joshua</a:t>
            </a:r>
            <a:r>
              <a:rPr lang="en-US" dirty="0" smtClean="0"/>
              <a:t/>
            </a:r>
            <a:br>
              <a:rPr lang="en-US" dirty="0" smtClean="0"/>
            </a:br>
            <a:r>
              <a:rPr lang="en-US" dirty="0" smtClean="0"/>
              <a:t> </a:t>
            </a:r>
            <a:br>
              <a:rPr lang="en-US" dirty="0" smtClean="0"/>
            </a:br>
            <a:endParaRPr lang="uk-UA" dirty="0"/>
          </a:p>
        </p:txBody>
      </p:sp>
      <p:pic>
        <p:nvPicPr>
          <p:cNvPr id="5" name="Содержимое 4" descr="reynolds.jpg"/>
          <p:cNvPicPr>
            <a:picLocks noGrp="1" noChangeAspect="1"/>
          </p:cNvPicPr>
          <p:nvPr>
            <p:ph sz="half" idx="1"/>
          </p:nvPr>
        </p:nvPicPr>
        <p:blipFill>
          <a:blip r:embed="rId3" cstate="print"/>
          <a:stretch>
            <a:fillRect/>
          </a:stretch>
        </p:blipFill>
        <p:spPr>
          <a:xfrm rot="20394642">
            <a:off x="653017" y="3250385"/>
            <a:ext cx="4038600" cy="26338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Содержимое 5" descr="love me love my dog.jpg"/>
          <p:cNvPicPr>
            <a:picLocks noGrp="1" noChangeAspect="1"/>
          </p:cNvPicPr>
          <p:nvPr>
            <p:ph sz="half" idx="2"/>
          </p:nvPr>
        </p:nvPicPr>
        <p:blipFill>
          <a:blip r:embed="rId4" cstate="print"/>
          <a:stretch>
            <a:fillRect/>
          </a:stretch>
        </p:blipFill>
        <p:spPr>
          <a:xfrm>
            <a:off x="4932040" y="1556792"/>
            <a:ext cx="3486406" cy="45259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39" presetClass="entr" presetSubtype="0" accel="10000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39" presetClass="entr" presetSubtype="0" accel="10000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1"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2"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1858218"/>
          </a:xfrm>
          <a:solidFill>
            <a:schemeClr val="bg2"/>
          </a:solidFill>
          <a:effectLst>
            <a:innerShdw blurRad="63500" dist="508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a:normAutofit/>
          </a:bodyPr>
          <a:lstStyle/>
          <a:p>
            <a:r>
              <a:rPr lang="ru-RU" sz="2800" b="1" dirty="0" err="1" smtClean="0">
                <a:latin typeface="Monotype Corsiva" pitchFamily="66" charset="0"/>
              </a:rPr>
              <a:t>An</a:t>
            </a:r>
            <a:r>
              <a:rPr lang="ru-RU" sz="2800" b="1" dirty="0" smtClean="0">
                <a:latin typeface="Monotype Corsiva" pitchFamily="66" charset="0"/>
              </a:rPr>
              <a:t> </a:t>
            </a:r>
            <a:r>
              <a:rPr lang="ru-RU" sz="2800" b="1" dirty="0" err="1" smtClean="0">
                <a:latin typeface="Monotype Corsiva" pitchFamily="66" charset="0"/>
              </a:rPr>
              <a:t>artist</a:t>
            </a:r>
            <a:r>
              <a:rPr lang="ru-RU" sz="2800" b="1" dirty="0" smtClean="0">
                <a:latin typeface="Monotype Corsiva" pitchFamily="66" charset="0"/>
              </a:rPr>
              <a:t> </a:t>
            </a:r>
            <a:r>
              <a:rPr lang="ru-RU" sz="2800" b="1" dirty="0" err="1" smtClean="0">
                <a:latin typeface="Monotype Corsiva" pitchFamily="66" charset="0"/>
              </a:rPr>
              <a:t>has</a:t>
            </a:r>
            <a:r>
              <a:rPr lang="ru-RU" sz="2800" b="1" dirty="0" smtClean="0">
                <a:latin typeface="Monotype Corsiva" pitchFamily="66" charset="0"/>
              </a:rPr>
              <a:t> </a:t>
            </a:r>
            <a:r>
              <a:rPr lang="ru-RU" sz="2800" b="1" dirty="0" err="1" smtClean="0">
                <a:latin typeface="Monotype Corsiva" pitchFamily="66" charset="0"/>
              </a:rPr>
              <a:t>the</a:t>
            </a:r>
            <a:r>
              <a:rPr lang="ru-RU" sz="2800" b="1" dirty="0" smtClean="0">
                <a:latin typeface="Monotype Corsiva" pitchFamily="66" charset="0"/>
              </a:rPr>
              <a:t> </a:t>
            </a:r>
            <a:r>
              <a:rPr lang="ru-RU" sz="2800" b="1" dirty="0" err="1" smtClean="0">
                <a:latin typeface="Monotype Corsiva" pitchFamily="66" charset="0"/>
              </a:rPr>
              <a:t>skill</a:t>
            </a:r>
            <a:r>
              <a:rPr lang="ru-RU" sz="2800" b="1" dirty="0" smtClean="0">
                <a:latin typeface="Monotype Corsiva" pitchFamily="66" charset="0"/>
              </a:rPr>
              <a:t> </a:t>
            </a:r>
            <a:r>
              <a:rPr lang="ru-RU" sz="2800" b="1" dirty="0" err="1" smtClean="0">
                <a:latin typeface="Monotype Corsiva" pitchFamily="66" charset="0"/>
              </a:rPr>
              <a:t>to</a:t>
            </a:r>
            <a:r>
              <a:rPr lang="ru-RU" sz="2800" b="1" dirty="0" smtClean="0">
                <a:latin typeface="Monotype Corsiva" pitchFamily="66" charset="0"/>
              </a:rPr>
              <a:t> </a:t>
            </a:r>
            <a:r>
              <a:rPr lang="ru-RU" sz="2800" b="1" dirty="0" err="1" smtClean="0">
                <a:latin typeface="Monotype Corsiva" pitchFamily="66" charset="0"/>
              </a:rPr>
              <a:t>combine</a:t>
            </a:r>
            <a:r>
              <a:rPr lang="ru-RU" sz="2800" b="1" dirty="0" smtClean="0">
                <a:latin typeface="Monotype Corsiva" pitchFamily="66" charset="0"/>
              </a:rPr>
              <a:t> </a:t>
            </a:r>
            <a:r>
              <a:rPr lang="ru-RU" sz="2800" b="1" dirty="0" err="1" smtClean="0">
                <a:latin typeface="Monotype Corsiva" pitchFamily="66" charset="0"/>
              </a:rPr>
              <a:t>form</a:t>
            </a:r>
            <a:r>
              <a:rPr lang="ru-RU" sz="2800" b="1" dirty="0" smtClean="0">
                <a:latin typeface="Monotype Corsiva" pitchFamily="66" charset="0"/>
              </a:rPr>
              <a:t> </a:t>
            </a:r>
            <a:r>
              <a:rPr lang="ru-RU" sz="2800" b="1" dirty="0" err="1" smtClean="0">
                <a:latin typeface="Monotype Corsiva" pitchFamily="66" charset="0"/>
              </a:rPr>
              <a:t>and</a:t>
            </a:r>
            <a:r>
              <a:rPr lang="ru-RU" sz="2800" b="1" dirty="0" smtClean="0">
                <a:latin typeface="Monotype Corsiva" pitchFamily="66" charset="0"/>
              </a:rPr>
              <a:t> </a:t>
            </a:r>
            <a:r>
              <a:rPr lang="ru-RU" sz="2800" b="1" dirty="0" err="1" smtClean="0">
                <a:latin typeface="Monotype Corsiva" pitchFamily="66" charset="0"/>
              </a:rPr>
              <a:t>colour</a:t>
            </a:r>
            <a:r>
              <a:rPr lang="ru-RU" sz="2800" b="1" dirty="0" smtClean="0">
                <a:latin typeface="Monotype Corsiva" pitchFamily="66" charset="0"/>
              </a:rPr>
              <a:t> </a:t>
            </a:r>
            <a:r>
              <a:rPr lang="ru-RU" sz="2800" b="1" dirty="0" err="1" smtClean="0">
                <a:latin typeface="Monotype Corsiva" pitchFamily="66" charset="0"/>
              </a:rPr>
              <a:t>into</a:t>
            </a:r>
            <a:r>
              <a:rPr lang="ru-RU" sz="2800" b="1" dirty="0" smtClean="0">
                <a:latin typeface="Monotype Corsiva" pitchFamily="66" charset="0"/>
              </a:rPr>
              <a:t> </a:t>
            </a:r>
            <a:r>
              <a:rPr lang="ru-RU" sz="2800" b="1" dirty="0" err="1" smtClean="0">
                <a:latin typeface="Monotype Corsiva" pitchFamily="66" charset="0"/>
              </a:rPr>
              <a:t>harmonious</a:t>
            </a:r>
            <a:r>
              <a:rPr lang="ru-RU" sz="2800" b="1" dirty="0" smtClean="0">
                <a:latin typeface="Monotype Corsiva" pitchFamily="66" charset="0"/>
              </a:rPr>
              <a:t> </a:t>
            </a:r>
            <a:r>
              <a:rPr lang="ru-RU" sz="2800" b="1" dirty="0" err="1" smtClean="0">
                <a:latin typeface="Monotype Corsiva" pitchFamily="66" charset="0"/>
              </a:rPr>
              <a:t>entity</a:t>
            </a:r>
            <a:r>
              <a:rPr lang="ru-RU" sz="2800" b="1" dirty="0" smtClean="0">
                <a:latin typeface="Monotype Corsiva" pitchFamily="66" charset="0"/>
              </a:rPr>
              <a:t> </a:t>
            </a:r>
            <a:r>
              <a:rPr lang="ru-RU" sz="2800" b="1" dirty="0" err="1" smtClean="0">
                <a:latin typeface="Monotype Corsiva" pitchFamily="66" charset="0"/>
              </a:rPr>
              <a:t>and</a:t>
            </a:r>
            <a:r>
              <a:rPr lang="ru-RU" sz="2800" b="1" dirty="0" smtClean="0">
                <a:latin typeface="Monotype Corsiva" pitchFamily="66" charset="0"/>
              </a:rPr>
              <a:t> </a:t>
            </a:r>
            <a:r>
              <a:rPr lang="ru-RU" sz="2800" b="1" dirty="0" err="1" smtClean="0">
                <a:latin typeface="Monotype Corsiva" pitchFamily="66" charset="0"/>
              </a:rPr>
              <a:t>to</a:t>
            </a:r>
            <a:r>
              <a:rPr lang="ru-RU" sz="2800" b="1" dirty="0" smtClean="0">
                <a:latin typeface="Monotype Corsiva" pitchFamily="66" charset="0"/>
              </a:rPr>
              <a:t> </a:t>
            </a:r>
            <a:r>
              <a:rPr lang="ru-RU" sz="2800" b="1" dirty="0" err="1" smtClean="0">
                <a:latin typeface="Monotype Corsiva" pitchFamily="66" charset="0"/>
              </a:rPr>
              <a:t>represent</a:t>
            </a:r>
            <a:r>
              <a:rPr lang="ru-RU" sz="2800" b="1" dirty="0" smtClean="0">
                <a:latin typeface="Monotype Corsiva" pitchFamily="66" charset="0"/>
              </a:rPr>
              <a:t> </a:t>
            </a:r>
            <a:r>
              <a:rPr lang="ru-RU" sz="2800" b="1" dirty="0" err="1" smtClean="0">
                <a:latin typeface="Monotype Corsiva" pitchFamily="66" charset="0"/>
              </a:rPr>
              <a:t>a</a:t>
            </a:r>
            <a:r>
              <a:rPr lang="ru-RU" sz="2800" b="1" dirty="0" smtClean="0">
                <a:latin typeface="Monotype Corsiva" pitchFamily="66" charset="0"/>
              </a:rPr>
              <a:t> </a:t>
            </a:r>
            <a:r>
              <a:rPr lang="ru-RU" sz="2800" b="1" dirty="0" err="1" smtClean="0">
                <a:latin typeface="Monotype Corsiva" pitchFamily="66" charset="0"/>
              </a:rPr>
              <a:t>brilliant</a:t>
            </a:r>
            <a:r>
              <a:rPr lang="ru-RU" sz="2800" b="1" dirty="0" smtClean="0">
                <a:latin typeface="Monotype Corsiva" pitchFamily="66" charset="0"/>
              </a:rPr>
              <a:t> </a:t>
            </a:r>
            <a:r>
              <a:rPr lang="ru-RU" sz="2800" b="1" dirty="0" err="1" smtClean="0">
                <a:latin typeface="Monotype Corsiva" pitchFamily="66" charset="0"/>
              </a:rPr>
              <a:t>colour</a:t>
            </a:r>
            <a:r>
              <a:rPr lang="ru-RU" sz="2800" b="1" dirty="0" smtClean="0">
                <a:latin typeface="Monotype Corsiva" pitchFamily="66" charset="0"/>
              </a:rPr>
              <a:t> </a:t>
            </a:r>
            <a:r>
              <a:rPr lang="ru-RU" sz="2800" b="1" dirty="0" err="1" smtClean="0">
                <a:latin typeface="Monotype Corsiva" pitchFamily="66" charset="0"/>
              </a:rPr>
              <a:t>scheme</a:t>
            </a:r>
            <a:r>
              <a:rPr lang="ru-RU" sz="2800" b="1" dirty="0" smtClean="0">
                <a:latin typeface="Monotype Corsiva" pitchFamily="66" charset="0"/>
              </a:rPr>
              <a:t>. </a:t>
            </a:r>
            <a:r>
              <a:rPr lang="ru-RU" sz="2800" b="1" dirty="0" err="1" smtClean="0">
                <a:latin typeface="Monotype Corsiva" pitchFamily="66" charset="0"/>
              </a:rPr>
              <a:t>The</a:t>
            </a:r>
            <a:r>
              <a:rPr lang="ru-RU" sz="2800" b="1" dirty="0" smtClean="0">
                <a:latin typeface="Monotype Corsiva" pitchFamily="66" charset="0"/>
              </a:rPr>
              <a:t> </a:t>
            </a:r>
            <a:r>
              <a:rPr lang="ru-RU" sz="2800" b="1" dirty="0" err="1" smtClean="0">
                <a:latin typeface="Monotype Corsiva" pitchFamily="66" charset="0"/>
              </a:rPr>
              <a:t>artists</a:t>
            </a:r>
            <a:r>
              <a:rPr lang="ru-RU" sz="2800" b="1" dirty="0" smtClean="0">
                <a:latin typeface="Monotype Corsiva" pitchFamily="66" charset="0"/>
              </a:rPr>
              <a:t> </a:t>
            </a:r>
            <a:r>
              <a:rPr lang="ru-RU" sz="2800" b="1" dirty="0" err="1" smtClean="0">
                <a:latin typeface="Monotype Corsiva" pitchFamily="66" charset="0"/>
              </a:rPr>
              <a:t>pictures</a:t>
            </a:r>
            <a:r>
              <a:rPr lang="ru-RU" sz="2800" b="1" dirty="0" smtClean="0">
                <a:latin typeface="Monotype Corsiva" pitchFamily="66" charset="0"/>
              </a:rPr>
              <a:t> </a:t>
            </a:r>
            <a:r>
              <a:rPr lang="ru-RU" sz="2800" b="1" dirty="0" err="1" smtClean="0">
                <a:latin typeface="Monotype Corsiva" pitchFamily="66" charset="0"/>
              </a:rPr>
              <a:t>may</a:t>
            </a:r>
            <a:r>
              <a:rPr lang="ru-RU" sz="2800" b="1" dirty="0" smtClean="0">
                <a:latin typeface="Monotype Corsiva" pitchFamily="66" charset="0"/>
              </a:rPr>
              <a:t> </a:t>
            </a:r>
            <a:r>
              <a:rPr lang="ru-RU" sz="2800" b="1" dirty="0" err="1" smtClean="0">
                <a:latin typeface="Monotype Corsiva" pitchFamily="66" charset="0"/>
              </a:rPr>
              <a:t>be</a:t>
            </a:r>
            <a:r>
              <a:rPr lang="ru-RU" sz="2800" b="1" dirty="0" smtClean="0">
                <a:latin typeface="Monotype Corsiva" pitchFamily="66" charset="0"/>
              </a:rPr>
              <a:t> </a:t>
            </a:r>
            <a:r>
              <a:rPr lang="ru-RU" sz="2800" b="1" dirty="0" err="1" smtClean="0">
                <a:latin typeface="Monotype Corsiva" pitchFamily="66" charset="0"/>
              </a:rPr>
              <a:t>dull</a:t>
            </a:r>
            <a:r>
              <a:rPr lang="ru-RU" sz="2800" b="1" dirty="0" smtClean="0">
                <a:latin typeface="Monotype Corsiva" pitchFamily="66" charset="0"/>
              </a:rPr>
              <a:t>, </a:t>
            </a:r>
            <a:r>
              <a:rPr lang="ru-RU" sz="2800" b="1" dirty="0" err="1" smtClean="0">
                <a:latin typeface="Monotype Corsiva" pitchFamily="66" charset="0"/>
              </a:rPr>
              <a:t>crude</a:t>
            </a:r>
            <a:r>
              <a:rPr lang="ru-RU" sz="2800" b="1" dirty="0" smtClean="0">
                <a:latin typeface="Monotype Corsiva" pitchFamily="66" charset="0"/>
              </a:rPr>
              <a:t>, </a:t>
            </a:r>
            <a:r>
              <a:rPr lang="ru-RU" sz="2800" b="1" dirty="0" err="1" smtClean="0">
                <a:latin typeface="Monotype Corsiva" pitchFamily="66" charset="0"/>
              </a:rPr>
              <a:t>chaotic</a:t>
            </a:r>
            <a:r>
              <a:rPr lang="ru-RU" sz="2800" b="1" dirty="0" smtClean="0">
                <a:latin typeface="Monotype Corsiva" pitchFamily="66" charset="0"/>
              </a:rPr>
              <a:t> </a:t>
            </a:r>
            <a:r>
              <a:rPr lang="ru-RU" sz="2800" b="1" dirty="0" err="1" smtClean="0">
                <a:latin typeface="Monotype Corsiva" pitchFamily="66" charset="0"/>
              </a:rPr>
              <a:t>and</a:t>
            </a:r>
            <a:r>
              <a:rPr lang="ru-RU" sz="2800" b="1" dirty="0" smtClean="0">
                <a:latin typeface="Monotype Corsiva" pitchFamily="66" charset="0"/>
              </a:rPr>
              <a:t> </a:t>
            </a:r>
            <a:r>
              <a:rPr lang="ru-RU" sz="2800" b="1" dirty="0" err="1" smtClean="0">
                <a:latin typeface="Monotype Corsiva" pitchFamily="66" charset="0"/>
              </a:rPr>
              <a:t>colourles</a:t>
            </a:r>
            <a:r>
              <a:rPr lang="en-US" sz="2800" b="1" dirty="0" smtClean="0">
                <a:latin typeface="Monotype Corsiva" pitchFamily="66" charset="0"/>
              </a:rPr>
              <a:t>s</a:t>
            </a:r>
            <a:r>
              <a:rPr lang="ru-RU" sz="2800" b="1" dirty="0" smtClean="0">
                <a:latin typeface="Monotype Corsiva" pitchFamily="66" charset="0"/>
              </a:rPr>
              <a:t> </a:t>
            </a:r>
            <a:r>
              <a:rPr lang="ru-RU" sz="2800" b="1" dirty="0" err="1" smtClean="0">
                <a:latin typeface="Monotype Corsiva" pitchFamily="66" charset="0"/>
              </a:rPr>
              <a:t>daub</a:t>
            </a:r>
            <a:r>
              <a:rPr lang="ru-RU" sz="2800" b="1" dirty="0" smtClean="0">
                <a:latin typeface="Monotype Corsiva" pitchFamily="66" charset="0"/>
              </a:rPr>
              <a:t> </a:t>
            </a:r>
            <a:r>
              <a:rPr lang="ru-RU" sz="2800" b="1" dirty="0" err="1" smtClean="0">
                <a:latin typeface="Monotype Corsiva" pitchFamily="66" charset="0"/>
              </a:rPr>
              <a:t>of</a:t>
            </a:r>
            <a:r>
              <a:rPr lang="ru-RU" sz="2800" b="1" dirty="0" smtClean="0">
                <a:latin typeface="Monotype Corsiva" pitchFamily="66" charset="0"/>
              </a:rPr>
              <a:t> </a:t>
            </a:r>
            <a:r>
              <a:rPr lang="ru-RU" sz="2800" b="1" dirty="0" err="1" smtClean="0">
                <a:latin typeface="Monotype Corsiva" pitchFamily="66" charset="0"/>
              </a:rPr>
              <a:t>paint</a:t>
            </a:r>
            <a:r>
              <a:rPr lang="ru-RU" sz="2800" b="1" dirty="0" smtClean="0">
                <a:latin typeface="Monotype Corsiva" pitchFamily="66" charset="0"/>
              </a:rPr>
              <a:t>. </a:t>
            </a:r>
            <a:r>
              <a:rPr lang="ru-RU" sz="2800" b="1" dirty="0" err="1" smtClean="0">
                <a:latin typeface="Monotype Corsiva" pitchFamily="66" charset="0"/>
              </a:rPr>
              <a:t>But</a:t>
            </a:r>
            <a:r>
              <a:rPr lang="ru-RU" sz="2800" b="1" dirty="0" smtClean="0">
                <a:latin typeface="Monotype Corsiva" pitchFamily="66" charset="0"/>
              </a:rPr>
              <a:t> </a:t>
            </a:r>
            <a:r>
              <a:rPr lang="ru-RU" sz="2800" b="1" dirty="0" err="1" smtClean="0">
                <a:latin typeface="Monotype Corsiva" pitchFamily="66" charset="0"/>
              </a:rPr>
              <a:t>in</a:t>
            </a:r>
            <a:r>
              <a:rPr lang="ru-RU" sz="2800" b="1" dirty="0" smtClean="0">
                <a:latin typeface="Monotype Corsiva" pitchFamily="66" charset="0"/>
              </a:rPr>
              <a:t> </a:t>
            </a:r>
            <a:r>
              <a:rPr lang="ru-RU" sz="2800" b="1" dirty="0" err="1" smtClean="0">
                <a:latin typeface="Monotype Corsiva" pitchFamily="66" charset="0"/>
              </a:rPr>
              <a:t>spite</a:t>
            </a:r>
            <a:r>
              <a:rPr lang="ru-RU" sz="2800" b="1" dirty="0" smtClean="0">
                <a:latin typeface="Monotype Corsiva" pitchFamily="66" charset="0"/>
              </a:rPr>
              <a:t> </a:t>
            </a:r>
            <a:r>
              <a:rPr lang="ru-RU" sz="2800" b="1" dirty="0" err="1" smtClean="0">
                <a:latin typeface="Monotype Corsiva" pitchFamily="66" charset="0"/>
              </a:rPr>
              <a:t>of</a:t>
            </a:r>
            <a:r>
              <a:rPr lang="ru-RU" sz="2800" b="1" dirty="0" smtClean="0">
                <a:latin typeface="Monotype Corsiva" pitchFamily="66" charset="0"/>
              </a:rPr>
              <a:t> </a:t>
            </a:r>
            <a:r>
              <a:rPr lang="ru-RU" sz="2800" b="1" dirty="0" err="1" smtClean="0">
                <a:latin typeface="Monotype Corsiva" pitchFamily="66" charset="0"/>
              </a:rPr>
              <a:t>it</a:t>
            </a:r>
            <a:r>
              <a:rPr lang="ru-RU" sz="2800" b="1" dirty="0" smtClean="0">
                <a:latin typeface="Monotype Corsiva" pitchFamily="66" charset="0"/>
              </a:rPr>
              <a:t> </a:t>
            </a:r>
            <a:r>
              <a:rPr lang="ru-RU" sz="2800" b="1" dirty="0" err="1" smtClean="0">
                <a:latin typeface="Monotype Corsiva" pitchFamily="66" charset="0"/>
              </a:rPr>
              <a:t>they</a:t>
            </a:r>
            <a:r>
              <a:rPr lang="ru-RU" sz="2800" b="1" dirty="0" smtClean="0">
                <a:latin typeface="Monotype Corsiva" pitchFamily="66" charset="0"/>
              </a:rPr>
              <a:t> </a:t>
            </a:r>
            <a:r>
              <a:rPr lang="ru-RU" sz="2800" b="1" dirty="0" err="1" smtClean="0">
                <a:latin typeface="Monotype Corsiva" pitchFamily="66" charset="0"/>
              </a:rPr>
              <a:t>are</a:t>
            </a:r>
            <a:r>
              <a:rPr lang="ru-RU" sz="2800" b="1" dirty="0" smtClean="0">
                <a:latin typeface="Monotype Corsiva" pitchFamily="66" charset="0"/>
              </a:rPr>
              <a:t> </a:t>
            </a:r>
            <a:r>
              <a:rPr lang="ru-RU" sz="2800" b="1" dirty="0" err="1" smtClean="0">
                <a:latin typeface="Monotype Corsiva" pitchFamily="66" charset="0"/>
              </a:rPr>
              <a:t>an</a:t>
            </a:r>
            <a:r>
              <a:rPr lang="ru-RU" sz="2800" b="1" dirty="0" smtClean="0">
                <a:latin typeface="Monotype Corsiva" pitchFamily="66" charset="0"/>
              </a:rPr>
              <a:t> </a:t>
            </a:r>
            <a:r>
              <a:rPr lang="ru-RU" sz="2800" b="1" dirty="0" err="1" smtClean="0">
                <a:latin typeface="Monotype Corsiva" pitchFamily="66" charset="0"/>
              </a:rPr>
              <a:t>exquisite</a:t>
            </a:r>
            <a:r>
              <a:rPr lang="ru-RU" sz="2800" b="1" dirty="0" smtClean="0">
                <a:latin typeface="Monotype Corsiva" pitchFamily="66" charset="0"/>
              </a:rPr>
              <a:t> </a:t>
            </a:r>
            <a:r>
              <a:rPr lang="ru-RU" sz="2800" b="1" dirty="0" err="1" smtClean="0">
                <a:latin typeface="Monotype Corsiva" pitchFamily="66" charset="0"/>
              </a:rPr>
              <a:t>piece</a:t>
            </a:r>
            <a:r>
              <a:rPr lang="ru-RU" sz="2800" b="1" dirty="0" smtClean="0">
                <a:latin typeface="Monotype Corsiva" pitchFamily="66" charset="0"/>
              </a:rPr>
              <a:t> </a:t>
            </a:r>
            <a:r>
              <a:rPr lang="ru-RU" sz="2800" b="1" dirty="0" err="1" smtClean="0">
                <a:latin typeface="Monotype Corsiva" pitchFamily="66" charset="0"/>
              </a:rPr>
              <a:t>of</a:t>
            </a:r>
            <a:r>
              <a:rPr lang="ru-RU" sz="2800" b="1" dirty="0" smtClean="0">
                <a:latin typeface="Monotype Corsiva" pitchFamily="66" charset="0"/>
              </a:rPr>
              <a:t> </a:t>
            </a:r>
            <a:r>
              <a:rPr lang="ru-RU" sz="2800" b="1" dirty="0" err="1" smtClean="0">
                <a:latin typeface="Monotype Corsiva" pitchFamily="66" charset="0"/>
              </a:rPr>
              <a:t>painting</a:t>
            </a:r>
            <a:r>
              <a:rPr lang="ru-RU" sz="2800" b="1" dirty="0" smtClean="0">
                <a:latin typeface="Monotype Corsiva" pitchFamily="66" charset="0"/>
              </a:rPr>
              <a:t>.</a:t>
            </a:r>
            <a:r>
              <a:rPr lang="ru-RU" sz="2800" dirty="0" smtClean="0">
                <a:latin typeface="Monotype Corsiva" pitchFamily="66" charset="0"/>
              </a:rPr>
              <a:t> </a:t>
            </a:r>
            <a:endParaRPr lang="uk-UA" sz="2800" dirty="0">
              <a:latin typeface="Monotype Corsiva" pitchFamily="66" charset="0"/>
            </a:endParaRPr>
          </a:p>
        </p:txBody>
      </p:sp>
      <p:pic>
        <p:nvPicPr>
          <p:cNvPr id="5" name="Содержимое 4" descr="Рисунок6.jpg"/>
          <p:cNvPicPr>
            <a:picLocks noGrp="1" noChangeAspect="1"/>
          </p:cNvPicPr>
          <p:nvPr>
            <p:ph sz="half" idx="1"/>
          </p:nvPr>
        </p:nvPicPr>
        <p:blipFill>
          <a:blip r:embed="rId3" cstate="print"/>
          <a:stretch>
            <a:fillRect/>
          </a:stretch>
        </p:blipFill>
        <p:spPr>
          <a:xfrm>
            <a:off x="827584" y="2420888"/>
            <a:ext cx="2952328" cy="3730752"/>
          </a:xfrm>
        </p:spPr>
      </p:pic>
      <p:pic>
        <p:nvPicPr>
          <p:cNvPr id="6" name="Содержимое 5" descr="Рисунок7.jpg"/>
          <p:cNvPicPr>
            <a:picLocks noGrp="1" noChangeAspect="1"/>
          </p:cNvPicPr>
          <p:nvPr>
            <p:ph sz="half" idx="2"/>
          </p:nvPr>
        </p:nvPicPr>
        <p:blipFill>
          <a:blip r:embed="rId4" cstate="print"/>
          <a:stretch>
            <a:fillRect/>
          </a:stretch>
        </p:blipFill>
        <p:spPr>
          <a:xfrm>
            <a:off x="4211960" y="2492896"/>
            <a:ext cx="4378458" cy="3600400"/>
          </a:xfr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37"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900" decel="100000" fill="hold"/>
                                        <p:tgtEl>
                                          <p:spTgt spid="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Юзер\Desktop\віфі\plutarch1177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57150">
            <a:solidFill>
              <a:schemeClr val="bg1"/>
            </a:solidFill>
          </a:ln>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400" b="1" dirty="0" smtClean="0">
                <a:solidFill>
                  <a:srgbClr val="C00000"/>
                </a:solidFill>
                <a:latin typeface="Monotype Corsiva" pitchFamily="66" charset="0"/>
                <a:cs typeface="Arabic Typesetting" pitchFamily="66" charset="-78"/>
              </a:rPr>
              <a:t>Quotations about Painting</a:t>
            </a:r>
            <a:endParaRPr lang="uk-UA" sz="5400" b="1" dirty="0">
              <a:solidFill>
                <a:srgbClr val="C00000"/>
              </a:solidFill>
              <a:latin typeface="Monotype Corsiva" pitchFamily="66" charset="0"/>
              <a:cs typeface="Arabic Typesetting" pitchFamily="66" charset="-78"/>
            </a:endParaRPr>
          </a:p>
        </p:txBody>
      </p:sp>
      <p:pic>
        <p:nvPicPr>
          <p:cNvPr id="5" name="Содержимое 4" descr="pablo-picasso-quote-every-chld-is-an-artist.jpg"/>
          <p:cNvPicPr>
            <a:picLocks noGrp="1" noChangeAspect="1"/>
          </p:cNvPicPr>
          <p:nvPr>
            <p:ph sz="half" idx="1"/>
          </p:nvPr>
        </p:nvPicPr>
        <p:blipFill>
          <a:blip r:embed="rId3" cstate="print"/>
          <a:stretch>
            <a:fillRect/>
          </a:stretch>
        </p:blipFill>
        <p:spPr>
          <a:xfrm>
            <a:off x="395536" y="1556792"/>
            <a:ext cx="4608512" cy="2304256"/>
          </a:xfrm>
          <a:ln w="38100">
            <a:solidFill>
              <a:schemeClr val="tx2">
                <a:lumMod val="50000"/>
              </a:schemeClr>
            </a:solidFill>
          </a:ln>
        </p:spPr>
      </p:pic>
      <p:pic>
        <p:nvPicPr>
          <p:cNvPr id="6" name="Содержимое 5" descr="edgar-degas-quote-painting.jpg"/>
          <p:cNvPicPr>
            <a:picLocks noGrp="1" noChangeAspect="1"/>
          </p:cNvPicPr>
          <p:nvPr>
            <p:ph sz="half" idx="2"/>
          </p:nvPr>
        </p:nvPicPr>
        <p:blipFill>
          <a:blip r:embed="rId4" cstate="print"/>
          <a:stretch>
            <a:fillRect/>
          </a:stretch>
        </p:blipFill>
        <p:spPr>
          <a:xfrm>
            <a:off x="3789291" y="4005064"/>
            <a:ext cx="5062039" cy="2376264"/>
          </a:xfrm>
          <a:ln w="38100">
            <a:solidFill>
              <a:schemeClr val="tx2">
                <a:lumMod val="50000"/>
              </a:schemeClr>
            </a:solid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1+#ppt_w/2"/>
                                          </p:val>
                                        </p:tav>
                                        <p:tav tm="100000">
                                          <p:val>
                                            <p:strVal val="#ppt_x"/>
                                          </p:val>
                                        </p:tav>
                                      </p:tavLst>
                                    </p:anim>
                                    <p:anim calcmode="lin" valueType="num">
                                      <p:cBhvr additive="base">
                                        <p:cTn id="13"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1786210"/>
          </a:xfrm>
          <a:effectLst>
            <a:outerShdw blurRad="50800" dist="25000" dir="5400000" rotWithShape="0">
              <a:srgbClr val="000000">
                <a:alpha val="40000"/>
              </a:srgbClr>
            </a:outerShdw>
            <a:softEdge rad="63500"/>
          </a:effectLst>
        </p:spPr>
        <p:style>
          <a:lnRef idx="1">
            <a:schemeClr val="accent6"/>
          </a:lnRef>
          <a:fillRef idx="2">
            <a:schemeClr val="accent6"/>
          </a:fillRef>
          <a:effectRef idx="1">
            <a:schemeClr val="accent6"/>
          </a:effectRef>
          <a:fontRef idx="minor">
            <a:schemeClr val="dk1"/>
          </a:fontRef>
        </p:style>
        <p:txBody>
          <a:bodyPr>
            <a:noAutofit/>
          </a:bodyPr>
          <a:lstStyle/>
          <a:p>
            <a:r>
              <a:rPr lang="ru-RU" sz="2600" b="1" dirty="0" err="1" smtClean="0">
                <a:latin typeface="Monotype Corsiva" pitchFamily="66" charset="0"/>
              </a:rPr>
              <a:t>Art</a:t>
            </a:r>
            <a:r>
              <a:rPr lang="ru-RU" sz="2600" b="1" dirty="0" smtClean="0">
                <a:latin typeface="Monotype Corsiva" pitchFamily="66" charset="0"/>
              </a:rPr>
              <a:t> </a:t>
            </a:r>
            <a:r>
              <a:rPr lang="ru-RU" sz="2600" b="1" dirty="0" err="1" smtClean="0">
                <a:latin typeface="Monotype Corsiva" pitchFamily="66" charset="0"/>
              </a:rPr>
              <a:t>plays</a:t>
            </a:r>
            <a:r>
              <a:rPr lang="ru-RU" sz="2600" b="1" dirty="0" smtClean="0">
                <a:latin typeface="Monotype Corsiva" pitchFamily="66" charset="0"/>
              </a:rPr>
              <a:t> </a:t>
            </a:r>
            <a:r>
              <a:rPr lang="ru-RU" sz="2600" b="1" dirty="0" err="1" smtClean="0">
                <a:latin typeface="Monotype Corsiva" pitchFamily="66" charset="0"/>
              </a:rPr>
              <a:t>an</a:t>
            </a:r>
            <a:r>
              <a:rPr lang="ru-RU" sz="2600" b="1" dirty="0" smtClean="0">
                <a:latin typeface="Monotype Corsiva" pitchFamily="66" charset="0"/>
              </a:rPr>
              <a:t> </a:t>
            </a:r>
            <a:r>
              <a:rPr lang="ru-RU" sz="2600" b="1" dirty="0" err="1" smtClean="0">
                <a:latin typeface="Monotype Corsiva" pitchFamily="66" charset="0"/>
              </a:rPr>
              <a:t>important</a:t>
            </a:r>
            <a:r>
              <a:rPr lang="ru-RU" sz="2600" b="1" dirty="0" smtClean="0">
                <a:latin typeface="Monotype Corsiva" pitchFamily="66" charset="0"/>
              </a:rPr>
              <a:t> </a:t>
            </a:r>
            <a:r>
              <a:rPr lang="ru-RU" sz="2600" b="1" dirty="0" err="1" smtClean="0">
                <a:latin typeface="Monotype Corsiva" pitchFamily="66" charset="0"/>
              </a:rPr>
              <a:t>role</a:t>
            </a:r>
            <a:r>
              <a:rPr lang="ru-RU" sz="2600" b="1" dirty="0" smtClean="0">
                <a:latin typeface="Monotype Corsiva" pitchFamily="66" charset="0"/>
              </a:rPr>
              <a:t> </a:t>
            </a:r>
            <a:r>
              <a:rPr lang="ru-RU" sz="2600" b="1" dirty="0" err="1" smtClean="0">
                <a:latin typeface="Monotype Corsiva" pitchFamily="66" charset="0"/>
              </a:rPr>
              <a:t>i</a:t>
            </a:r>
            <a:r>
              <a:rPr lang="en-US" sz="2600" b="1" dirty="0" smtClean="0">
                <a:latin typeface="Monotype Corsiva" pitchFamily="66" charset="0"/>
              </a:rPr>
              <a:t>n our </a:t>
            </a:r>
            <a:r>
              <a:rPr lang="ru-RU" sz="2600" b="1" dirty="0" err="1" smtClean="0">
                <a:latin typeface="Monotype Corsiva" pitchFamily="66" charset="0"/>
              </a:rPr>
              <a:t>life</a:t>
            </a:r>
            <a:r>
              <a:rPr lang="ru-RU" sz="2600" b="1" dirty="0" smtClean="0">
                <a:latin typeface="Monotype Corsiva" pitchFamily="66" charset="0"/>
              </a:rPr>
              <a:t>. </a:t>
            </a:r>
            <a:r>
              <a:rPr lang="ru-RU" sz="2600" b="1" dirty="0" err="1" smtClean="0">
                <a:latin typeface="Monotype Corsiva" pitchFamily="66" charset="0"/>
              </a:rPr>
              <a:t>It</a:t>
            </a:r>
            <a:r>
              <a:rPr lang="ru-RU" sz="2600" b="1" dirty="0" smtClean="0">
                <a:latin typeface="Monotype Corsiva" pitchFamily="66" charset="0"/>
              </a:rPr>
              <a:t> </a:t>
            </a:r>
            <a:r>
              <a:rPr lang="ru-RU" sz="2600" b="1" dirty="0" err="1" smtClean="0">
                <a:latin typeface="Monotype Corsiva" pitchFamily="66" charset="0"/>
              </a:rPr>
              <a:t>aids</a:t>
            </a:r>
            <a:r>
              <a:rPr lang="ru-RU" sz="2600" b="1" dirty="0" smtClean="0">
                <a:latin typeface="Monotype Corsiva" pitchFamily="66" charset="0"/>
              </a:rPr>
              <a:t> </a:t>
            </a:r>
            <a:r>
              <a:rPr lang="ru-RU" sz="2600" b="1" dirty="0" err="1" smtClean="0">
                <a:latin typeface="Monotype Corsiva" pitchFamily="66" charset="0"/>
              </a:rPr>
              <a:t>the</a:t>
            </a:r>
            <a:r>
              <a:rPr lang="ru-RU" sz="2600" b="1" dirty="0" smtClean="0">
                <a:latin typeface="Monotype Corsiva" pitchFamily="66" charset="0"/>
              </a:rPr>
              <a:t> </a:t>
            </a:r>
            <a:r>
              <a:rPr lang="ru-RU" sz="2600" b="1" dirty="0" err="1" smtClean="0">
                <a:latin typeface="Monotype Corsiva" pitchFamily="66" charset="0"/>
              </a:rPr>
              <a:t>people`s</a:t>
            </a:r>
            <a:r>
              <a:rPr lang="ru-RU" sz="2600" b="1" dirty="0" smtClean="0">
                <a:latin typeface="Monotype Corsiva" pitchFamily="66" charset="0"/>
              </a:rPr>
              <a:t> </a:t>
            </a:r>
            <a:r>
              <a:rPr lang="ru-RU" sz="2600" b="1" dirty="0" err="1" smtClean="0">
                <a:latin typeface="Monotype Corsiva" pitchFamily="66" charset="0"/>
              </a:rPr>
              <a:t>understanding</a:t>
            </a:r>
            <a:r>
              <a:rPr lang="ru-RU" sz="2600" b="1" dirty="0" smtClean="0">
                <a:latin typeface="Monotype Corsiva" pitchFamily="66" charset="0"/>
              </a:rPr>
              <a:t> </a:t>
            </a:r>
            <a:r>
              <a:rPr lang="ru-RU" sz="2600" b="1" dirty="0" err="1" smtClean="0">
                <a:latin typeface="Monotype Corsiva" pitchFamily="66" charset="0"/>
              </a:rPr>
              <a:t>of</a:t>
            </a:r>
            <a:r>
              <a:rPr lang="ru-RU" sz="2600" b="1" dirty="0" smtClean="0">
                <a:latin typeface="Monotype Corsiva" pitchFamily="66" charset="0"/>
              </a:rPr>
              <a:t> </a:t>
            </a:r>
            <a:r>
              <a:rPr lang="ru-RU" sz="2600" b="1" dirty="0" err="1" smtClean="0">
                <a:latin typeface="Monotype Corsiva" pitchFamily="66" charset="0"/>
              </a:rPr>
              <a:t>their</a:t>
            </a:r>
            <a:r>
              <a:rPr lang="ru-RU" sz="2600" b="1" dirty="0" smtClean="0">
                <a:latin typeface="Monotype Corsiva" pitchFamily="66" charset="0"/>
              </a:rPr>
              <a:t> </a:t>
            </a:r>
            <a:r>
              <a:rPr lang="ru-RU" sz="2600" b="1" dirty="0" err="1" smtClean="0">
                <a:latin typeface="Monotype Corsiva" pitchFamily="66" charset="0"/>
              </a:rPr>
              <a:t>culture</a:t>
            </a:r>
            <a:r>
              <a:rPr lang="ru-RU" sz="2600" b="1" dirty="0" smtClean="0">
                <a:latin typeface="Monotype Corsiva" pitchFamily="66" charset="0"/>
              </a:rPr>
              <a:t>. </a:t>
            </a:r>
            <a:r>
              <a:rPr lang="ru-RU" sz="2600" b="1" dirty="0" err="1" smtClean="0">
                <a:latin typeface="Monotype Corsiva" pitchFamily="66" charset="0"/>
              </a:rPr>
              <a:t>No</a:t>
            </a:r>
            <a:r>
              <a:rPr lang="ru-RU" sz="2600" b="1" dirty="0" smtClean="0">
                <a:latin typeface="Monotype Corsiva" pitchFamily="66" charset="0"/>
              </a:rPr>
              <a:t> </a:t>
            </a:r>
            <a:r>
              <a:rPr lang="ru-RU" sz="2600" b="1" dirty="0" err="1" smtClean="0">
                <a:latin typeface="Monotype Corsiva" pitchFamily="66" charset="0"/>
              </a:rPr>
              <a:t>doubt</a:t>
            </a:r>
            <a:r>
              <a:rPr lang="ru-RU" sz="2600" b="1" dirty="0" smtClean="0">
                <a:latin typeface="Monotype Corsiva" pitchFamily="66" charset="0"/>
              </a:rPr>
              <a:t> </a:t>
            </a:r>
            <a:r>
              <a:rPr lang="ru-RU" sz="2600" b="1" dirty="0" err="1" smtClean="0">
                <a:latin typeface="Monotype Corsiva" pitchFamily="66" charset="0"/>
              </a:rPr>
              <a:t>tastes</a:t>
            </a:r>
            <a:r>
              <a:rPr lang="ru-RU" sz="2600" b="1" dirty="0" smtClean="0">
                <a:latin typeface="Monotype Corsiva" pitchFamily="66" charset="0"/>
              </a:rPr>
              <a:t> </a:t>
            </a:r>
            <a:r>
              <a:rPr lang="ru-RU" sz="2600" b="1" dirty="0" err="1" smtClean="0">
                <a:latin typeface="Monotype Corsiva" pitchFamily="66" charset="0"/>
              </a:rPr>
              <a:t>should</a:t>
            </a:r>
            <a:r>
              <a:rPr lang="ru-RU" sz="2600" b="1" dirty="0" smtClean="0">
                <a:latin typeface="Monotype Corsiva" pitchFamily="66" charset="0"/>
              </a:rPr>
              <a:t> </a:t>
            </a:r>
            <a:r>
              <a:rPr lang="ru-RU" sz="2600" b="1" dirty="0" err="1" smtClean="0">
                <a:latin typeface="Monotype Corsiva" pitchFamily="66" charset="0"/>
              </a:rPr>
              <a:t>be</a:t>
            </a:r>
            <a:r>
              <a:rPr lang="ru-RU" sz="2600" b="1" dirty="0" smtClean="0">
                <a:latin typeface="Monotype Corsiva" pitchFamily="66" charset="0"/>
              </a:rPr>
              <a:t> </a:t>
            </a:r>
            <a:r>
              <a:rPr lang="ru-RU" sz="2600" b="1" dirty="0" err="1" smtClean="0">
                <a:latin typeface="Monotype Corsiva" pitchFamily="66" charset="0"/>
              </a:rPr>
              <a:t>developed</a:t>
            </a:r>
            <a:r>
              <a:rPr lang="ru-RU" sz="2600" b="1" dirty="0" smtClean="0">
                <a:latin typeface="Monotype Corsiva" pitchFamily="66" charset="0"/>
              </a:rPr>
              <a:t> </a:t>
            </a:r>
            <a:r>
              <a:rPr lang="ru-RU" sz="2600" b="1" dirty="0" err="1" smtClean="0">
                <a:latin typeface="Monotype Corsiva" pitchFamily="66" charset="0"/>
              </a:rPr>
              <a:t>through</a:t>
            </a:r>
            <a:r>
              <a:rPr lang="ru-RU" sz="2600" b="1" dirty="0" smtClean="0">
                <a:latin typeface="Monotype Corsiva" pitchFamily="66" charset="0"/>
              </a:rPr>
              <a:t> </a:t>
            </a:r>
            <a:r>
              <a:rPr lang="ru-RU" sz="2600" b="1" dirty="0" err="1" smtClean="0">
                <a:latin typeface="Monotype Corsiva" pitchFamily="66" charset="0"/>
              </a:rPr>
              <a:t>images</a:t>
            </a:r>
            <a:r>
              <a:rPr lang="ru-RU" sz="2600" b="1" dirty="0" smtClean="0">
                <a:latin typeface="Monotype Corsiva" pitchFamily="66" charset="0"/>
              </a:rPr>
              <a:t> </a:t>
            </a:r>
            <a:r>
              <a:rPr lang="ru-RU" sz="2600" b="1" dirty="0" err="1" smtClean="0">
                <a:latin typeface="Monotype Corsiva" pitchFamily="66" charset="0"/>
              </a:rPr>
              <a:t>of</a:t>
            </a:r>
            <a:r>
              <a:rPr lang="ru-RU" sz="2600" b="1" dirty="0" smtClean="0">
                <a:latin typeface="Monotype Corsiva" pitchFamily="66" charset="0"/>
              </a:rPr>
              <a:t> </a:t>
            </a:r>
            <a:r>
              <a:rPr lang="ru-RU" sz="2600" b="1" dirty="0" err="1" smtClean="0">
                <a:latin typeface="Monotype Corsiva" pitchFamily="66" charset="0"/>
              </a:rPr>
              <a:t>high</a:t>
            </a:r>
            <a:r>
              <a:rPr lang="ru-RU" sz="2600" b="1" dirty="0" smtClean="0">
                <a:latin typeface="Monotype Corsiva" pitchFamily="66" charset="0"/>
              </a:rPr>
              <a:t> </a:t>
            </a:r>
            <a:r>
              <a:rPr lang="ru-RU" sz="2600" b="1" dirty="0" err="1" smtClean="0">
                <a:latin typeface="Monotype Corsiva" pitchFamily="66" charset="0"/>
              </a:rPr>
              <a:t>artistic</a:t>
            </a:r>
            <a:r>
              <a:rPr lang="ru-RU" sz="2600" b="1" dirty="0" smtClean="0">
                <a:latin typeface="Monotype Corsiva" pitchFamily="66" charset="0"/>
              </a:rPr>
              <a:t> </a:t>
            </a:r>
            <a:r>
              <a:rPr lang="ru-RU" sz="2600" b="1" dirty="0" err="1" smtClean="0">
                <a:latin typeface="Monotype Corsiva" pitchFamily="66" charset="0"/>
              </a:rPr>
              <a:t>culture</a:t>
            </a:r>
            <a:r>
              <a:rPr lang="ru-RU" sz="2600" b="1" dirty="0" smtClean="0">
                <a:latin typeface="Monotype Corsiva" pitchFamily="66" charset="0"/>
              </a:rPr>
              <a:t>, </a:t>
            </a:r>
            <a:r>
              <a:rPr lang="ru-RU" sz="2600" b="1" dirty="0" err="1" smtClean="0">
                <a:latin typeface="Monotype Corsiva" pitchFamily="66" charset="0"/>
              </a:rPr>
              <a:t>whereas</a:t>
            </a:r>
            <a:r>
              <a:rPr lang="ru-RU" sz="2600" b="1" dirty="0" smtClean="0">
                <a:latin typeface="Monotype Corsiva" pitchFamily="66" charset="0"/>
              </a:rPr>
              <a:t> </a:t>
            </a:r>
            <a:r>
              <a:rPr lang="ru-RU" sz="2600" b="1" dirty="0" err="1" smtClean="0">
                <a:latin typeface="Monotype Corsiva" pitchFamily="66" charset="0"/>
              </a:rPr>
              <a:t>works</a:t>
            </a:r>
            <a:r>
              <a:rPr lang="ru-RU" sz="2600" b="1" dirty="0" smtClean="0">
                <a:latin typeface="Monotype Corsiva" pitchFamily="66" charset="0"/>
              </a:rPr>
              <a:t> </a:t>
            </a:r>
            <a:r>
              <a:rPr lang="ru-RU" sz="2600" b="1" dirty="0" err="1" smtClean="0">
                <a:latin typeface="Monotype Corsiva" pitchFamily="66" charset="0"/>
              </a:rPr>
              <a:t>of</a:t>
            </a:r>
            <a:r>
              <a:rPr lang="ru-RU" sz="2600" b="1" dirty="0" smtClean="0">
                <a:latin typeface="Monotype Corsiva" pitchFamily="66" charset="0"/>
              </a:rPr>
              <a:t> </a:t>
            </a:r>
            <a:r>
              <a:rPr lang="ru-RU" sz="2600" b="1" dirty="0" err="1" smtClean="0">
                <a:latin typeface="Monotype Corsiva" pitchFamily="66" charset="0"/>
              </a:rPr>
              <a:t>popular</a:t>
            </a:r>
            <a:r>
              <a:rPr lang="ru-RU" sz="2600" b="1" dirty="0" smtClean="0">
                <a:latin typeface="Monotype Corsiva" pitchFamily="66" charset="0"/>
              </a:rPr>
              <a:t> </a:t>
            </a:r>
            <a:r>
              <a:rPr lang="ru-RU" sz="2600" b="1" dirty="0" err="1" smtClean="0">
                <a:latin typeface="Monotype Corsiva" pitchFamily="66" charset="0"/>
              </a:rPr>
              <a:t>culture</a:t>
            </a:r>
            <a:r>
              <a:rPr lang="ru-RU" sz="2600" b="1" dirty="0" smtClean="0">
                <a:latin typeface="Monotype Corsiva" pitchFamily="66" charset="0"/>
              </a:rPr>
              <a:t> </a:t>
            </a:r>
            <a:r>
              <a:rPr lang="ru-RU" sz="2600" b="1" dirty="0" err="1" smtClean="0">
                <a:latin typeface="Monotype Corsiva" pitchFamily="66" charset="0"/>
              </a:rPr>
              <a:t>as</a:t>
            </a:r>
            <a:r>
              <a:rPr lang="ru-RU" sz="2600" b="1" dirty="0" smtClean="0">
                <a:latin typeface="Monotype Corsiva" pitchFamily="66" charset="0"/>
              </a:rPr>
              <a:t> </a:t>
            </a:r>
            <a:r>
              <a:rPr lang="ru-RU" sz="2600" b="1" dirty="0" err="1" smtClean="0">
                <a:latin typeface="Monotype Corsiva" pitchFamily="66" charset="0"/>
              </a:rPr>
              <a:t>a</a:t>
            </a:r>
            <a:r>
              <a:rPr lang="ru-RU" sz="2600" b="1" dirty="0" smtClean="0">
                <a:latin typeface="Monotype Corsiva" pitchFamily="66" charset="0"/>
              </a:rPr>
              <a:t> </a:t>
            </a:r>
            <a:r>
              <a:rPr lang="ru-RU" sz="2600" b="1" dirty="0" err="1" smtClean="0">
                <a:latin typeface="Monotype Corsiva" pitchFamily="66" charset="0"/>
              </a:rPr>
              <a:t>rule</a:t>
            </a:r>
            <a:r>
              <a:rPr lang="ru-RU" sz="2600" b="1" dirty="0" smtClean="0">
                <a:latin typeface="Monotype Corsiva" pitchFamily="66" charset="0"/>
              </a:rPr>
              <a:t> </a:t>
            </a:r>
            <a:r>
              <a:rPr lang="ru-RU" sz="2600" b="1" dirty="0" err="1" smtClean="0">
                <a:latin typeface="Monotype Corsiva" pitchFamily="66" charset="0"/>
              </a:rPr>
              <a:t>meet</a:t>
            </a:r>
            <a:r>
              <a:rPr lang="ru-RU" sz="2600" b="1" dirty="0" smtClean="0">
                <a:latin typeface="Monotype Corsiva" pitchFamily="66" charset="0"/>
              </a:rPr>
              <a:t> </a:t>
            </a:r>
            <a:r>
              <a:rPr lang="ru-RU" sz="2600" b="1" dirty="0" err="1" smtClean="0">
                <a:latin typeface="Monotype Corsiva" pitchFamily="66" charset="0"/>
              </a:rPr>
              <a:t>consumers</a:t>
            </a:r>
            <a:r>
              <a:rPr lang="ru-RU" sz="2600" b="1" dirty="0" smtClean="0">
                <a:latin typeface="Monotype Corsiva" pitchFamily="66" charset="0"/>
              </a:rPr>
              <a:t> </a:t>
            </a:r>
            <a:r>
              <a:rPr lang="ru-RU" sz="2600" b="1" dirty="0" err="1" smtClean="0">
                <a:latin typeface="Monotype Corsiva" pitchFamily="66" charset="0"/>
              </a:rPr>
              <a:t>tastes</a:t>
            </a:r>
            <a:r>
              <a:rPr lang="ru-RU" sz="2600" b="1" dirty="0" smtClean="0">
                <a:latin typeface="Monotype Corsiva" pitchFamily="66" charset="0"/>
              </a:rPr>
              <a:t>.</a:t>
            </a:r>
            <a:r>
              <a:rPr lang="ru-RU" sz="2600" dirty="0" smtClean="0">
                <a:latin typeface="Monotype Corsiva" pitchFamily="66" charset="0"/>
              </a:rPr>
              <a:t> </a:t>
            </a:r>
            <a:endParaRPr lang="uk-UA" sz="2600" dirty="0">
              <a:latin typeface="Monotype Corsiva" pitchFamily="66"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pic>
        <p:nvPicPr>
          <p:cNvPr id="6" name="Содержимое 5" descr="Рисунок1.jpg"/>
          <p:cNvPicPr>
            <a:picLocks noGrp="1" noChangeAspect="1"/>
          </p:cNvPicPr>
          <p:nvPr>
            <p:ph sz="half" idx="1"/>
          </p:nvPr>
        </p:nvPicPr>
        <p:blipFill>
          <a:blip r:embed="rId3" cstate="print"/>
          <a:stretch>
            <a:fillRect/>
          </a:stretch>
        </p:blipFill>
        <p:spPr>
          <a:xfrm>
            <a:off x="899592" y="2034380"/>
            <a:ext cx="3528392" cy="41749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Содержимое 6" descr="Рисунок2.jpg"/>
          <p:cNvPicPr>
            <a:picLocks noGrp="1" noChangeAspect="1"/>
          </p:cNvPicPr>
          <p:nvPr>
            <p:ph sz="half" idx="2"/>
          </p:nvPr>
        </p:nvPicPr>
        <p:blipFill>
          <a:blip r:embed="rId4" cstate="print"/>
          <a:stretch>
            <a:fillRect/>
          </a:stretch>
        </p:blipFill>
        <p:spPr>
          <a:xfrm>
            <a:off x="4932040" y="2070956"/>
            <a:ext cx="3596811" cy="41663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a:spLocks noGrp="1" noChangeArrowheads="1"/>
          </p:cNvSpPr>
          <p:nvPr>
            <p:ph type="title"/>
          </p:nvPr>
        </p:nvSpPr>
        <p:spPr/>
        <p:txBody>
          <a:bodyPr>
            <a:noAutofit/>
          </a:bodyPr>
          <a:lstStyle/>
          <a:p>
            <a:pPr eaLnBrk="1" hangingPunct="1">
              <a:defRPr/>
            </a:pPr>
            <a:r>
              <a:rPr lang="ru-RU" sz="2800" b="1" dirty="0" err="1" smtClean="0">
                <a:effectLst/>
                <a:latin typeface="Monotype Corsiva" pitchFamily="66" charset="0"/>
                <a:cs typeface="Aldhabi" pitchFamily="2" charset="-78"/>
              </a:rPr>
              <a:t>In</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my</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opinion</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the</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habit</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of</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looking</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at</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good</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pictures</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is</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in</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itself</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a</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means</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by</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which</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taste</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can</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be</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formed</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Art</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allows</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people</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to</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talk</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about</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emotionally</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meaningful</a:t>
            </a:r>
            <a:r>
              <a:rPr lang="ru-RU" sz="2800" b="1" dirty="0" smtClean="0">
                <a:effectLst/>
                <a:latin typeface="Monotype Corsiva" pitchFamily="66" charset="0"/>
                <a:cs typeface="Aldhabi" pitchFamily="2" charset="-78"/>
              </a:rPr>
              <a:t> </a:t>
            </a:r>
            <a:r>
              <a:rPr lang="ru-RU" sz="2800" b="1" dirty="0" err="1" smtClean="0">
                <a:effectLst/>
                <a:latin typeface="Monotype Corsiva" pitchFamily="66" charset="0"/>
                <a:cs typeface="Aldhabi" pitchFamily="2" charset="-78"/>
              </a:rPr>
              <a:t>experiences</a:t>
            </a:r>
            <a:r>
              <a:rPr lang="ru-RU" sz="2800" b="1" dirty="0" smtClean="0">
                <a:effectLst/>
                <a:latin typeface="Monotype Corsiva" pitchFamily="66" charset="0"/>
                <a:cs typeface="Aldhabi" pitchFamily="2" charset="-78"/>
              </a:rPr>
              <a:t>.</a:t>
            </a:r>
            <a:r>
              <a:rPr lang="ru-RU" sz="2800" dirty="0" smtClean="0">
                <a:latin typeface="Monotype Corsiva" pitchFamily="66" charset="0"/>
                <a:cs typeface="Aldhabi" pitchFamily="2" charset="-7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1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Right)">
                                      <p:cBhvr>
                                        <p:cTn id="12" dur="2000"/>
                                        <p:tgtEl>
                                          <p:spTgt spid="6"/>
                                        </p:tgtEl>
                                      </p:cBhvr>
                                    </p:animEffect>
                                  </p:childTnLst>
                                </p:cTn>
                              </p:par>
                            </p:childTnLst>
                          </p:cTn>
                        </p:par>
                        <p:par>
                          <p:cTn id="13" fill="hold">
                            <p:stCondLst>
                              <p:cond delay="4000"/>
                            </p:stCondLst>
                            <p:childTnLst>
                              <p:par>
                                <p:cTn id="14" presetID="12" presetClass="entr" presetSubtype="2"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lide(fromRight)">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000" b="-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1498178"/>
          </a:xfrm>
          <a:ln w="28575"/>
          <a:effectLst>
            <a:glow rad="139700">
              <a:schemeClr val="accent5">
                <a:satMod val="175000"/>
                <a:alpha val="40000"/>
              </a:schemeClr>
            </a:glow>
            <a:outerShdw blurRad="50800" dist="25000" dir="5400000" rotWithShape="0">
              <a:srgbClr val="000000">
                <a:alpha val="40000"/>
              </a:srgbClr>
            </a:outerShdw>
          </a:effectLst>
        </p:spPr>
        <p:style>
          <a:lnRef idx="1">
            <a:schemeClr val="accent3"/>
          </a:lnRef>
          <a:fillRef idx="2">
            <a:schemeClr val="accent3"/>
          </a:fillRef>
          <a:effectRef idx="1">
            <a:schemeClr val="accent3"/>
          </a:effectRef>
          <a:fontRef idx="minor">
            <a:schemeClr val="dk1"/>
          </a:fontRef>
        </p:style>
        <p:txBody>
          <a:bodyPr>
            <a:normAutofit/>
          </a:bodyPr>
          <a:lstStyle/>
          <a:p>
            <a:r>
              <a:rPr lang="ru-RU" sz="2800" b="1" dirty="0" err="1" smtClean="0">
                <a:latin typeface="Monotype Corsiva" pitchFamily="66" charset="0"/>
              </a:rPr>
              <a:t>Every</a:t>
            </a:r>
            <a:r>
              <a:rPr lang="ru-RU" sz="2800" b="1" dirty="0" smtClean="0">
                <a:latin typeface="Monotype Corsiva" pitchFamily="66" charset="0"/>
              </a:rPr>
              <a:t> </a:t>
            </a:r>
            <a:r>
              <a:rPr lang="ru-RU" sz="2800" b="1" dirty="0" err="1" smtClean="0">
                <a:latin typeface="Monotype Corsiva" pitchFamily="66" charset="0"/>
              </a:rPr>
              <a:t>artist</a:t>
            </a:r>
            <a:r>
              <a:rPr lang="ru-RU" sz="2800" b="1" dirty="0" smtClean="0">
                <a:latin typeface="Monotype Corsiva" pitchFamily="66" charset="0"/>
              </a:rPr>
              <a:t> </a:t>
            </a:r>
            <a:r>
              <a:rPr lang="ru-RU" sz="2800" b="1" dirty="0" err="1" smtClean="0">
                <a:latin typeface="Monotype Corsiva" pitchFamily="66" charset="0"/>
              </a:rPr>
              <a:t>tries</a:t>
            </a:r>
            <a:r>
              <a:rPr lang="ru-RU" sz="2800" b="1" dirty="0" smtClean="0">
                <a:latin typeface="Monotype Corsiva" pitchFamily="66" charset="0"/>
              </a:rPr>
              <a:t> </a:t>
            </a:r>
            <a:r>
              <a:rPr lang="ru-RU" sz="2800" b="1" dirty="0" err="1" smtClean="0">
                <a:latin typeface="Monotype Corsiva" pitchFamily="66" charset="0"/>
              </a:rPr>
              <a:t>to</a:t>
            </a:r>
            <a:r>
              <a:rPr lang="ru-RU" sz="2800" b="1" dirty="0" smtClean="0">
                <a:latin typeface="Monotype Corsiva" pitchFamily="66" charset="0"/>
              </a:rPr>
              <a:t> </a:t>
            </a:r>
            <a:r>
              <a:rPr lang="ru-RU" sz="2800" b="1" dirty="0" err="1" smtClean="0">
                <a:latin typeface="Monotype Corsiva" pitchFamily="66" charset="0"/>
              </a:rPr>
              <a:t>develop</a:t>
            </a:r>
            <a:r>
              <a:rPr lang="ru-RU" sz="2800" b="1" dirty="0" smtClean="0">
                <a:latin typeface="Monotype Corsiva" pitchFamily="66" charset="0"/>
              </a:rPr>
              <a:t> </a:t>
            </a:r>
            <a:r>
              <a:rPr lang="ru-RU" sz="2800" b="1" dirty="0" err="1" smtClean="0">
                <a:latin typeface="Monotype Corsiva" pitchFamily="66" charset="0"/>
              </a:rPr>
              <a:t>his</a:t>
            </a:r>
            <a:r>
              <a:rPr lang="ru-RU" sz="2800" b="1" dirty="0" smtClean="0">
                <a:latin typeface="Monotype Corsiva" pitchFamily="66" charset="0"/>
              </a:rPr>
              <a:t> </a:t>
            </a:r>
            <a:r>
              <a:rPr lang="ru-RU" sz="2800" b="1" dirty="0" err="1" smtClean="0">
                <a:latin typeface="Monotype Corsiva" pitchFamily="66" charset="0"/>
              </a:rPr>
              <a:t>own</a:t>
            </a:r>
            <a:r>
              <a:rPr lang="ru-RU" sz="2800" b="1" dirty="0" smtClean="0">
                <a:latin typeface="Monotype Corsiva" pitchFamily="66" charset="0"/>
              </a:rPr>
              <a:t> </a:t>
            </a:r>
            <a:r>
              <a:rPr lang="ru-RU" sz="2800" b="1" dirty="0" err="1" smtClean="0">
                <a:latin typeface="Monotype Corsiva" pitchFamily="66" charset="0"/>
              </a:rPr>
              <a:t>style</a:t>
            </a:r>
            <a:r>
              <a:rPr lang="ru-RU" sz="2800" b="1" dirty="0" smtClean="0">
                <a:latin typeface="Monotype Corsiva" pitchFamily="66" charset="0"/>
              </a:rPr>
              <a:t> </a:t>
            </a:r>
            <a:r>
              <a:rPr lang="ru-RU" sz="2800" b="1" dirty="0" err="1" smtClean="0">
                <a:latin typeface="Monotype Corsiva" pitchFamily="66" charset="0"/>
              </a:rPr>
              <a:t>of</a:t>
            </a:r>
            <a:r>
              <a:rPr lang="ru-RU" sz="2800" b="1" dirty="0" smtClean="0">
                <a:latin typeface="Monotype Corsiva" pitchFamily="66" charset="0"/>
              </a:rPr>
              <a:t> </a:t>
            </a:r>
            <a:r>
              <a:rPr lang="ru-RU" sz="2800" b="1" dirty="0" err="1" smtClean="0">
                <a:latin typeface="Monotype Corsiva" pitchFamily="66" charset="0"/>
              </a:rPr>
              <a:t>painting</a:t>
            </a:r>
            <a:r>
              <a:rPr lang="ru-RU" sz="2800" b="1" dirty="0" smtClean="0">
                <a:latin typeface="Monotype Corsiva" pitchFamily="66" charset="0"/>
              </a:rPr>
              <a:t> </a:t>
            </a:r>
            <a:r>
              <a:rPr lang="ru-RU" sz="2800" b="1" dirty="0" err="1" smtClean="0">
                <a:latin typeface="Monotype Corsiva" pitchFamily="66" charset="0"/>
              </a:rPr>
              <a:t>to</a:t>
            </a:r>
            <a:r>
              <a:rPr lang="ru-RU" sz="2800" b="1" dirty="0" smtClean="0">
                <a:latin typeface="Monotype Corsiva" pitchFamily="66" charset="0"/>
              </a:rPr>
              <a:t> </a:t>
            </a:r>
            <a:r>
              <a:rPr lang="ru-RU" sz="2800" b="1" dirty="0" err="1" smtClean="0">
                <a:latin typeface="Monotype Corsiva" pitchFamily="66" charset="0"/>
              </a:rPr>
              <a:t>differ</a:t>
            </a:r>
            <a:r>
              <a:rPr lang="ru-RU" sz="2800" b="1" dirty="0" smtClean="0">
                <a:latin typeface="Monotype Corsiva" pitchFamily="66" charset="0"/>
              </a:rPr>
              <a:t> </a:t>
            </a:r>
            <a:r>
              <a:rPr lang="ru-RU" sz="2800" b="1" dirty="0" err="1" smtClean="0">
                <a:latin typeface="Monotype Corsiva" pitchFamily="66" charset="0"/>
              </a:rPr>
              <a:t>from</a:t>
            </a:r>
            <a:r>
              <a:rPr lang="ru-RU" sz="2800" b="1" dirty="0" smtClean="0">
                <a:latin typeface="Monotype Corsiva" pitchFamily="66" charset="0"/>
              </a:rPr>
              <a:t> </a:t>
            </a:r>
            <a:r>
              <a:rPr lang="ru-RU" sz="2800" b="1" dirty="0" err="1" smtClean="0">
                <a:latin typeface="Monotype Corsiva" pitchFamily="66" charset="0"/>
              </a:rPr>
              <a:t>other</a:t>
            </a:r>
            <a:r>
              <a:rPr lang="ru-RU" sz="2800" b="1" dirty="0" smtClean="0">
                <a:latin typeface="Monotype Corsiva" pitchFamily="66" charset="0"/>
              </a:rPr>
              <a:t> </a:t>
            </a:r>
            <a:r>
              <a:rPr lang="ru-RU" sz="2800" b="1" dirty="0" err="1" smtClean="0">
                <a:latin typeface="Monotype Corsiva" pitchFamily="66" charset="0"/>
              </a:rPr>
              <a:t>ones</a:t>
            </a:r>
            <a:r>
              <a:rPr lang="ru-RU" sz="2800" b="1" dirty="0" smtClean="0">
                <a:latin typeface="Monotype Corsiva" pitchFamily="66" charset="0"/>
              </a:rPr>
              <a:t>. </a:t>
            </a:r>
            <a:r>
              <a:rPr lang="ru-RU" sz="2800" b="1" dirty="0" err="1" smtClean="0">
                <a:latin typeface="Monotype Corsiva" pitchFamily="66" charset="0"/>
              </a:rPr>
              <a:t>There</a:t>
            </a:r>
            <a:r>
              <a:rPr lang="ru-RU" sz="2800" b="1" dirty="0" smtClean="0">
                <a:latin typeface="Monotype Corsiva" pitchFamily="66" charset="0"/>
              </a:rPr>
              <a:t> </a:t>
            </a:r>
            <a:r>
              <a:rPr lang="ru-RU" sz="2800" b="1" dirty="0" err="1" smtClean="0">
                <a:latin typeface="Monotype Corsiva" pitchFamily="66" charset="0"/>
              </a:rPr>
              <a:t>are</a:t>
            </a:r>
            <a:r>
              <a:rPr lang="ru-RU" sz="2800" b="1" dirty="0" smtClean="0">
                <a:latin typeface="Monotype Corsiva" pitchFamily="66" charset="0"/>
              </a:rPr>
              <a:t> </a:t>
            </a:r>
            <a:r>
              <a:rPr lang="ru-RU" sz="2800" b="1" dirty="0" err="1" smtClean="0">
                <a:latin typeface="Monotype Corsiva" pitchFamily="66" charset="0"/>
              </a:rPr>
              <a:t>many</a:t>
            </a:r>
            <a:r>
              <a:rPr lang="ru-RU" sz="2800" b="1" dirty="0" smtClean="0">
                <a:latin typeface="Monotype Corsiva" pitchFamily="66" charset="0"/>
              </a:rPr>
              <a:t> </a:t>
            </a:r>
            <a:r>
              <a:rPr lang="ru-RU" sz="2800" b="1" dirty="0" err="1" smtClean="0">
                <a:latin typeface="Monotype Corsiva" pitchFamily="66" charset="0"/>
              </a:rPr>
              <a:t>styles</a:t>
            </a:r>
            <a:r>
              <a:rPr lang="ru-RU" sz="2800" b="1" dirty="0" smtClean="0">
                <a:latin typeface="Monotype Corsiva" pitchFamily="66" charset="0"/>
              </a:rPr>
              <a:t> </a:t>
            </a:r>
            <a:r>
              <a:rPr lang="ru-RU" sz="2800" b="1" dirty="0" err="1" smtClean="0">
                <a:latin typeface="Monotype Corsiva" pitchFamily="66" charset="0"/>
              </a:rPr>
              <a:t>of</a:t>
            </a:r>
            <a:r>
              <a:rPr lang="ru-RU" sz="2800" b="1" dirty="0" smtClean="0">
                <a:latin typeface="Monotype Corsiva" pitchFamily="66" charset="0"/>
              </a:rPr>
              <a:t> </a:t>
            </a:r>
            <a:r>
              <a:rPr lang="ru-RU" sz="2800" b="1" dirty="0" err="1" smtClean="0">
                <a:latin typeface="Monotype Corsiva" pitchFamily="66" charset="0"/>
              </a:rPr>
              <a:t>painting</a:t>
            </a:r>
            <a:r>
              <a:rPr lang="ru-RU" sz="2800" b="1" dirty="0" smtClean="0">
                <a:latin typeface="Monotype Corsiva" pitchFamily="66" charset="0"/>
              </a:rPr>
              <a:t> </a:t>
            </a:r>
            <a:r>
              <a:rPr lang="ru-RU" sz="2800" b="1" dirty="0" err="1" smtClean="0">
                <a:latin typeface="Monotype Corsiva" pitchFamily="66" charset="0"/>
              </a:rPr>
              <a:t>in</a:t>
            </a:r>
            <a:r>
              <a:rPr lang="ru-RU" sz="2800" b="1" dirty="0" smtClean="0">
                <a:latin typeface="Monotype Corsiva" pitchFamily="66" charset="0"/>
              </a:rPr>
              <a:t> </a:t>
            </a:r>
            <a:r>
              <a:rPr lang="ru-RU" sz="2800" b="1" dirty="0" err="1" smtClean="0">
                <a:latin typeface="Monotype Corsiva" pitchFamily="66" charset="0"/>
              </a:rPr>
              <a:t>art</a:t>
            </a:r>
            <a:r>
              <a:rPr lang="ru-RU" sz="2800" b="1" dirty="0" smtClean="0">
                <a:latin typeface="Monotype Corsiva" pitchFamily="66" charset="0"/>
              </a:rPr>
              <a:t>: </a:t>
            </a:r>
            <a:r>
              <a:rPr lang="ru-RU" sz="2800" b="1" dirty="0" err="1" smtClean="0">
                <a:latin typeface="Monotype Corsiva" pitchFamily="66" charset="0"/>
              </a:rPr>
              <a:t>a</a:t>
            </a:r>
            <a:r>
              <a:rPr lang="ru-RU" sz="2800" b="1" dirty="0" smtClean="0">
                <a:latin typeface="Monotype Corsiva" pitchFamily="66" charset="0"/>
              </a:rPr>
              <a:t> </a:t>
            </a:r>
            <a:r>
              <a:rPr lang="ru-RU" sz="2800" b="1" dirty="0" err="1" smtClean="0">
                <a:latin typeface="Monotype Corsiva" pitchFamily="66" charset="0"/>
              </a:rPr>
              <a:t>portrait</a:t>
            </a:r>
            <a:r>
              <a:rPr lang="ru-RU" sz="2800" b="1" dirty="0" smtClean="0">
                <a:latin typeface="Monotype Corsiva" pitchFamily="66" charset="0"/>
              </a:rPr>
              <a:t>, </a:t>
            </a:r>
            <a:r>
              <a:rPr lang="ru-RU" sz="2800" b="1" dirty="0" err="1" smtClean="0">
                <a:latin typeface="Monotype Corsiva" pitchFamily="66" charset="0"/>
              </a:rPr>
              <a:t>a</a:t>
            </a:r>
            <a:r>
              <a:rPr lang="ru-RU" sz="2800" b="1" dirty="0" smtClean="0">
                <a:latin typeface="Monotype Corsiva" pitchFamily="66" charset="0"/>
              </a:rPr>
              <a:t> </a:t>
            </a:r>
            <a:r>
              <a:rPr lang="ru-RU" sz="2800" b="1" dirty="0" err="1" smtClean="0">
                <a:latin typeface="Monotype Corsiva" pitchFamily="66" charset="0"/>
              </a:rPr>
              <a:t>still</a:t>
            </a:r>
            <a:r>
              <a:rPr lang="ru-RU" sz="2800" b="1" dirty="0" smtClean="0">
                <a:latin typeface="Monotype Corsiva" pitchFamily="66" charset="0"/>
              </a:rPr>
              <a:t> </a:t>
            </a:r>
            <a:r>
              <a:rPr lang="ru-RU" sz="2800" b="1" dirty="0" err="1" smtClean="0">
                <a:latin typeface="Monotype Corsiva" pitchFamily="66" charset="0"/>
              </a:rPr>
              <a:t>life</a:t>
            </a:r>
            <a:r>
              <a:rPr lang="ru-RU" sz="2800" b="1" dirty="0" smtClean="0">
                <a:latin typeface="Monotype Corsiva" pitchFamily="66" charset="0"/>
              </a:rPr>
              <a:t>, </a:t>
            </a:r>
            <a:r>
              <a:rPr lang="ru-RU" sz="2800" b="1" dirty="0" err="1" smtClean="0">
                <a:latin typeface="Monotype Corsiva" pitchFamily="66" charset="0"/>
              </a:rPr>
              <a:t>a</a:t>
            </a:r>
            <a:r>
              <a:rPr lang="ru-RU" sz="2800" b="1" dirty="0" smtClean="0">
                <a:latin typeface="Monotype Corsiva" pitchFamily="66" charset="0"/>
              </a:rPr>
              <a:t> </a:t>
            </a:r>
            <a:r>
              <a:rPr lang="ru-RU" sz="2800" b="1" dirty="0" err="1" smtClean="0">
                <a:latin typeface="Monotype Corsiva" pitchFamily="66" charset="0"/>
              </a:rPr>
              <a:t>landscape</a:t>
            </a:r>
            <a:r>
              <a:rPr lang="ru-RU" sz="2800" b="1" dirty="0" smtClean="0">
                <a:latin typeface="Monotype Corsiva" pitchFamily="66" charset="0"/>
              </a:rPr>
              <a:t>, </a:t>
            </a:r>
            <a:r>
              <a:rPr lang="ru-RU" sz="2800" b="1" dirty="0" err="1" smtClean="0">
                <a:latin typeface="Monotype Corsiva" pitchFamily="66" charset="0"/>
              </a:rPr>
              <a:t>a</a:t>
            </a:r>
            <a:r>
              <a:rPr lang="ru-RU" sz="2800" b="1" dirty="0" smtClean="0">
                <a:latin typeface="Monotype Corsiva" pitchFamily="66" charset="0"/>
              </a:rPr>
              <a:t> </a:t>
            </a:r>
            <a:r>
              <a:rPr lang="ru-RU" sz="2800" b="1" dirty="0" err="1" smtClean="0">
                <a:latin typeface="Monotype Corsiva" pitchFamily="66" charset="0"/>
              </a:rPr>
              <a:t>seascape</a:t>
            </a:r>
            <a:r>
              <a:rPr lang="ru-RU" sz="2800" b="1" dirty="0" smtClean="0">
                <a:latin typeface="Monotype Corsiva" pitchFamily="66" charset="0"/>
              </a:rPr>
              <a:t> </a:t>
            </a:r>
            <a:r>
              <a:rPr lang="ru-RU" sz="2800" b="1" dirty="0" err="1" smtClean="0">
                <a:latin typeface="Monotype Corsiva" pitchFamily="66" charset="0"/>
              </a:rPr>
              <a:t>and</a:t>
            </a:r>
            <a:r>
              <a:rPr lang="ru-RU" sz="2800" b="1" dirty="0" smtClean="0">
                <a:latin typeface="Monotype Corsiva" pitchFamily="66" charset="0"/>
              </a:rPr>
              <a:t> </a:t>
            </a:r>
            <a:r>
              <a:rPr lang="ru-RU" sz="2800" b="1" dirty="0" err="1" smtClean="0">
                <a:latin typeface="Monotype Corsiva" pitchFamily="66" charset="0"/>
              </a:rPr>
              <a:t>etc</a:t>
            </a:r>
            <a:r>
              <a:rPr lang="ru-RU" sz="2800" b="1" dirty="0" smtClean="0">
                <a:latin typeface="Monotype Corsiva" pitchFamily="66" charset="0"/>
              </a:rPr>
              <a:t>.</a:t>
            </a:r>
            <a:endParaRPr lang="uk-UA" sz="2800" dirty="0">
              <a:latin typeface="Monotype Corsiva" pitchFamily="66" charset="0"/>
            </a:endParaRPr>
          </a:p>
        </p:txBody>
      </p:sp>
      <p:pic>
        <p:nvPicPr>
          <p:cNvPr id="6" name="Содержимое 5" descr="Рисунок3.jpg"/>
          <p:cNvPicPr>
            <a:picLocks noGrp="1" noChangeAspect="1"/>
          </p:cNvPicPr>
          <p:nvPr>
            <p:ph sz="half" idx="1"/>
          </p:nvPr>
        </p:nvPicPr>
        <p:blipFill>
          <a:blip r:embed="rId4" cstate="print"/>
          <a:stretch>
            <a:fillRect/>
          </a:stretch>
        </p:blipFill>
        <p:spPr>
          <a:xfrm>
            <a:off x="971600" y="2204864"/>
            <a:ext cx="3312368" cy="422778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Содержимое 6" descr="Рисунок4.jpg"/>
          <p:cNvPicPr>
            <a:picLocks noGrp="1" noChangeAspect="1"/>
          </p:cNvPicPr>
          <p:nvPr>
            <p:ph sz="half" idx="2"/>
          </p:nvPr>
        </p:nvPicPr>
        <p:blipFill>
          <a:blip r:embed="rId5" cstate="print"/>
          <a:stretch>
            <a:fillRect/>
          </a:stretch>
        </p:blipFill>
        <p:spPr>
          <a:xfrm>
            <a:off x="5076056" y="2155697"/>
            <a:ext cx="3240360" cy="423896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par>
                          <p:cTn id="8" fill="hold">
                            <p:stCondLst>
                              <p:cond delay="2000"/>
                            </p:stCondLst>
                            <p:childTnLst>
                              <p:par>
                                <p:cTn id="9" presetID="2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fltVal val="0"/>
                                          </p:val>
                                        </p:tav>
                                        <p:tav tm="100000">
                                          <p:val>
                                            <p:strVal val="#ppt_w"/>
                                          </p:val>
                                        </p:tav>
                                      </p:tavLst>
                                    </p:anim>
                                    <p:anim calcmode="lin" valueType="num">
                                      <p:cBhvr>
                                        <p:cTn id="12" dur="2000" fill="hold"/>
                                        <p:tgtEl>
                                          <p:spTgt spid="6"/>
                                        </p:tgtEl>
                                        <p:attrNameLst>
                                          <p:attrName>ppt_h</p:attrName>
                                        </p:attrNameLst>
                                      </p:cBhvr>
                                      <p:tavLst>
                                        <p:tav tm="0">
                                          <p:val>
                                            <p:fltVal val="0"/>
                                          </p:val>
                                        </p:tav>
                                        <p:tav tm="100000">
                                          <p:val>
                                            <p:strVal val="#ppt_h"/>
                                          </p:val>
                                        </p:tav>
                                      </p:tavLst>
                                    </p:anim>
                                  </p:childTnLst>
                                </p:cTn>
                              </p:par>
                            </p:childTnLst>
                          </p:cTn>
                        </p:par>
                        <p:par>
                          <p:cTn id="13" fill="hold">
                            <p:stCondLst>
                              <p:cond delay="4000"/>
                            </p:stCondLst>
                            <p:childTnLst>
                              <p:par>
                                <p:cTn id="14" presetID="2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2000" fill="hold"/>
                                        <p:tgtEl>
                                          <p:spTgt spid="7"/>
                                        </p:tgtEl>
                                        <p:attrNameLst>
                                          <p:attrName>ppt_w</p:attrName>
                                        </p:attrNameLst>
                                      </p:cBhvr>
                                      <p:tavLst>
                                        <p:tav tm="0">
                                          <p:val>
                                            <p:fltVal val="0"/>
                                          </p:val>
                                        </p:tav>
                                        <p:tav tm="100000">
                                          <p:val>
                                            <p:strVal val="#ppt_w"/>
                                          </p:val>
                                        </p:tav>
                                      </p:tavLst>
                                    </p:anim>
                                    <p:anim calcmode="lin" valueType="num">
                                      <p:cBhvr>
                                        <p:cTn id="17"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8000" b="-8000"/>
          </a:stretch>
        </a:blipFill>
        <a:effectLst/>
      </p:bgPr>
    </p:bg>
    <p:spTree>
      <p:nvGrpSpPr>
        <p:cNvPr id="1" name=""/>
        <p:cNvGrpSpPr/>
        <p:nvPr/>
      </p:nvGrpSpPr>
      <p:grpSpPr>
        <a:xfrm>
          <a:off x="0" y="0"/>
          <a:ext cx="0" cy="0"/>
          <a:chOff x="0" y="0"/>
          <a:chExt cx="0" cy="0"/>
        </a:xfrm>
      </p:grpSpPr>
      <p:graphicFrame>
        <p:nvGraphicFramePr>
          <p:cNvPr id="5" name="Схема 4"/>
          <p:cNvGraphicFramePr/>
          <p:nvPr/>
        </p:nvGraphicFramePr>
        <p:xfrm>
          <a:off x="323528" y="404664"/>
          <a:ext cx="8424936" cy="93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Текст 3"/>
          <p:cNvSpPr>
            <a:spLocks noGrp="1"/>
          </p:cNvSpPr>
          <p:nvPr>
            <p:ph type="body" sz="half" idx="2"/>
          </p:nvPr>
        </p:nvSpPr>
        <p:spPr>
          <a:xfrm>
            <a:off x="539552" y="1772816"/>
            <a:ext cx="2925961" cy="4353347"/>
          </a:xfrm>
          <a:blipFill>
            <a:blip r:embed="rId7" cstate="print"/>
            <a:tile tx="0" ty="0" sx="100000" sy="100000" flip="none" algn="tl"/>
          </a:blipFill>
          <a:ln w="38100">
            <a:solidFill>
              <a:schemeClr val="tx2">
                <a:lumMod val="40000"/>
                <a:lumOff val="60000"/>
              </a:schemeClr>
            </a:solidFill>
          </a:ln>
        </p:spPr>
        <p:txBody>
          <a:bodyPr>
            <a:normAutofit lnSpcReduction="10000"/>
          </a:bodyPr>
          <a:lstStyle/>
          <a:p>
            <a:r>
              <a:rPr lang="en-US" sz="2800" dirty="0" smtClean="0">
                <a:latin typeface="Century Gothic" pitchFamily="34" charset="0"/>
              </a:rPr>
              <a:t>A </a:t>
            </a:r>
            <a:r>
              <a:rPr lang="en-US" sz="2800" b="1" dirty="0" smtClean="0">
                <a:latin typeface="Century Gothic" pitchFamily="34" charset="0"/>
                <a:hlinkClick r:id="rId8"/>
              </a:rPr>
              <a:t>portrait</a:t>
            </a:r>
            <a:r>
              <a:rPr lang="en-US" sz="2800" dirty="0" smtClean="0">
                <a:latin typeface="Century Gothic" pitchFamily="34" charset="0"/>
              </a:rPr>
              <a:t> is an image of a person or animal. Besides showing what someone looks like, a portrait often captures a mood or personality.</a:t>
            </a:r>
            <a:endParaRPr lang="uk-UA" sz="2800" dirty="0">
              <a:latin typeface="Century Gothic" pitchFamily="34" charset="0"/>
            </a:endParaRPr>
          </a:p>
        </p:txBody>
      </p:sp>
      <p:pic>
        <p:nvPicPr>
          <p:cNvPr id="8" name="Содержимое 7" descr="(Pictured Above Watercolor portrait painting painted by Vitaly Shchukin, Nicole Kidman).jpg"/>
          <p:cNvPicPr>
            <a:picLocks noGrp="1" noChangeAspect="1"/>
          </p:cNvPicPr>
          <p:nvPr>
            <p:ph idx="1"/>
          </p:nvPr>
        </p:nvPicPr>
        <p:blipFill>
          <a:blip r:embed="rId9" cstate="print"/>
          <a:stretch>
            <a:fillRect/>
          </a:stretch>
        </p:blipFill>
        <p:spPr>
          <a:xfrm>
            <a:off x="3707904" y="1772816"/>
            <a:ext cx="4983378" cy="43924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500"/>
                                        <p:tgtEl>
                                          <p:spTgt spid="4">
                                            <p:bg/>
                                          </p:spTgt>
                                        </p:tgtEl>
                                      </p:cBhvr>
                                    </p:animEffect>
                                    <p:anim calcmode="lin" valueType="num">
                                      <p:cBhvr>
                                        <p:cTn id="13" dur="500" fill="hold"/>
                                        <p:tgtEl>
                                          <p:spTgt spid="4">
                                            <p:bg/>
                                          </p:spTgt>
                                        </p:tgtEl>
                                        <p:attrNameLst>
                                          <p:attrName>ppt_w</p:attrName>
                                        </p:attrNameLst>
                                      </p:cBhvr>
                                      <p:tavLst>
                                        <p:tav tm="0" fmla="#ppt_w*sin(2.5*pi*$)">
                                          <p:val>
                                            <p:fltVal val="0"/>
                                          </p:val>
                                        </p:tav>
                                        <p:tav tm="100000">
                                          <p:val>
                                            <p:fltVal val="1"/>
                                          </p:val>
                                        </p:tav>
                                      </p:tavLst>
                                    </p:anim>
                                    <p:anim calcmode="lin" valueType="num">
                                      <p:cBhvr>
                                        <p:cTn id="14" dur="500" fill="hold"/>
                                        <p:tgtEl>
                                          <p:spTgt spid="4">
                                            <p:bg/>
                                          </p:spTgt>
                                        </p:tgtEl>
                                        <p:attrNameLst>
                                          <p:attrName>ppt_h</p:attrName>
                                        </p:attrNameLst>
                                      </p:cBhvr>
                                      <p:tavLst>
                                        <p:tav tm="0">
                                          <p:val>
                                            <p:strVal val="#ppt_h"/>
                                          </p:val>
                                        </p:tav>
                                        <p:tav tm="100000">
                                          <p:val>
                                            <p:strVal val="#ppt_h"/>
                                          </p:val>
                                        </p:tav>
                                      </p:tavLst>
                                    </p:anim>
                                  </p:childTnLst>
                                </p:cTn>
                              </p:par>
                            </p:childTnLst>
                          </p:cTn>
                        </p:par>
                        <p:par>
                          <p:cTn id="15" fill="hold">
                            <p:stCondLst>
                              <p:cond delay="2500"/>
                            </p:stCondLst>
                            <p:childTnLst>
                              <p:par>
                                <p:cTn id="16" presetID="45" presetClass="entr" presetSubtype="0" fill="hold" grpId="0" nodeType="afterEffect">
                                  <p:stCondLst>
                                    <p:cond delay="0"/>
                                  </p:stCondLst>
                                  <p:iterate type="lt">
                                    <p:tmPct val="10000"/>
                                  </p:iterate>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anim calcmode="lin" valueType="num">
                                      <p:cBhvr>
                                        <p:cTn id="19" dur="5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0"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21" fill="hold">
                            <p:stCondLst>
                              <p:cond delay="8550"/>
                            </p:stCondLst>
                            <p:childTnLst>
                              <p:par>
                                <p:cTn id="22" presetID="42"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anim calcmode="lin" valueType="num">
                                      <p:cBhvr>
                                        <p:cTn id="25" dur="2000" fill="hold"/>
                                        <p:tgtEl>
                                          <p:spTgt spid="8"/>
                                        </p:tgtEl>
                                        <p:attrNameLst>
                                          <p:attrName>ppt_x</p:attrName>
                                        </p:attrNameLst>
                                      </p:cBhvr>
                                      <p:tavLst>
                                        <p:tav tm="0">
                                          <p:val>
                                            <p:strVal val="#ppt_x"/>
                                          </p:val>
                                        </p:tav>
                                        <p:tav tm="100000">
                                          <p:val>
                                            <p:strVal val="#ppt_x"/>
                                          </p:val>
                                        </p:tav>
                                      </p:tavLst>
                                    </p:anim>
                                    <p:anim calcmode="lin" valueType="num">
                                      <p:cBhvr>
                                        <p:cTn id="26"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5000" r="-35000"/>
          </a:stretch>
        </a:blipFill>
        <a:effectLst/>
      </p:bgPr>
    </p:bg>
    <p:spTree>
      <p:nvGrpSpPr>
        <p:cNvPr id="1" name=""/>
        <p:cNvGrpSpPr/>
        <p:nvPr/>
      </p:nvGrpSpPr>
      <p:grpSpPr>
        <a:xfrm>
          <a:off x="0" y="0"/>
          <a:ext cx="0" cy="0"/>
          <a:chOff x="0" y="0"/>
          <a:chExt cx="0" cy="0"/>
        </a:xfrm>
      </p:grpSpPr>
      <p:graphicFrame>
        <p:nvGraphicFramePr>
          <p:cNvPr id="6" name="Схема 5"/>
          <p:cNvGraphicFramePr/>
          <p:nvPr/>
        </p:nvGraphicFramePr>
        <p:xfrm>
          <a:off x="457200" y="273050"/>
          <a:ext cx="8219256" cy="1162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Содержимое 6" descr="321519.jpg"/>
          <p:cNvPicPr>
            <a:picLocks noGrp="1" noChangeAspect="1"/>
          </p:cNvPicPr>
          <p:nvPr>
            <p:ph idx="1"/>
          </p:nvPr>
        </p:nvPicPr>
        <p:blipFill>
          <a:blip r:embed="rId7" cstate="print"/>
          <a:stretch>
            <a:fillRect/>
          </a:stretch>
        </p:blipFill>
        <p:spPr>
          <a:xfrm>
            <a:off x="3635375" y="1628801"/>
            <a:ext cx="5090732" cy="4464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Текст 3"/>
          <p:cNvSpPr>
            <a:spLocks noGrp="1"/>
          </p:cNvSpPr>
          <p:nvPr>
            <p:ph type="body" sz="half" idx="2"/>
          </p:nvPr>
        </p:nvSpPr>
        <p:spPr>
          <a:xfrm rot="21250056">
            <a:off x="467544" y="1628800"/>
            <a:ext cx="2997969" cy="4497363"/>
          </a:xfrm>
          <a:blipFill>
            <a:blip r:embed="rId8" cstate="print"/>
            <a:tile tx="0" ty="0" sx="100000" sy="100000" flip="none" algn="tl"/>
          </a:blipFill>
          <a:ln w="19050">
            <a:solidFill>
              <a:srgbClr val="0070C0"/>
            </a:solidFill>
          </a:ln>
        </p:spPr>
        <p:txBody>
          <a:bodyPr>
            <a:normAutofit/>
          </a:bodyPr>
          <a:lstStyle/>
          <a:p>
            <a:r>
              <a:rPr lang="en-US" sz="2800" dirty="0" smtClean="0">
                <a:latin typeface="Andalus" pitchFamily="18" charset="-78"/>
                <a:cs typeface="Andalus" pitchFamily="18" charset="-78"/>
              </a:rPr>
              <a:t>A </a:t>
            </a:r>
            <a:r>
              <a:rPr lang="en-US" sz="2800" b="1" dirty="0" smtClean="0">
                <a:latin typeface="Andalus" pitchFamily="18" charset="-78"/>
                <a:cs typeface="Andalus" pitchFamily="18" charset="-78"/>
                <a:hlinkClick r:id="rId9"/>
              </a:rPr>
              <a:t>still life</a:t>
            </a:r>
            <a:r>
              <a:rPr lang="en-US" sz="2800" dirty="0" smtClean="0">
                <a:latin typeface="Andalus" pitchFamily="18" charset="-78"/>
                <a:cs typeface="Andalus" pitchFamily="18" charset="-78"/>
              </a:rPr>
              <a:t> shows objects, such as flowers, food, or musical instruments. A still life reveals an artist's skill in painting shapes, light, and shadow.</a:t>
            </a:r>
            <a:endParaRPr lang="uk-UA" sz="2800" dirty="0">
              <a:cs typeface="Andalus" pitchFamily="18" charset="-7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4">
                                            <p:bg/>
                                          </p:spTgt>
                                        </p:tgtEl>
                                        <p:attrNameLst>
                                          <p:attrName>style.visibility</p:attrName>
                                        </p:attrNameLst>
                                      </p:cBhvr>
                                      <p:to>
                                        <p:strVal val="visible"/>
                                      </p:to>
                                    </p:set>
                                    <p:animEffect transition="in" filter="barn(inHorizontal)">
                                      <p:cBhvr>
                                        <p:cTn id="11" dur="2000"/>
                                        <p:tgtEl>
                                          <p:spTgt spid="4">
                                            <p:bg/>
                                          </p:spTgt>
                                        </p:tgtEl>
                                      </p:cBhvr>
                                    </p:animEffect>
                                  </p:childTnLst>
                                </p:cTn>
                              </p:par>
                            </p:childTnLst>
                          </p:cTn>
                        </p:par>
                        <p:par>
                          <p:cTn id="12" fill="hold">
                            <p:stCondLst>
                              <p:cond delay="2500"/>
                            </p:stCondLst>
                            <p:childTnLst>
                              <p:par>
                                <p:cTn id="13" presetID="16" presetClass="entr" presetSubtype="26"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Horizontal)">
                                      <p:cBhvr>
                                        <p:cTn id="15" dur="2000"/>
                                        <p:tgtEl>
                                          <p:spTgt spid="4">
                                            <p:txEl>
                                              <p:pRg st="0" end="0"/>
                                            </p:txEl>
                                          </p:spTgt>
                                        </p:tgtEl>
                                      </p:cBhvr>
                                    </p:animEffect>
                                  </p:childTnLst>
                                </p:cTn>
                              </p:par>
                            </p:childTnLst>
                          </p:cTn>
                        </p:par>
                        <p:par>
                          <p:cTn id="16" fill="hold">
                            <p:stCondLst>
                              <p:cond delay="4500"/>
                            </p:stCondLst>
                            <p:childTnLst>
                              <p:par>
                                <p:cTn id="17" presetID="9"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 grpId="0" build="p"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167</Words>
  <Application>Microsoft Office PowerPoint</Application>
  <PresentationFormat>On-screen Show (4:3)</PresentationFormat>
  <Paragraphs>34</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Тема Office</vt:lpstr>
      <vt:lpstr>The World of Painting</vt:lpstr>
      <vt:lpstr>Slide 2</vt:lpstr>
      <vt:lpstr>Slide 3</vt:lpstr>
      <vt:lpstr>Quotations about Painting</vt:lpstr>
      <vt:lpstr>Art plays an important role in our life. It aids the people`s understanding of their culture. No doubt tastes should be developed through images of high artistic culture, whereas works of popular culture as a rule meet consumers tastes. </vt:lpstr>
      <vt:lpstr>In my opinion the habit of looking at good pictures is in itself a means by which taste can be formed. Art allows people to talk about emotionally meaningful experiences. </vt:lpstr>
      <vt:lpstr>Every artist tries to develop his own style of painting to differ from other ones. There are many styles of painting in art: a portrait, a still life, a landscape, a seascape and etc.</vt:lpstr>
      <vt:lpstr>Slide 8</vt:lpstr>
      <vt:lpstr>Slide 9</vt:lpstr>
      <vt:lpstr>Slide 10</vt:lpstr>
      <vt:lpstr>Slide 11</vt:lpstr>
      <vt:lpstr>Slide 12</vt:lpstr>
      <vt:lpstr>Slide 13</vt:lpstr>
      <vt:lpstr>Slide 14</vt:lpstr>
      <vt:lpstr>Сontemporary Ukrainian Art Vasyl Kushch, Ukrainian artist</vt:lpstr>
      <vt:lpstr> "THE EARTH" (ZEMLIIA) BY BOHDAN PEVNY Dedicated to the Memory of the 1933 Famine in Ukraine</vt:lpstr>
      <vt:lpstr>  The Art Inspired by Ukraine's Euromaidan When Kiev's Independence Square becomes a studio. </vt:lpstr>
      <vt:lpstr>Slide 18</vt:lpstr>
      <vt:lpstr>William Hogarth</vt:lpstr>
      <vt:lpstr>Thomas Gainsborough</vt:lpstr>
      <vt:lpstr>  Reynolds Sir Joshua   </vt:lpstr>
      <vt:lpstr>An artist has the skill to combine form and colour into harmonious entity and to represent a brilliant colour scheme. The artists pictures may be dull, crude, chaotic and colourless daub of paint. But in spite of it they are an exquisite piece of painting.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Юзер</dc:creator>
  <cp:lastModifiedBy>Toshiba</cp:lastModifiedBy>
  <cp:revision>109</cp:revision>
  <dcterms:created xsi:type="dcterms:W3CDTF">2016-10-08T19:51:49Z</dcterms:created>
  <dcterms:modified xsi:type="dcterms:W3CDTF">2020-03-22T18:18:41Z</dcterms:modified>
</cp:coreProperties>
</file>