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256" r:id="rId2"/>
    <p:sldId id="276" r:id="rId3"/>
    <p:sldId id="357" r:id="rId4"/>
    <p:sldId id="355" r:id="rId5"/>
    <p:sldId id="285" r:id="rId6"/>
    <p:sldId id="287" r:id="rId7"/>
    <p:sldId id="339" r:id="rId8"/>
    <p:sldId id="356" r:id="rId9"/>
    <p:sldId id="260" r:id="rId10"/>
    <p:sldId id="338" r:id="rId11"/>
    <p:sldId id="336" r:id="rId12"/>
    <p:sldId id="327" r:id="rId13"/>
    <p:sldId id="330" r:id="rId14"/>
    <p:sldId id="334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D279"/>
    <a:srgbClr val="765A43"/>
    <a:srgbClr val="5843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6" autoAdjust="0"/>
    <p:restoredTop sz="94660"/>
  </p:normalViewPr>
  <p:slideViewPr>
    <p:cSldViewPr snapToGrid="0">
      <p:cViewPr varScale="1">
        <p:scale>
          <a:sx n="70" d="100"/>
          <a:sy n="70" d="100"/>
        </p:scale>
        <p:origin x="1368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1D86A0-1217-4E7B-9444-3CA2B7EAE60B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782C8-2FDC-4492-87C1-335491D2FD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05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782C8-2FDC-4492-87C1-335491D2FD94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471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782C8-2FDC-4492-87C1-335491D2FD94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652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782C8-2FDC-4492-87C1-335491D2FD94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053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782C8-2FDC-4492-87C1-335491D2FD94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9238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782C8-2FDC-4492-87C1-335491D2FD94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58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782C8-2FDC-4492-87C1-335491D2FD94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442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782C8-2FDC-4492-87C1-335491D2FD94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76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:\ProPowerPoint\Шаблоны\ДЕТСКИЕ\Nezhniy\Nezhn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2420888"/>
            <a:ext cx="6622504" cy="125157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63688" y="4005064"/>
            <a:ext cx="6400800" cy="11045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7885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53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E2F1269F-2454-44DD-87E7-5A78BFFD99AC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71E02481-857D-442F-835B-10F8CC6423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ProPowerPoint\Шаблоны\ДЕТСКИЕ\Nezhniy\NezhnySlid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412875"/>
            <a:ext cx="8229600" cy="471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9" name="TextBox 6"/>
          <p:cNvSpPr txBox="1">
            <a:spLocks noChangeArrowheads="1"/>
          </p:cNvSpPr>
          <p:nvPr/>
        </p:nvSpPr>
        <p:spPr bwMode="auto">
          <a:xfrm>
            <a:off x="0" y="6515100"/>
            <a:ext cx="1530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1400" smtClean="0">
                <a:solidFill>
                  <a:srgbClr val="BFBFBF"/>
                </a:solidFill>
                <a:latin typeface="Ariston" pitchFamily="66" charset="0"/>
              </a:rPr>
              <a:t>ProPowerPoint.ru</a:t>
            </a:r>
            <a:endParaRPr lang="ru-RU" sz="1400" smtClean="0">
              <a:solidFill>
                <a:srgbClr val="BFBFBF"/>
              </a:solidFill>
              <a:latin typeface="Ariston" pitchFamily="66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28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клипарт пла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559" y="1817097"/>
            <a:ext cx="3786034" cy="33100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Выноска-облако 8"/>
          <p:cNvSpPr/>
          <p:nvPr/>
        </p:nvSpPr>
        <p:spPr>
          <a:xfrm>
            <a:off x="6368143" y="2280558"/>
            <a:ext cx="2775857" cy="1665514"/>
          </a:xfrm>
          <a:prstGeom prst="cloudCallout">
            <a:avLst>
              <a:gd name="adj1" fmla="val -57837"/>
              <a:gd name="adj2" fmla="val 52976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31372" y="508729"/>
            <a:ext cx="81490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584332"/>
                </a:solidFill>
                <a:ea typeface="Times New Roman" panose="02020603050405020304" pitchFamily="18" charset="0"/>
              </a:rPr>
              <a:t>Алгоритми </a:t>
            </a:r>
            <a:r>
              <a:rPr lang="uk-UA" sz="2400" b="1" dirty="0">
                <a:solidFill>
                  <a:srgbClr val="584332"/>
                </a:solidFill>
                <a:ea typeface="Times New Roman" panose="02020603050405020304" pitchFamily="18" charset="0"/>
              </a:rPr>
              <a:t>в нашому житті. План виконання завдання. Планування в нашому житті. </a:t>
            </a:r>
            <a:endParaRPr lang="ru-RU" sz="2400" b="1" dirty="0">
              <a:solidFill>
                <a:srgbClr val="584332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44" t="20264" r="5680" b="50369"/>
          <a:stretch>
            <a:fillRect/>
          </a:stretch>
        </p:blipFill>
        <p:spPr bwMode="auto">
          <a:xfrm>
            <a:off x="7043057" y="2508518"/>
            <a:ext cx="1560835" cy="1176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Выноска-облако 9"/>
          <p:cNvSpPr/>
          <p:nvPr/>
        </p:nvSpPr>
        <p:spPr>
          <a:xfrm>
            <a:off x="1" y="2937586"/>
            <a:ext cx="2780522" cy="1828801"/>
          </a:xfrm>
          <a:prstGeom prst="cloudCallout">
            <a:avLst>
              <a:gd name="adj1" fmla="val 59086"/>
              <a:gd name="adj2" fmla="val 39176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527957" y="3242386"/>
            <a:ext cx="1806837" cy="1186544"/>
            <a:chOff x="598715" y="21772"/>
            <a:chExt cx="2950028" cy="165462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111" t="48741" r="3943" b="35775"/>
            <a:stretch>
              <a:fillRect/>
            </a:stretch>
          </p:blipFill>
          <p:spPr bwMode="auto">
            <a:xfrm>
              <a:off x="598715" y="729343"/>
              <a:ext cx="2928257" cy="947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44" t="20264" r="4878" b="68701"/>
            <a:stretch>
              <a:fillRect/>
            </a:stretch>
          </p:blipFill>
          <p:spPr bwMode="auto">
            <a:xfrm>
              <a:off x="631370" y="21772"/>
              <a:ext cx="2917373" cy="674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Выноска-облако 13"/>
          <p:cNvSpPr/>
          <p:nvPr/>
        </p:nvSpPr>
        <p:spPr>
          <a:xfrm>
            <a:off x="2852058" y="4985657"/>
            <a:ext cx="3233057" cy="1872343"/>
          </a:xfrm>
          <a:prstGeom prst="cloudCallout">
            <a:avLst>
              <a:gd name="adj1" fmla="val 1052"/>
              <a:gd name="adj2" fmla="val -77959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/>
          <p:cNvGrpSpPr/>
          <p:nvPr/>
        </p:nvGrpSpPr>
        <p:grpSpPr>
          <a:xfrm>
            <a:off x="3516088" y="5224505"/>
            <a:ext cx="1850569" cy="1198068"/>
            <a:chOff x="3516088" y="5159189"/>
            <a:chExt cx="1850569" cy="11980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45" t="64404" r="2741" b="16908"/>
            <a:stretch>
              <a:fillRect/>
            </a:stretch>
          </p:blipFill>
          <p:spPr bwMode="auto">
            <a:xfrm>
              <a:off x="3516088" y="5651552"/>
              <a:ext cx="1841554" cy="705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44" t="20264" r="5680" b="67762"/>
            <a:stretch>
              <a:fillRect/>
            </a:stretch>
          </p:blipFill>
          <p:spPr bwMode="auto">
            <a:xfrm>
              <a:off x="3548743" y="5159189"/>
              <a:ext cx="1817914" cy="479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637" y="5464310"/>
            <a:ext cx="1371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64" y="5613535"/>
            <a:ext cx="107315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367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!!! Загрузки\qr_code\static_qr_code_without_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556" y="3399064"/>
            <a:ext cx="257175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Выноска-облако 7"/>
          <p:cNvSpPr/>
          <p:nvPr/>
        </p:nvSpPr>
        <p:spPr>
          <a:xfrm>
            <a:off x="2424405" y="212044"/>
            <a:ext cx="2520819" cy="2253662"/>
          </a:xfrm>
          <a:prstGeom prst="cloudCallout">
            <a:avLst>
              <a:gd name="adj1" fmla="val -65532"/>
              <a:gd name="adj2" fmla="val 84373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9" name="Picture 12" descr="ÐÐ°ÑÑÐ¸Ð½ÐºÐ¸ Ð¿Ð¾ Ð·Ð°Ð¿ÑÐ¾ÑÑ Ð¿Ð°Ð·Ð»Ð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896837">
            <a:off x="532819" y="1321865"/>
            <a:ext cx="1568761" cy="1244551"/>
          </a:xfrm>
          <a:prstGeom prst="rect">
            <a:avLst/>
          </a:prstGeom>
          <a:noFill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154" l="10000" r="90000">
                        <a14:foregroundMark x1="32077" y1="22538" x2="66846" y2="36923"/>
                        <a14:foregroundMark x1="59538" y1="19923" x2="31308" y2="38462"/>
                        <a14:foregroundMark x1="65769" y1="22538" x2="46231" y2="38000"/>
                        <a14:foregroundMark x1="64769" y1="23385" x2="65769" y2="34846"/>
                        <a14:foregroundMark x1="58231" y1="33000" x2="61846" y2="30154"/>
                        <a14:foregroundMark x1="71769" y1="43462" x2="85923" y2="39769"/>
                        <a14:foregroundMark x1="73846" y1="47077" x2="83000" y2="41385"/>
                        <a14:foregroundMark x1="81692" y1="17077" x2="84615" y2="37154"/>
                        <a14:foregroundMark x1="83308" y1="27538" x2="87231" y2="20769"/>
                        <a14:foregroundMark x1="85077" y1="24615" x2="84846" y2="20462"/>
                        <a14:foregroundMark x1="26077" y1="30154" x2="20846" y2="29077"/>
                        <a14:foregroundMark x1="70231" y1="30692" x2="76231" y2="29385"/>
                        <a14:foregroundMark x1="76231" y1="30385" x2="76462" y2="15231"/>
                        <a14:foregroundMark x1="21923" y1="29077" x2="21385" y2="15231"/>
                        <a14:foregroundMark x1="21385" y1="15769" x2="21385" y2="15769"/>
                        <a14:foregroundMark x1="46692" y1="19923" x2="47231" y2="27538"/>
                        <a14:foregroundMark x1="30538" y1="31462" x2="41000" y2="29615"/>
                        <a14:foregroundMark x1="35462" y1="50538" x2="58769" y2="76923"/>
                        <a14:foregroundMark x1="39385" y1="77385" x2="61615" y2="50000"/>
                        <a14:foregroundMark x1="49308" y1="53154" x2="58769" y2="64077"/>
                        <a14:foregroundMark x1="34462" y1="69308" x2="43615" y2="59923"/>
                        <a14:foregroundMark x1="59538" y1="54154" x2="62385" y2="76077"/>
                        <a14:foregroundMark x1="27154" y1="44538" x2="13000" y2="57077"/>
                        <a14:foregroundMark x1="29462" y1="66154" x2="16385" y2="57846"/>
                        <a14:foregroundMark x1="36000" y1="54923" x2="33692" y2="68000"/>
                        <a14:foregroundMark x1="21154" y1="62000" x2="14615" y2="58308"/>
                        <a14:foregroundMark x1="35462" y1="81077" x2="36769" y2="91769"/>
                        <a14:foregroundMark x1="64769" y1="77692" x2="62923" y2="92000"/>
                        <a14:foregroundMark x1="60077" y1="92308" x2="60538" y2="85000"/>
                        <a14:foregroundMark x1="55615" y1="91000" x2="61077" y2="90769"/>
                        <a14:foregroundMark x1="37308" y1="92308" x2="42538" y2="89462"/>
                        <a14:foregroundMark x1="35462" y1="85538" x2="31077" y2="79231"/>
                        <a14:foregroundMark x1="27154" y1="38231" x2="33923" y2="41385"/>
                        <a14:foregroundMark x1="63923" y1="41385" x2="71538" y2="3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72483"/>
            <a:ext cx="3015613" cy="301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733868" y="628203"/>
            <a:ext cx="2211356" cy="14773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Діти, допоможіть Роботу скласти </a:t>
            </a:r>
            <a:r>
              <a:rPr lang="uk-UA" b="1" dirty="0" err="1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пазли</a:t>
            </a:r>
            <a:r>
              <a:rPr lang="uk-UA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uk-UA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«Що таке команда?»</a:t>
            </a:r>
            <a:endParaRPr lang="ru-RU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Выноска-облако 4"/>
          <p:cNvSpPr/>
          <p:nvPr/>
        </p:nvSpPr>
        <p:spPr>
          <a:xfrm>
            <a:off x="5057191" y="1707502"/>
            <a:ext cx="2855168" cy="1156996"/>
          </a:xfrm>
          <a:prstGeom prst="cloudCallout">
            <a:avLst>
              <a:gd name="adj1" fmla="val -116020"/>
              <a:gd name="adj2" fmla="val 9281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Які ти </a:t>
            </a:r>
            <a:r>
              <a:rPr lang="uk-UA" dirty="0" err="1" smtClean="0"/>
              <a:t>знаешь</a:t>
            </a:r>
            <a:r>
              <a:rPr lang="uk-UA" dirty="0" smtClean="0"/>
              <a:t> команди?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250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089" y="1404354"/>
            <a:ext cx="6948002" cy="5216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509778" y="5271914"/>
            <a:ext cx="7338621" cy="10503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dirty="0" smtClean="0"/>
              <a:t>Перевіримо?</a:t>
            </a:r>
            <a:endParaRPr lang="ru-RU" sz="4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10053" y="1912776"/>
            <a:ext cx="2115142" cy="222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Выноска-облако 1"/>
          <p:cNvSpPr/>
          <p:nvPr/>
        </p:nvSpPr>
        <p:spPr>
          <a:xfrm>
            <a:off x="781647" y="251926"/>
            <a:ext cx="4994002" cy="1257300"/>
          </a:xfrm>
          <a:prstGeom prst="cloudCallout">
            <a:avLst>
              <a:gd name="adj1" fmla="val -55702"/>
              <a:gd name="adj2" fmla="val 9404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Допоможіть Роботу знайти помилку, яку команду пропустили?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71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ыноска-облако 1"/>
          <p:cNvSpPr/>
          <p:nvPr/>
        </p:nvSpPr>
        <p:spPr>
          <a:xfrm>
            <a:off x="2424405" y="212044"/>
            <a:ext cx="2520819" cy="1467466"/>
          </a:xfrm>
          <a:prstGeom prst="cloudCallout">
            <a:avLst>
              <a:gd name="adj1" fmla="val -62941"/>
              <a:gd name="adj2" fmla="val 142869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154" l="10000" r="90000">
                        <a14:foregroundMark x1="32077" y1="22538" x2="66846" y2="36923"/>
                        <a14:foregroundMark x1="59538" y1="19923" x2="31308" y2="38462"/>
                        <a14:foregroundMark x1="65769" y1="22538" x2="46231" y2="38000"/>
                        <a14:foregroundMark x1="64769" y1="23385" x2="65769" y2="34846"/>
                        <a14:foregroundMark x1="58231" y1="33000" x2="61846" y2="30154"/>
                        <a14:foregroundMark x1="71769" y1="43462" x2="85923" y2="39769"/>
                        <a14:foregroundMark x1="73846" y1="47077" x2="83000" y2="41385"/>
                        <a14:foregroundMark x1="81692" y1="17077" x2="84615" y2="37154"/>
                        <a14:foregroundMark x1="83308" y1="27538" x2="87231" y2="20769"/>
                        <a14:foregroundMark x1="85077" y1="24615" x2="84846" y2="20462"/>
                        <a14:foregroundMark x1="26077" y1="30154" x2="20846" y2="29077"/>
                        <a14:foregroundMark x1="70231" y1="30692" x2="76231" y2="29385"/>
                        <a14:foregroundMark x1="76231" y1="30385" x2="76462" y2="15231"/>
                        <a14:foregroundMark x1="21923" y1="29077" x2="21385" y2="15231"/>
                        <a14:foregroundMark x1="21385" y1="15769" x2="21385" y2="15769"/>
                        <a14:foregroundMark x1="46692" y1="19923" x2="47231" y2="27538"/>
                        <a14:foregroundMark x1="30538" y1="31462" x2="41000" y2="29615"/>
                        <a14:foregroundMark x1="35462" y1="50538" x2="58769" y2="76923"/>
                        <a14:foregroundMark x1="39385" y1="77385" x2="61615" y2="50000"/>
                        <a14:foregroundMark x1="49308" y1="53154" x2="58769" y2="64077"/>
                        <a14:foregroundMark x1="34462" y1="69308" x2="43615" y2="59923"/>
                        <a14:foregroundMark x1="59538" y1="54154" x2="62385" y2="76077"/>
                        <a14:foregroundMark x1="27154" y1="44538" x2="13000" y2="57077"/>
                        <a14:foregroundMark x1="29462" y1="66154" x2="16385" y2="57846"/>
                        <a14:foregroundMark x1="36000" y1="54923" x2="33692" y2="68000"/>
                        <a14:foregroundMark x1="21154" y1="62000" x2="14615" y2="58308"/>
                        <a14:foregroundMark x1="35462" y1="81077" x2="36769" y2="91769"/>
                        <a14:foregroundMark x1="64769" y1="77692" x2="62923" y2="92000"/>
                        <a14:foregroundMark x1="60077" y1="92308" x2="60538" y2="85000"/>
                        <a14:foregroundMark x1="55615" y1="91000" x2="61077" y2="90769"/>
                        <a14:foregroundMark x1="37308" y1="92308" x2="42538" y2="89462"/>
                        <a14:foregroundMark x1="35462" y1="85538" x2="31077" y2="79231"/>
                        <a14:foregroundMark x1="27154" y1="38231" x2="33923" y2="41385"/>
                        <a14:foregroundMark x1="63923" y1="41385" x2="71538" y2="3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770" y="2577960"/>
            <a:ext cx="3015613" cy="301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33868" y="628203"/>
            <a:ext cx="2211356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Викресліть зайве слово</a:t>
            </a:r>
            <a:endParaRPr lang="ru-RU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071" y="1948219"/>
            <a:ext cx="3295650" cy="3514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529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4850"/>
            <a:ext cx="8886825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1678" y="130959"/>
            <a:ext cx="7970321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Допоможіть Данилку скласти маршрут до будинку</a:t>
            </a:r>
            <a:endParaRPr lang="uk-UA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62997" y="5592618"/>
            <a:ext cx="7518400" cy="12653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dirty="0" smtClean="0"/>
              <a:t>Перевіримо?</a:t>
            </a:r>
            <a:endParaRPr lang="ru-RU" sz="4400" dirty="0"/>
          </a:p>
        </p:txBody>
      </p:sp>
      <p:sp>
        <p:nvSpPr>
          <p:cNvPr id="2" name="Выноска-облако 1"/>
          <p:cNvSpPr/>
          <p:nvPr/>
        </p:nvSpPr>
        <p:spPr>
          <a:xfrm>
            <a:off x="5617028" y="900399"/>
            <a:ext cx="2155371" cy="688523"/>
          </a:xfrm>
          <a:prstGeom prst="cloudCallout">
            <a:avLst>
              <a:gd name="adj1" fmla="val 68608"/>
              <a:gd name="adj2" fmla="val 41288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 descr="D:\леп бук\de green-robo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87695" l="13867" r="89844">
                        <a14:foregroundMark x1="27734" y1="29199" x2="46875" y2="44238"/>
                        <a14:foregroundMark x1="71191" y1="22559" x2="54980" y2="42871"/>
                        <a14:foregroundMark x1="52832" y1="28516" x2="56348" y2="31348"/>
                        <a14:foregroundMark x1="62109" y1="26074" x2="50195" y2="37109"/>
                        <a14:foregroundMark x1="69238" y1="31348" x2="68359" y2="39941"/>
                        <a14:foregroundMark x1="59473" y1="26367" x2="51367" y2="32324"/>
                        <a14:foregroundMark x1="35352" y1="30176" x2="46875" y2="37793"/>
                        <a14:foregroundMark x1="42773" y1="30859" x2="31055" y2="30664"/>
                        <a14:foregroundMark x1="30859" y1="33789" x2="29688" y2="42578"/>
                        <a14:foregroundMark x1="30078" y1="42090" x2="38477" y2="48340"/>
                        <a14:foregroundMark x1="52051" y1="37305" x2="59766" y2="42871"/>
                        <a14:foregroundMark x1="49414" y1="48828" x2="58789" y2="45410"/>
                        <a14:foregroundMark x1="38477" y1="54492" x2="76953" y2="70508"/>
                        <a14:foregroundMark x1="69043" y1="59766" x2="72852" y2="69336"/>
                        <a14:foregroundMark x1="35645" y1="55762" x2="38965" y2="64063"/>
                        <a14:foregroundMark x1="51855" y1="51172" x2="51855" y2="53320"/>
                        <a14:foregroundMark x1="31836" y1="37305" x2="39453" y2="43262"/>
                        <a14:foregroundMark x1="34668" y1="60449" x2="29688" y2="68359"/>
                        <a14:foregroundMark x1="70215" y1="67676" x2="70215" y2="67676"/>
                        <a14:foregroundMark x1="49414" y1="68652" x2="49023" y2="85059"/>
                        <a14:foregroundMark x1="53516" y1="67188" x2="54688" y2="83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946" y="5592618"/>
            <a:ext cx="1392595" cy="139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120" y="1364013"/>
            <a:ext cx="107315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89566" y="1024416"/>
            <a:ext cx="2340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Графічний диктант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94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!!! Загрузки\qr_code (1)\static_qr_code_without_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527" y="2427123"/>
            <a:ext cx="3413643" cy="341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-7149" y="1348274"/>
            <a:ext cx="2699655" cy="1752600"/>
          </a:xfrm>
          <a:prstGeom prst="cloudCallout">
            <a:avLst>
              <a:gd name="adj1" fmla="val 60508"/>
              <a:gd name="adj2" fmla="val 33219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 Давайте поспілкуємося!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" name="Выноска-облако 4"/>
          <p:cNvSpPr/>
          <p:nvPr/>
        </p:nvSpPr>
        <p:spPr>
          <a:xfrm>
            <a:off x="3560403" y="387220"/>
            <a:ext cx="2166257" cy="1502229"/>
          </a:xfrm>
          <a:prstGeom prst="cloudCallout">
            <a:avLst>
              <a:gd name="adj1" fmla="val -46910"/>
              <a:gd name="adj2" fmla="val 99146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Гра. </a:t>
            </a:r>
            <a:endParaRPr lang="uk-UA" b="1" dirty="0" smtClean="0">
              <a:solidFill>
                <a:schemeClr val="bg1"/>
              </a:solidFill>
            </a:endParaRPr>
          </a:p>
          <a:p>
            <a:pPr algn="ctr"/>
            <a:r>
              <a:rPr lang="uk-UA" dirty="0" smtClean="0"/>
              <a:t>Час </a:t>
            </a:r>
            <a:r>
              <a:rPr lang="uk-UA" dirty="0" err="1" smtClean="0"/>
              <a:t>кода</a:t>
            </a:r>
            <a:r>
              <a:rPr lang="uk-UA" dirty="0" smtClean="0"/>
              <a:t>!</a:t>
            </a:r>
            <a:endParaRPr lang="ru-RU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154" l="10000" r="90000">
                        <a14:foregroundMark x1="32077" y1="22538" x2="66846" y2="36923"/>
                        <a14:foregroundMark x1="59538" y1="19923" x2="31308" y2="38462"/>
                        <a14:foregroundMark x1="65769" y1="22538" x2="46231" y2="38000"/>
                        <a14:foregroundMark x1="64769" y1="23385" x2="65769" y2="34846"/>
                        <a14:foregroundMark x1="58231" y1="33000" x2="61846" y2="30154"/>
                        <a14:foregroundMark x1="71769" y1="43462" x2="85923" y2="39769"/>
                        <a14:foregroundMark x1="73846" y1="47077" x2="83000" y2="41385"/>
                        <a14:foregroundMark x1="81692" y1="17077" x2="84615" y2="37154"/>
                        <a14:foregroundMark x1="83308" y1="27538" x2="87231" y2="20769"/>
                        <a14:foregroundMark x1="85077" y1="24615" x2="84846" y2="20462"/>
                        <a14:foregroundMark x1="26077" y1="30154" x2="20846" y2="29077"/>
                        <a14:foregroundMark x1="70231" y1="30692" x2="76231" y2="29385"/>
                        <a14:foregroundMark x1="76231" y1="30385" x2="76462" y2="15231"/>
                        <a14:foregroundMark x1="21923" y1="29077" x2="21385" y2="15231"/>
                        <a14:foregroundMark x1="21385" y1="15769" x2="21385" y2="15769"/>
                        <a14:foregroundMark x1="46692" y1="19923" x2="47231" y2="27538"/>
                        <a14:foregroundMark x1="30538" y1="31462" x2="41000" y2="29615"/>
                        <a14:foregroundMark x1="35462" y1="50538" x2="58769" y2="76923"/>
                        <a14:foregroundMark x1="39385" y1="77385" x2="61615" y2="50000"/>
                        <a14:foregroundMark x1="49308" y1="53154" x2="58769" y2="64077"/>
                        <a14:foregroundMark x1="34462" y1="69308" x2="43615" y2="59923"/>
                        <a14:foregroundMark x1="59538" y1="54154" x2="62385" y2="76077"/>
                        <a14:foregroundMark x1="27154" y1="44538" x2="13000" y2="57077"/>
                        <a14:foregroundMark x1="29462" y1="66154" x2="16385" y2="57846"/>
                        <a14:foregroundMark x1="36000" y1="54923" x2="33692" y2="68000"/>
                        <a14:foregroundMark x1="21154" y1="62000" x2="14615" y2="58308"/>
                        <a14:foregroundMark x1="35462" y1="81077" x2="36769" y2="91769"/>
                        <a14:foregroundMark x1="64769" y1="77692" x2="62923" y2="92000"/>
                        <a14:foregroundMark x1="60077" y1="92308" x2="60538" y2="85000"/>
                        <a14:foregroundMark x1="55615" y1="91000" x2="61077" y2="90769"/>
                        <a14:foregroundMark x1="37308" y1="92308" x2="42538" y2="89462"/>
                        <a14:foregroundMark x1="35462" y1="85538" x2="31077" y2="79231"/>
                        <a14:foregroundMark x1="27154" y1="38231" x2="33923" y2="41385"/>
                        <a14:foregroundMark x1="63923" y1="41385" x2="71538" y2="3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9" y="5542384"/>
            <a:ext cx="1072599" cy="107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:\леп бук\cute-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55" b="83830" l="9809" r="89713">
                        <a14:foregroundMark x1="67464" y1="17872" x2="74163" y2="6596"/>
                        <a14:foregroundMark x1="29665" y1="18298" x2="21292" y2="4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752"/>
          <a:stretch/>
        </p:blipFill>
        <p:spPr bwMode="auto">
          <a:xfrm>
            <a:off x="1745210" y="2369293"/>
            <a:ext cx="3981450" cy="417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80" y="5448460"/>
            <a:ext cx="1260445" cy="1260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456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/>
          <a:srcRect l="29651" t="58535" r="59650" b="11428"/>
          <a:stretch/>
        </p:blipFill>
        <p:spPr>
          <a:xfrm>
            <a:off x="4483287" y="2469073"/>
            <a:ext cx="1392072" cy="21972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3728" y="1889333"/>
            <a:ext cx="7683690" cy="369332"/>
          </a:xfrm>
          <a:prstGeom prst="rect">
            <a:avLst/>
          </a:prstGeom>
          <a:solidFill>
            <a:srgbClr val="58433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b="1" smtClean="0">
                <a:solidFill>
                  <a:schemeClr val="bg1"/>
                </a:solidFill>
              </a:rPr>
              <a:t>Алгоритм на кожен ранок</a:t>
            </a:r>
            <a:endParaRPr lang="uk-UA" b="1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04802" y="438539"/>
            <a:ext cx="5641539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Times New Roman" panose="02020603050405020304" pitchFamily="18" charset="0"/>
              </a:rPr>
              <a:t>Діти, пригадайте свій ранок. </a:t>
            </a:r>
          </a:p>
          <a:p>
            <a:pPr algn="ctr"/>
            <a:r>
              <a:rPr lang="uk-UA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Times New Roman" panose="02020603050405020304" pitchFamily="18" charset="0"/>
              </a:rPr>
              <a:t>Як ви починаєте свій день? 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/>
          <a:srcRect l="29756" t="27565" r="59545" b="42398"/>
          <a:stretch/>
        </p:blipFill>
        <p:spPr>
          <a:xfrm>
            <a:off x="39757" y="2431221"/>
            <a:ext cx="1392072" cy="21972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/>
          <a:srcRect l="40560" t="27938" r="48741" b="42025"/>
          <a:stretch/>
        </p:blipFill>
        <p:spPr>
          <a:xfrm>
            <a:off x="1217226" y="3125258"/>
            <a:ext cx="1392072" cy="21972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/>
          <a:srcRect l="51574" t="27938" r="37727" b="42025"/>
          <a:stretch/>
        </p:blipFill>
        <p:spPr>
          <a:xfrm>
            <a:off x="2326872" y="4049221"/>
            <a:ext cx="1392072" cy="21972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/>
          <a:srcRect l="62063" t="28498" r="27238" b="41465"/>
          <a:stretch/>
        </p:blipFill>
        <p:spPr>
          <a:xfrm>
            <a:off x="3286322" y="3529867"/>
            <a:ext cx="1392072" cy="21972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/>
          <a:srcRect l="40769" t="57975" r="48532" b="11988"/>
          <a:stretch/>
        </p:blipFill>
        <p:spPr>
          <a:xfrm>
            <a:off x="5763391" y="2950575"/>
            <a:ext cx="1392072" cy="219728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/>
          <a:srcRect l="51678" t="57602" r="37623" b="12361"/>
          <a:stretch/>
        </p:blipFill>
        <p:spPr>
          <a:xfrm>
            <a:off x="6818246" y="3529866"/>
            <a:ext cx="1392072" cy="219728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/>
          <a:srcRect l="62062" t="57602" r="27239" b="12361"/>
          <a:stretch/>
        </p:blipFill>
        <p:spPr>
          <a:xfrm>
            <a:off x="7751928" y="4521812"/>
            <a:ext cx="1392072" cy="219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48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ыноска-облако 1"/>
          <p:cNvSpPr/>
          <p:nvPr/>
        </p:nvSpPr>
        <p:spPr>
          <a:xfrm>
            <a:off x="2815512" y="583690"/>
            <a:ext cx="2929812" cy="1740159"/>
          </a:xfrm>
          <a:prstGeom prst="cloudCallout">
            <a:avLst>
              <a:gd name="adj1" fmla="val 93748"/>
              <a:gd name="adj2" fmla="val 5116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D:\леп бук\de green-robo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1" b="87695" l="13867" r="89844">
                        <a14:foregroundMark x1="27734" y1="29199" x2="46875" y2="44238"/>
                        <a14:foregroundMark x1="71191" y1="22559" x2="54980" y2="42871"/>
                        <a14:foregroundMark x1="52832" y1="28516" x2="56348" y2="31348"/>
                        <a14:foregroundMark x1="62109" y1="26074" x2="50195" y2="37109"/>
                        <a14:foregroundMark x1="69238" y1="31348" x2="68359" y2="39941"/>
                        <a14:foregroundMark x1="59473" y1="26367" x2="51367" y2="32324"/>
                        <a14:foregroundMark x1="35352" y1="30176" x2="46875" y2="37793"/>
                        <a14:foregroundMark x1="42773" y1="30859" x2="31055" y2="30664"/>
                        <a14:foregroundMark x1="30859" y1="33789" x2="29688" y2="42578"/>
                        <a14:foregroundMark x1="30078" y1="42090" x2="38477" y2="48340"/>
                        <a14:foregroundMark x1="52051" y1="37305" x2="59766" y2="42871"/>
                        <a14:foregroundMark x1="49414" y1="48828" x2="58789" y2="45410"/>
                        <a14:foregroundMark x1="38477" y1="54492" x2="76953" y2="70508"/>
                        <a14:foregroundMark x1="69043" y1="59766" x2="72852" y2="69336"/>
                        <a14:foregroundMark x1="35645" y1="55762" x2="38965" y2="64063"/>
                        <a14:foregroundMark x1="51855" y1="51172" x2="51855" y2="53320"/>
                        <a14:foregroundMark x1="31836" y1="37305" x2="39453" y2="43262"/>
                        <a14:foregroundMark x1="34668" y1="60449" x2="29688" y2="68359"/>
                        <a14:foregroundMark x1="70215" y1="67676" x2="70215" y2="67676"/>
                        <a14:foregroundMark x1="49414" y1="68652" x2="49023" y2="85059"/>
                        <a14:foregroundMark x1="53516" y1="67188" x2="54688" y2="83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648" y="5465403"/>
            <a:ext cx="1392595" cy="150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58" y="5625125"/>
            <a:ext cx="1073150" cy="1161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151414" y="1046101"/>
            <a:ext cx="25939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Допоможи Роботу</a:t>
            </a:r>
          </a:p>
          <a:p>
            <a:pPr algn="ctr"/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розв'язати ребус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30" y="2649808"/>
            <a:ext cx="7191375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696" y="1023846"/>
            <a:ext cx="2289304" cy="2600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37722" y="5625125"/>
            <a:ext cx="250760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правило</a:t>
            </a:r>
            <a:endParaRPr lang="ru-RU" sz="3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647561" y="5465403"/>
            <a:ext cx="3429000" cy="102306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/>
              <a:t>Перевіримо</a:t>
            </a:r>
            <a:r>
              <a:rPr lang="uk-UA" sz="3600" dirty="0" smtClean="0"/>
              <a:t>?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006705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Выноска-облако 8"/>
          <p:cNvSpPr/>
          <p:nvPr/>
        </p:nvSpPr>
        <p:spPr>
          <a:xfrm>
            <a:off x="2909597" y="727788"/>
            <a:ext cx="2520819" cy="2253662"/>
          </a:xfrm>
          <a:prstGeom prst="cloudCallout">
            <a:avLst>
              <a:gd name="adj1" fmla="val -85149"/>
              <a:gd name="adj2" fmla="val 5704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4514" name="Picture 2" descr="http://qrcoder.ru/code/?https%3A%2F%2Fwww.jigsawplanet.com%2F%3Frc%3Dplay%26pid%3D3a956adf6cde&amp;4&amp;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8977" y="3603495"/>
            <a:ext cx="2629354" cy="2629354"/>
          </a:xfrm>
          <a:prstGeom prst="rect">
            <a:avLst/>
          </a:prstGeom>
          <a:noFill/>
        </p:spPr>
      </p:pic>
      <p:sp>
        <p:nvSpPr>
          <p:cNvPr id="64516" name="AutoShape 4" descr="ÐÐ°ÑÑÐ¸Ð½ÐºÐ¸ Ð¿Ð¾ Ð·Ð°Ð¿ÑÐ¾ÑÑ Ð¿Ð°Ð·Ð»Ð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4518" name="AutoShape 6" descr="ÐÐ°ÑÑÐ¸Ð½ÐºÐ¸ Ð¿Ð¾ Ð·Ð°Ð¿ÑÐ¾ÑÑ Ð¿Ð°Ð·Ð»Ð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4520" name="AutoShape 8" descr="ÐÐ°ÑÑÐ¸Ð½ÐºÐ¸ Ð¿Ð¾ Ð·Ð°Ð¿ÑÐ¾ÑÑ Ð¿Ð°Ð·Ð»Ð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4522" name="AutoShape 10" descr="ÐÐ°ÑÑÐ¸Ð½ÐºÐ¸ Ð¿Ð¾ Ð·Ð°Ð¿ÑÐ¾ÑÑ Ð¿Ð°Ð·Ð»Ð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4524" name="Picture 12" descr="ÐÐ°ÑÑÐ¸Ð½ÐºÐ¸ Ð¿Ð¾ Ð·Ð°Ð¿ÑÐ¾ÑÑ Ð¿Ð°Ð·Ð»Ð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896837">
            <a:off x="6684134" y="1146407"/>
            <a:ext cx="1866122" cy="1480458"/>
          </a:xfrm>
          <a:prstGeom prst="rect">
            <a:avLst/>
          </a:prstGeom>
          <a:noFill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154" l="10000" r="90000">
                        <a14:foregroundMark x1="32077" y1="22538" x2="66846" y2="36923"/>
                        <a14:foregroundMark x1="59538" y1="19923" x2="31308" y2="38462"/>
                        <a14:foregroundMark x1="65769" y1="22538" x2="46231" y2="38000"/>
                        <a14:foregroundMark x1="64769" y1="23385" x2="65769" y2="34846"/>
                        <a14:foregroundMark x1="58231" y1="33000" x2="61846" y2="30154"/>
                        <a14:foregroundMark x1="71769" y1="43462" x2="85923" y2="39769"/>
                        <a14:foregroundMark x1="73846" y1="47077" x2="83000" y2="41385"/>
                        <a14:foregroundMark x1="81692" y1="17077" x2="84615" y2="37154"/>
                        <a14:foregroundMark x1="83308" y1="27538" x2="87231" y2="20769"/>
                        <a14:foregroundMark x1="85077" y1="24615" x2="84846" y2="20462"/>
                        <a14:foregroundMark x1="26077" y1="30154" x2="20846" y2="29077"/>
                        <a14:foregroundMark x1="70231" y1="30692" x2="76231" y2="29385"/>
                        <a14:foregroundMark x1="76231" y1="30385" x2="76462" y2="15231"/>
                        <a14:foregroundMark x1="21923" y1="29077" x2="21385" y2="15231"/>
                        <a14:foregroundMark x1="21385" y1="15769" x2="21385" y2="15769"/>
                        <a14:foregroundMark x1="46692" y1="19923" x2="47231" y2="27538"/>
                        <a14:foregroundMark x1="30538" y1="31462" x2="41000" y2="29615"/>
                        <a14:foregroundMark x1="35462" y1="50538" x2="58769" y2="76923"/>
                        <a14:foregroundMark x1="39385" y1="77385" x2="61615" y2="50000"/>
                        <a14:foregroundMark x1="49308" y1="53154" x2="58769" y2="64077"/>
                        <a14:foregroundMark x1="34462" y1="69308" x2="43615" y2="59923"/>
                        <a14:foregroundMark x1="59538" y1="54154" x2="62385" y2="76077"/>
                        <a14:foregroundMark x1="27154" y1="44538" x2="13000" y2="57077"/>
                        <a14:foregroundMark x1="29462" y1="66154" x2="16385" y2="57846"/>
                        <a14:foregroundMark x1="36000" y1="54923" x2="33692" y2="68000"/>
                        <a14:foregroundMark x1="21154" y1="62000" x2="14615" y2="58308"/>
                        <a14:foregroundMark x1="35462" y1="81077" x2="36769" y2="91769"/>
                        <a14:foregroundMark x1="64769" y1="77692" x2="62923" y2="92000"/>
                        <a14:foregroundMark x1="60077" y1="92308" x2="60538" y2="85000"/>
                        <a14:foregroundMark x1="55615" y1="91000" x2="61077" y2="90769"/>
                        <a14:foregroundMark x1="37308" y1="92308" x2="42538" y2="89462"/>
                        <a14:foregroundMark x1="35462" y1="85538" x2="31077" y2="79231"/>
                        <a14:foregroundMark x1="27154" y1="38231" x2="33923" y2="41385"/>
                        <a14:foregroundMark x1="63923" y1="41385" x2="71538" y2="3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72483"/>
            <a:ext cx="3015613" cy="301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19060" y="1147972"/>
            <a:ext cx="2211356" cy="14773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Діти, допоможіть Роботу скласти </a:t>
            </a:r>
            <a:r>
              <a:rPr lang="uk-UA" b="1" dirty="0" err="1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пазли</a:t>
            </a:r>
            <a:r>
              <a:rPr lang="uk-UA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«Правила дорожнього руху»</a:t>
            </a:r>
            <a:endParaRPr lang="ru-RU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10905" y="2052494"/>
            <a:ext cx="7683690" cy="369332"/>
          </a:xfrm>
          <a:prstGeom prst="rect">
            <a:avLst/>
          </a:prstGeom>
          <a:solidFill>
            <a:srgbClr val="58433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Алгоритм переходу через дорогу для всіх один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/>
          <a:srcRect l="29336" t="24393" r="59965" b="46689"/>
          <a:stretch/>
        </p:blipFill>
        <p:spPr>
          <a:xfrm>
            <a:off x="90034" y="2715204"/>
            <a:ext cx="1067362" cy="16219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/>
          <a:srcRect l="50629" t="24953" r="38672" b="46129"/>
          <a:stretch/>
        </p:blipFill>
        <p:spPr>
          <a:xfrm>
            <a:off x="2102473" y="3526189"/>
            <a:ext cx="1135363" cy="17253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/>
          <a:srcRect l="61433" t="25513" r="27868" b="45569"/>
          <a:stretch/>
        </p:blipFill>
        <p:spPr>
          <a:xfrm>
            <a:off x="3291381" y="3867999"/>
            <a:ext cx="1149990" cy="174753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/>
          <a:srcRect l="29231" t="54431" r="49790" b="16984"/>
          <a:stretch/>
        </p:blipFill>
        <p:spPr>
          <a:xfrm>
            <a:off x="4441371" y="3079093"/>
            <a:ext cx="2251248" cy="172462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/>
          <a:srcRect l="50734" t="53498" r="38567" b="17584"/>
          <a:stretch/>
        </p:blipFill>
        <p:spPr>
          <a:xfrm>
            <a:off x="6769591" y="3410103"/>
            <a:ext cx="1134185" cy="172351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/>
          <a:srcRect l="61433" t="54058" r="27868" b="17024"/>
          <a:stretch/>
        </p:blipFill>
        <p:spPr>
          <a:xfrm>
            <a:off x="7996730" y="4047165"/>
            <a:ext cx="995727" cy="151311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25016" y="405280"/>
            <a:ext cx="8512629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Times New Roman" panose="02020603050405020304" pitchFamily="18" charset="0"/>
              </a:rPr>
              <a:t>Діти, пригадайте, як ви переходите через дорогу, коли ідете до школи? </a:t>
            </a:r>
          </a:p>
          <a:p>
            <a:pPr algn="ctr"/>
            <a:r>
              <a:rPr lang="uk-UA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Times New Roman" panose="02020603050405020304" pitchFamily="18" charset="0"/>
              </a:rPr>
              <a:t>Розкажіть, як Данилко перейшов через дорогу.</a:t>
            </a:r>
            <a:endParaRPr lang="ru-RU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/>
          <a:srcRect l="40035" t="24207" r="49266" b="46875"/>
          <a:stretch/>
        </p:blipFill>
        <p:spPr>
          <a:xfrm>
            <a:off x="984428" y="3297549"/>
            <a:ext cx="1118045" cy="1698990"/>
          </a:xfrm>
          <a:prstGeom prst="rect">
            <a:avLst/>
          </a:prstGeom>
        </p:spPr>
      </p:pic>
      <p:pic>
        <p:nvPicPr>
          <p:cNvPr id="16" name="Picture 2" descr="D:\леп бук\de green-robo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87695" l="13867" r="89844">
                        <a14:foregroundMark x1="27734" y1="29199" x2="46875" y2="44238"/>
                        <a14:foregroundMark x1="71191" y1="22559" x2="54980" y2="42871"/>
                        <a14:foregroundMark x1="52832" y1="28516" x2="56348" y2="31348"/>
                        <a14:foregroundMark x1="62109" y1="26074" x2="50195" y2="37109"/>
                        <a14:foregroundMark x1="69238" y1="31348" x2="68359" y2="39941"/>
                        <a14:foregroundMark x1="59473" y1="26367" x2="51367" y2="32324"/>
                        <a14:foregroundMark x1="35352" y1="30176" x2="46875" y2="37793"/>
                        <a14:foregroundMark x1="42773" y1="30859" x2="31055" y2="30664"/>
                        <a14:foregroundMark x1="30859" y1="33789" x2="29688" y2="42578"/>
                        <a14:foregroundMark x1="30078" y1="42090" x2="38477" y2="48340"/>
                        <a14:foregroundMark x1="52051" y1="37305" x2="59766" y2="42871"/>
                        <a14:foregroundMark x1="49414" y1="48828" x2="58789" y2="45410"/>
                        <a14:foregroundMark x1="38477" y1="54492" x2="76953" y2="70508"/>
                        <a14:foregroundMark x1="69043" y1="59766" x2="72852" y2="69336"/>
                        <a14:foregroundMark x1="35645" y1="55762" x2="38965" y2="64063"/>
                        <a14:foregroundMark x1="51855" y1="51172" x2="51855" y2="53320"/>
                        <a14:foregroundMark x1="31836" y1="37305" x2="39453" y2="43262"/>
                        <a14:foregroundMark x1="34668" y1="60449" x2="29688" y2="68359"/>
                        <a14:foregroundMark x1="70215" y1="67676" x2="70215" y2="67676"/>
                        <a14:foregroundMark x1="49414" y1="68652" x2="49023" y2="85059"/>
                        <a14:foregroundMark x1="53516" y1="67188" x2="54688" y2="83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648" y="5465403"/>
            <a:ext cx="1392595" cy="139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58" y="5625125"/>
            <a:ext cx="107315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701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87104" y="1746913"/>
            <a:ext cx="7683690" cy="369332"/>
          </a:xfrm>
          <a:prstGeom prst="rect">
            <a:avLst/>
          </a:prstGeom>
          <a:solidFill>
            <a:srgbClr val="58433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Технічний проект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62919" y="681796"/>
            <a:ext cx="67078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584332"/>
                </a:solidFill>
                <a:ea typeface="Times New Roman" panose="02020603050405020304" pitchFamily="18" charset="0"/>
              </a:rPr>
              <a:t>Алгоритми в нашому житті. План виконання завдання. Планування в нашому житті. </a:t>
            </a:r>
            <a:endParaRPr lang="ru-RU" sz="2400" b="1" dirty="0">
              <a:solidFill>
                <a:srgbClr val="584332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/>
          <a:srcRect l="29860" t="45103" r="49476" b="40345"/>
          <a:stretch/>
        </p:blipFill>
        <p:spPr>
          <a:xfrm>
            <a:off x="1011462" y="2326331"/>
            <a:ext cx="3643953" cy="14427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/>
          <a:srcRect l="50952" t="45044" r="28384" b="40404"/>
          <a:stretch/>
        </p:blipFill>
        <p:spPr>
          <a:xfrm>
            <a:off x="4791891" y="2326331"/>
            <a:ext cx="3643953" cy="14427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/>
          <a:srcRect l="29927" t="59614" r="49409" b="25834"/>
          <a:stretch/>
        </p:blipFill>
        <p:spPr>
          <a:xfrm>
            <a:off x="1011462" y="4005005"/>
            <a:ext cx="3643953" cy="14427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/>
          <a:srcRect l="50701" t="59337" r="28635" b="26111"/>
          <a:stretch/>
        </p:blipFill>
        <p:spPr>
          <a:xfrm>
            <a:off x="4805538" y="4005005"/>
            <a:ext cx="3643953" cy="1442784"/>
          </a:xfrm>
          <a:prstGeom prst="rect">
            <a:avLst/>
          </a:prstGeom>
        </p:spPr>
      </p:pic>
      <p:pic>
        <p:nvPicPr>
          <p:cNvPr id="12" name="Picture 2" descr="D:\леп бук\de green-robo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87695" l="13867" r="89844">
                        <a14:foregroundMark x1="27734" y1="29199" x2="46875" y2="44238"/>
                        <a14:foregroundMark x1="71191" y1="22559" x2="54980" y2="42871"/>
                        <a14:foregroundMark x1="52832" y1="28516" x2="56348" y2="31348"/>
                        <a14:foregroundMark x1="62109" y1="26074" x2="50195" y2="37109"/>
                        <a14:foregroundMark x1="69238" y1="31348" x2="68359" y2="39941"/>
                        <a14:foregroundMark x1="59473" y1="26367" x2="51367" y2="32324"/>
                        <a14:foregroundMark x1="35352" y1="30176" x2="46875" y2="37793"/>
                        <a14:foregroundMark x1="42773" y1="30859" x2="31055" y2="30664"/>
                        <a14:foregroundMark x1="30859" y1="33789" x2="29688" y2="42578"/>
                        <a14:foregroundMark x1="30078" y1="42090" x2="38477" y2="48340"/>
                        <a14:foregroundMark x1="52051" y1="37305" x2="59766" y2="42871"/>
                        <a14:foregroundMark x1="49414" y1="48828" x2="58789" y2="45410"/>
                        <a14:foregroundMark x1="38477" y1="54492" x2="76953" y2="70508"/>
                        <a14:foregroundMark x1="69043" y1="59766" x2="72852" y2="69336"/>
                        <a14:foregroundMark x1="35645" y1="55762" x2="38965" y2="64063"/>
                        <a14:foregroundMark x1="51855" y1="51172" x2="51855" y2="53320"/>
                        <a14:foregroundMark x1="31836" y1="37305" x2="39453" y2="43262"/>
                        <a14:foregroundMark x1="34668" y1="60449" x2="29688" y2="68359"/>
                        <a14:foregroundMark x1="70215" y1="67676" x2="70215" y2="67676"/>
                        <a14:foregroundMark x1="49414" y1="68652" x2="49023" y2="85059"/>
                        <a14:foregroundMark x1="53516" y1="67188" x2="54688" y2="83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648" y="5465403"/>
            <a:ext cx="1392595" cy="139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58" y="5625125"/>
            <a:ext cx="107315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620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742" y="854763"/>
            <a:ext cx="5573486" cy="5769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5429" y="0"/>
            <a:ext cx="8257869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Times New Roman" panose="02020603050405020304" pitchFamily="18" charset="0"/>
              </a:rPr>
              <a:t>Діти, складіть план, як Данилко провів вихідний день?  </a:t>
            </a:r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a typeface="Times New Roman" panose="02020603050405020304" pitchFamily="18" charset="0"/>
              </a:rPr>
              <a:t>Як ви проводите свій день? 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16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ыноска-облако 1"/>
          <p:cNvSpPr/>
          <p:nvPr/>
        </p:nvSpPr>
        <p:spPr>
          <a:xfrm>
            <a:off x="4086806" y="1524572"/>
            <a:ext cx="2645231" cy="1132115"/>
          </a:xfrm>
          <a:prstGeom prst="cloudCallout">
            <a:avLst>
              <a:gd name="adj1" fmla="val -99183"/>
              <a:gd name="adj2" fmla="val 98215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Посадити квітку</a:t>
            </a:r>
            <a:endParaRPr lang="ru-RU" b="1" dirty="0"/>
          </a:p>
        </p:txBody>
      </p:sp>
      <p:pic>
        <p:nvPicPr>
          <p:cNvPr id="3" name="Picture 2" descr="http://qrcoder.ru/code/?https%3A%2F%2Flearningapps.org%2Fwatch%3Fv%3Dp7o7jit3t16&amp;4&amp;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4659" y="3224049"/>
            <a:ext cx="2466067" cy="246606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60883" y="693575"/>
            <a:ext cx="8392886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Допоможи Роботу правильно </a:t>
            </a:r>
          </a:p>
          <a:p>
            <a:pPr algn="ctr"/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виконати план</a:t>
            </a: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994" y="2276827"/>
            <a:ext cx="3138097" cy="3297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737" y="5550681"/>
            <a:ext cx="2090737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1539" y="228649"/>
            <a:ext cx="7886700" cy="1325563"/>
          </a:xfrm>
        </p:spPr>
        <p:txBody>
          <a:bodyPr/>
          <a:lstStyle/>
          <a:p>
            <a:r>
              <a:rPr lang="uk-UA" b="1" dirty="0" smtClean="0">
                <a:solidFill>
                  <a:srgbClr val="584332"/>
                </a:solidFill>
                <a:latin typeface="+mn-lt"/>
              </a:rPr>
              <a:t>Фізкультхвилинка</a:t>
            </a:r>
            <a:endParaRPr lang="uk-UA" b="1" dirty="0">
              <a:solidFill>
                <a:srgbClr val="584332"/>
              </a:solidFill>
              <a:latin typeface="+mn-lt"/>
            </a:endParaRPr>
          </a:p>
        </p:txBody>
      </p:sp>
      <p:pic>
        <p:nvPicPr>
          <p:cNvPr id="3" name="№6 - Фізкультхвилин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81953" y="1420862"/>
            <a:ext cx="7198341" cy="47988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3352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Nezhny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MirDetstva</Template>
  <TotalTime>745</TotalTime>
  <Words>176</Words>
  <Application>Microsoft Office PowerPoint</Application>
  <PresentationFormat>Экран (4:3)</PresentationFormat>
  <Paragraphs>37</Paragraphs>
  <Slides>14</Slides>
  <Notes>7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Ariston</vt:lpstr>
      <vt:lpstr>Calibri</vt:lpstr>
      <vt:lpstr>Times New Roman</vt:lpstr>
      <vt:lpstr>Nezhny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Фізкультхвилинка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User</cp:lastModifiedBy>
  <cp:revision>79</cp:revision>
  <dcterms:created xsi:type="dcterms:W3CDTF">2015-10-20T21:14:13Z</dcterms:created>
  <dcterms:modified xsi:type="dcterms:W3CDTF">2020-03-18T09:21:31Z</dcterms:modified>
</cp:coreProperties>
</file>