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20000"/>
    <a:srgbClr val="7E0000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04.03.2017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472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5921896"/>
            <a:ext cx="7344816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uk-UA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</a:t>
            </a:r>
            <a:r>
              <a:rPr lang="en-US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янець-Подільська</a:t>
            </a:r>
            <a:r>
              <a:rPr lang="ru-RU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фортеця</a:t>
            </a:r>
            <a:r>
              <a:rPr lang="uk-UA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775584" cy="612068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5661248"/>
            <a:ext cx="3384376" cy="9361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ru-RU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</a:t>
            </a:r>
            <a:r>
              <a:rPr lang="uk-UA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Ворота</a:t>
            </a:r>
            <a:endParaRPr lang="ru-RU" sz="2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8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896544" cy="6480720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292080" y="2132856"/>
            <a:ext cx="3384376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uk-UA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Собор Святого Юра, Львів</a:t>
            </a:r>
            <a:endParaRPr lang="ru-RU" sz="2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7" y="188640"/>
            <a:ext cx="8784976" cy="648072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759624" y="404664"/>
            <a:ext cx="3204864" cy="129614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uk-UA" sz="36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Софійський Собор, Київ</a:t>
            </a:r>
            <a:endParaRPr lang="ru-RU" sz="2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7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67544" y="188640"/>
            <a:ext cx="6120680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uk-UA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Будинок з химерами, Київ </a:t>
            </a:r>
            <a:endParaRPr lang="ru-RU" sz="2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52728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11560" y="5733256"/>
            <a:ext cx="8208912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uk-UA" sz="24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Львівський національний академічний театр опери та балету ім. Соломії Крушельницької</a:t>
            </a:r>
            <a:endParaRPr lang="ru-RU" sz="2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4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53336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332656"/>
            <a:ext cx="5328592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uk-UA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Бізнес-центр, Тернопіль</a:t>
            </a:r>
            <a:endParaRPr lang="ru-RU" sz="2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5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755576" y="5733256"/>
            <a:ext cx="3744416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uk-UA" sz="36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Мерія, </a:t>
            </a:r>
            <a:r>
              <a:rPr lang="uk-UA" sz="3600" b="1" i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Єнергодар</a:t>
            </a:r>
            <a:endParaRPr lang="ru-RU" sz="2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ь</cp:lastModifiedBy>
  <cp:revision>21</cp:revision>
  <dcterms:created xsi:type="dcterms:W3CDTF">2013-08-20T19:23:00Z</dcterms:created>
  <dcterms:modified xsi:type="dcterms:W3CDTF">2017-03-04T21:10:25Z</dcterms:modified>
</cp:coreProperties>
</file>