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301" r:id="rId3"/>
    <p:sldId id="258" r:id="rId4"/>
    <p:sldId id="261" r:id="rId5"/>
    <p:sldId id="296" r:id="rId6"/>
    <p:sldId id="278" r:id="rId7"/>
    <p:sldId id="263" r:id="rId8"/>
    <p:sldId id="265" r:id="rId9"/>
    <p:sldId id="297" r:id="rId10"/>
    <p:sldId id="294" r:id="rId11"/>
    <p:sldId id="267" r:id="rId12"/>
    <p:sldId id="268" r:id="rId13"/>
    <p:sldId id="282" r:id="rId14"/>
    <p:sldId id="285" r:id="rId15"/>
    <p:sldId id="291" r:id="rId16"/>
    <p:sldId id="290" r:id="rId17"/>
    <p:sldId id="30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81D8-03D5-408E-BD2D-BB7DBFEAAE01}" type="datetimeFigureOut">
              <a:rPr lang="ru-RU" smtClean="0"/>
              <a:pPr/>
              <a:t>15.04.2020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6F0B-A69D-4A1A-9A8B-D288BE285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81D8-03D5-408E-BD2D-BB7DBFEAAE01}" type="datetimeFigureOut">
              <a:rPr lang="ru-RU" smtClean="0"/>
              <a:pPr/>
              <a:t>15.04.2020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6F0B-A69D-4A1A-9A8B-D288BE285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81D8-03D5-408E-BD2D-BB7DBFEAAE01}" type="datetimeFigureOut">
              <a:rPr lang="ru-RU" smtClean="0"/>
              <a:pPr/>
              <a:t>15.04.2020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6F0B-A69D-4A1A-9A8B-D288BE285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81D8-03D5-408E-BD2D-BB7DBFEAAE01}" type="datetimeFigureOut">
              <a:rPr lang="ru-RU" smtClean="0"/>
              <a:pPr/>
              <a:t>15.04.2020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6F0B-A69D-4A1A-9A8B-D288BE285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81D8-03D5-408E-BD2D-BB7DBFEAAE01}" type="datetimeFigureOut">
              <a:rPr lang="ru-RU" smtClean="0"/>
              <a:pPr/>
              <a:t>15.04.2020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6F0B-A69D-4A1A-9A8B-D288BE285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81D8-03D5-408E-BD2D-BB7DBFEAAE01}" type="datetimeFigureOut">
              <a:rPr lang="ru-RU" smtClean="0"/>
              <a:pPr/>
              <a:t>15.04.2020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6F0B-A69D-4A1A-9A8B-D288BE285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81D8-03D5-408E-BD2D-BB7DBFEAAE01}" type="datetimeFigureOut">
              <a:rPr lang="ru-RU" smtClean="0"/>
              <a:pPr/>
              <a:t>15.04.2020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6F0B-A69D-4A1A-9A8B-D288BE285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81D8-03D5-408E-BD2D-BB7DBFEAAE01}" type="datetimeFigureOut">
              <a:rPr lang="ru-RU" smtClean="0"/>
              <a:pPr/>
              <a:t>15.04.2020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6F0B-A69D-4A1A-9A8B-D288BE285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81D8-03D5-408E-BD2D-BB7DBFEAAE01}" type="datetimeFigureOut">
              <a:rPr lang="ru-RU" smtClean="0"/>
              <a:pPr/>
              <a:t>15.04.2020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6F0B-A69D-4A1A-9A8B-D288BE285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81D8-03D5-408E-BD2D-BB7DBFEAAE01}" type="datetimeFigureOut">
              <a:rPr lang="ru-RU" smtClean="0"/>
              <a:pPr/>
              <a:t>15.04.2020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6F0B-A69D-4A1A-9A8B-D288BE285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81D8-03D5-408E-BD2D-BB7DBFEAAE01}" type="datetimeFigureOut">
              <a:rPr lang="ru-RU" smtClean="0"/>
              <a:pPr/>
              <a:t>15.04.2020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256F0B-A69D-4A1A-9A8B-D288BE2856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DC81D8-03D5-408E-BD2D-BB7DBFEAAE01}" type="datetimeFigureOut">
              <a:rPr lang="ru-RU" smtClean="0"/>
              <a:pPr/>
              <a:t>15.04.2020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256F0B-A69D-4A1A-9A8B-D288BE28560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429132"/>
            <a:ext cx="7929618" cy="207170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i="1" dirty="0" smtClean="0"/>
              <a:t>У світі, доки існуватиме любов,  писатимуть писанки.</a:t>
            </a:r>
            <a:br>
              <a:rPr lang="uk-UA" sz="4000" i="1" dirty="0" smtClean="0"/>
            </a:br>
            <a:r>
              <a:rPr lang="uk-UA" sz="2200" i="1" dirty="0" smtClean="0"/>
              <a:t>Народна мудрість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endParaRPr lang="ru-RU" sz="2200" i="1" dirty="0"/>
          </a:p>
        </p:txBody>
      </p:sp>
      <p:pic>
        <p:nvPicPr>
          <p:cNvPr id="7" name="Picture 2" descr="https://idei-dekoru.com/wp-content/uploads/2016/04/44f96909a5f1c5263f993ad4328b30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13635" y="-241989"/>
            <a:ext cx="3850202" cy="4905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7786742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Натуральні барвники</a:t>
            </a:r>
            <a:endParaRPr lang="uk-UA" dirty="0"/>
          </a:p>
        </p:txBody>
      </p:sp>
      <p:pic>
        <p:nvPicPr>
          <p:cNvPr id="6" name="Содержимое 5" descr="29433161_1643567122385611_537218335770044006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07318" y="207061"/>
            <a:ext cx="4443612" cy="728667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Малювання восковим олівцем</a:t>
            </a:r>
            <a:endParaRPr lang="uk-UA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928802"/>
            <a:ext cx="5715039" cy="4389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Мальованки</a:t>
            </a:r>
            <a:endParaRPr lang="uk-UA" dirty="0"/>
          </a:p>
        </p:txBody>
      </p:sp>
      <p:pic>
        <p:nvPicPr>
          <p:cNvPr id="4" name="Содержимое 3" descr="20170506_2008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136" y="1714489"/>
            <a:ext cx="7315728" cy="461011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Декорування бісером</a:t>
            </a:r>
            <a:endParaRPr lang="uk-UA" sz="4000" dirty="0"/>
          </a:p>
        </p:txBody>
      </p:sp>
      <p:pic>
        <p:nvPicPr>
          <p:cNvPr id="5" name="Содержимое 4" descr="3b331175066f1068875097322dd98bf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18593" y="1920875"/>
            <a:ext cx="2915814" cy="4433888"/>
          </a:xfrm>
        </p:spPr>
      </p:pic>
      <p:pic>
        <p:nvPicPr>
          <p:cNvPr id="6" name="Содержимое 5" descr="51731f36f4def120b6fa4d68a06a06d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5949" y="1920875"/>
            <a:ext cx="3323102" cy="44338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Вишивка стрічками</a:t>
            </a:r>
            <a:endParaRPr lang="uk-UA" sz="4000" dirty="0"/>
          </a:p>
        </p:txBody>
      </p:sp>
      <p:pic>
        <p:nvPicPr>
          <p:cNvPr id="4" name="Содержимое 3" descr="8ac18150e578b05219079169897af6d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2143116"/>
            <a:ext cx="3762375" cy="43894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Pictures\Saved Pictures\писанки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25764"/>
            <a:ext cx="6498137" cy="476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Pictures\Saved Pictures\писан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1344450"/>
            <a:ext cx="6629396" cy="4656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uk-UA" dirty="0" smtClean="0"/>
              <a:t>З Великоднем !</a:t>
            </a:r>
            <a:endParaRPr lang="uk-UA" dirty="0"/>
          </a:p>
        </p:txBody>
      </p:sp>
      <p:pic>
        <p:nvPicPr>
          <p:cNvPr id="4" name="Содержимое 3" descr="97_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714488"/>
            <a:ext cx="7000924" cy="457535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1. </a:t>
            </a:r>
            <a:r>
              <a:rPr lang="ru-RU" dirty="0" err="1"/>
              <a:t>Розфарбувати</a:t>
            </a:r>
            <a:r>
              <a:rPr lang="ru-RU" dirty="0"/>
              <a:t> </a:t>
            </a:r>
          </a:p>
          <a:p>
            <a:r>
              <a:rPr lang="ru-RU" dirty="0"/>
              <a:t>    </a:t>
            </a:r>
            <a:r>
              <a:rPr lang="ru-RU" dirty="0" err="1"/>
              <a:t>ескіз</a:t>
            </a:r>
            <a:r>
              <a:rPr lang="ru-RU" dirty="0"/>
              <a:t> </a:t>
            </a:r>
            <a:r>
              <a:rPr lang="ru-RU" dirty="0" err="1"/>
              <a:t>писанки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2. </a:t>
            </a:r>
            <a:r>
              <a:rPr lang="ru-RU" dirty="0" err="1"/>
              <a:t>Презентувати</a:t>
            </a:r>
            <a:r>
              <a:rPr lang="ru-RU" dirty="0"/>
              <a:t> </a:t>
            </a:r>
          </a:p>
          <a:p>
            <a:r>
              <a:rPr lang="ru-RU" dirty="0"/>
              <a:t>    свою </a:t>
            </a:r>
            <a:r>
              <a:rPr lang="ru-RU" dirty="0" err="1"/>
              <a:t>писанку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3. </a:t>
            </a:r>
            <a:r>
              <a:rPr lang="ru-RU" dirty="0" err="1"/>
              <a:t>Пояснити</a:t>
            </a:r>
            <a:r>
              <a:rPr lang="ru-RU" dirty="0"/>
              <a:t>, </a:t>
            </a:r>
          </a:p>
          <a:p>
            <a:r>
              <a:rPr lang="ru-RU" dirty="0"/>
              <a:t>   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</a:p>
          <a:p>
            <a:r>
              <a:rPr lang="ru-RU" dirty="0"/>
              <a:t>    </a:t>
            </a:r>
            <a:r>
              <a:rPr lang="ru-RU" dirty="0" err="1"/>
              <a:t>символів</a:t>
            </a:r>
            <a:r>
              <a:rPr lang="ru-RU" dirty="0"/>
              <a:t> та </a:t>
            </a:r>
          </a:p>
          <a:p>
            <a:r>
              <a:rPr lang="ru-RU" dirty="0"/>
              <a:t>    </a:t>
            </a:r>
            <a:r>
              <a:rPr lang="ru-RU" dirty="0" err="1"/>
              <a:t>кольорів</a:t>
            </a:r>
            <a:r>
              <a:rPr lang="ru-RU" dirty="0"/>
              <a:t> на </a:t>
            </a:r>
          </a:p>
          <a:p>
            <a:r>
              <a:rPr lang="ru-RU" dirty="0"/>
              <a:t>    </a:t>
            </a:r>
            <a:r>
              <a:rPr lang="ru-RU" dirty="0" err="1"/>
              <a:t>писанці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8964488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67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43932" cy="1357322"/>
          </a:xfrm>
        </p:spPr>
        <p:txBody>
          <a:bodyPr>
            <a:noAutofit/>
          </a:bodyPr>
          <a:lstStyle/>
          <a:p>
            <a:pPr algn="ctr"/>
            <a:r>
              <a:rPr lang="uk-UA" sz="2000" i="1" dirty="0" smtClean="0"/>
              <a:t>Головний символ Великодня – яйця.</a:t>
            </a:r>
            <a:br>
              <a:rPr lang="uk-UA" sz="2000" i="1" dirty="0" smtClean="0"/>
            </a:br>
            <a:r>
              <a:rPr lang="uk-UA" sz="2000" i="1" dirty="0" smtClean="0"/>
              <a:t> Їх фарбують, </a:t>
            </a:r>
            <a:r>
              <a:rPr lang="uk-UA" sz="2200" i="1" dirty="0" smtClean="0"/>
              <a:t>розписують,вишивають</a:t>
            </a:r>
            <a:r>
              <a:rPr lang="uk-UA" sz="2000" i="1" dirty="0" smtClean="0"/>
              <a:t>, роблять поробки у формі яєць. Підготовка до Паски – одна із самих теплих, світлих і зближуючих всю сім’ю  традицій.</a:t>
            </a:r>
            <a:endParaRPr lang="ru-RU" sz="2000" i="1" dirty="0"/>
          </a:p>
        </p:txBody>
      </p:sp>
      <p:pic>
        <p:nvPicPr>
          <p:cNvPr id="9" name="Содержимое 8" descr="81f064e4dc5f44b0072a2d0aacd329f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4667" y="1920875"/>
            <a:ext cx="3535895" cy="4433888"/>
          </a:xfrm>
        </p:spPr>
      </p:pic>
      <p:pic>
        <p:nvPicPr>
          <p:cNvPr id="7" name="Содержимое 6" descr="62788c425778f7711ec32656ce808ab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5" y="1928802"/>
            <a:ext cx="3857652" cy="44291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Декорування мереживом</a:t>
            </a:r>
            <a:endParaRPr lang="uk-UA" sz="4000" dirty="0"/>
          </a:p>
        </p:txBody>
      </p:sp>
      <p:pic>
        <p:nvPicPr>
          <p:cNvPr id="18434" name="Picture 2" descr="https://idei-dekoru.com/wp-content/uploads/2017/03/b4874f51ee8fcf1c2ec3466660be1b0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19862817">
            <a:off x="1192973" y="1917196"/>
            <a:ext cx="2814247" cy="4433888"/>
          </a:xfrm>
          <a:prstGeom prst="rect">
            <a:avLst/>
          </a:prstGeom>
          <a:noFill/>
        </p:spPr>
      </p:pic>
      <p:pic>
        <p:nvPicPr>
          <p:cNvPr id="7" name="Содержимое 6" descr="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3587612">
            <a:off x="4489041" y="2737489"/>
            <a:ext cx="4246178" cy="262509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/>
          <a:lstStyle/>
          <a:p>
            <a:pPr algn="ctr"/>
            <a:r>
              <a:rPr lang="uk-UA" dirty="0" smtClean="0"/>
              <a:t>Декорування шнуром</a:t>
            </a:r>
            <a:endParaRPr lang="uk-UA" dirty="0"/>
          </a:p>
        </p:txBody>
      </p:sp>
      <p:pic>
        <p:nvPicPr>
          <p:cNvPr id="5" name="Содержимое 4" descr="477cdef115727d554d069fd925e49a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8537" y="1920875"/>
            <a:ext cx="3216273" cy="4433888"/>
          </a:xfrm>
        </p:spPr>
      </p:pic>
      <p:pic>
        <p:nvPicPr>
          <p:cNvPr id="8" name="Содержимое 7" descr="e5ab3f2830de94740df36783717832a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920875"/>
            <a:ext cx="3472456" cy="44338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Декорування листям, квітами</a:t>
            </a:r>
            <a:endParaRPr lang="uk-UA" dirty="0"/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2118519"/>
            <a:ext cx="4186238" cy="4038600"/>
          </a:xfrm>
        </p:spPr>
      </p:pic>
      <p:pic>
        <p:nvPicPr>
          <p:cNvPr id="4098" name="Picture 2" descr="C:\Users\acer\Pictures\Saved Pictures\писанки\farbuvannya-velikodnh-yayec_56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3116"/>
            <a:ext cx="403860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Декорування тканиною</a:t>
            </a:r>
            <a:endParaRPr lang="uk-UA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86756"/>
            <a:ext cx="7620000" cy="42862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uk-UA" dirty="0" smtClean="0"/>
              <a:t>Декорування нитками</a:t>
            </a:r>
            <a:endParaRPr lang="uk-UA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928802"/>
            <a:ext cx="7315200" cy="425847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uk-UA" dirty="0" smtClean="0"/>
              <a:t>Декорування стрічкою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3" descr="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76469"/>
            <a:ext cx="8229600" cy="430682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810</TotalTime>
  <Words>50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У світі, доки існуватиме любов,  писатимуть писанки. Народна мудрість </vt:lpstr>
      <vt:lpstr>Презентация PowerPoint</vt:lpstr>
      <vt:lpstr>Головний символ Великодня – яйця.  Їх фарбують, розписують,вишивають, роблять поробки у формі яєць. Підготовка до Паски – одна із самих теплих, світлих і зближуючих всю сім’ю  традицій.</vt:lpstr>
      <vt:lpstr>Декорування мереживом</vt:lpstr>
      <vt:lpstr>Декорування шнуром</vt:lpstr>
      <vt:lpstr>Декорування листям, квітами</vt:lpstr>
      <vt:lpstr>Декорування тканиною</vt:lpstr>
      <vt:lpstr>Декорування нитками</vt:lpstr>
      <vt:lpstr>Декорування стрічкою</vt:lpstr>
      <vt:lpstr>Натуральні барвники</vt:lpstr>
      <vt:lpstr>Малювання восковим олівцем</vt:lpstr>
      <vt:lpstr>Мальованки</vt:lpstr>
      <vt:lpstr>Декорування бісером</vt:lpstr>
      <vt:lpstr>Вишивка стрічками</vt:lpstr>
      <vt:lpstr>Презентация PowerPoint</vt:lpstr>
      <vt:lpstr>Презентация PowerPoint</vt:lpstr>
      <vt:lpstr>З Великоднем 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світі доки існуватиме любов, доки писатимуть писанки</dc:title>
  <dc:creator>Пользователь Windows</dc:creator>
  <cp:lastModifiedBy>Oskar</cp:lastModifiedBy>
  <cp:revision>91</cp:revision>
  <dcterms:created xsi:type="dcterms:W3CDTF">2018-03-17T08:07:45Z</dcterms:created>
  <dcterms:modified xsi:type="dcterms:W3CDTF">2020-04-15T19:56:33Z</dcterms:modified>
</cp:coreProperties>
</file>