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77" r:id="rId3"/>
    <p:sldId id="285" r:id="rId4"/>
    <p:sldId id="29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D573A-84BA-4897-9F79-110F8AA9494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A2B88-B4B4-40CB-B9FF-497D4F57D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98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3F3E-AE8D-4686-BF17-71701693C43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41C1-100F-4AB2-8556-AD4255BF4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8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3F3E-AE8D-4686-BF17-71701693C43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41C1-100F-4AB2-8556-AD4255BF4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9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3F3E-AE8D-4686-BF17-71701693C43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41C1-100F-4AB2-8556-AD4255BF4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50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3F3E-AE8D-4686-BF17-71701693C43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41C1-100F-4AB2-8556-AD4255BF4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7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3F3E-AE8D-4686-BF17-71701693C43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41C1-100F-4AB2-8556-AD4255BF4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72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3F3E-AE8D-4686-BF17-71701693C43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41C1-100F-4AB2-8556-AD4255BF4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49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3F3E-AE8D-4686-BF17-71701693C43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41C1-100F-4AB2-8556-AD4255BF4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3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3F3E-AE8D-4686-BF17-71701693C43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41C1-100F-4AB2-8556-AD4255BF4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84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3F3E-AE8D-4686-BF17-71701693C43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41C1-100F-4AB2-8556-AD4255BF4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03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3F3E-AE8D-4686-BF17-71701693C43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41C1-100F-4AB2-8556-AD4255BF4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1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3F3E-AE8D-4686-BF17-71701693C43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41C1-100F-4AB2-8556-AD4255BF4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6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FF00"/>
            </a:gs>
            <a:gs pos="100000">
              <a:srgbClr val="21D6E0"/>
            </a:gs>
            <a:gs pos="99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F3F3E-AE8D-4686-BF17-71701693C43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841C1-100F-4AB2-8556-AD4255BF4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59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microsoft.com/office/2007/relationships/hdphoto" Target="../media/hdphoto1.wdp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6" descr="1269532613_voskre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6522" y="1484784"/>
            <a:ext cx="7776864" cy="24058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Українські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писанки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61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Великдень пасха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85" y="19906"/>
            <a:ext cx="2466590" cy="18964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Мои документы\Великдень пасха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96770">
            <a:off x="5991425" y="-134323"/>
            <a:ext cx="1989664" cy="25295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Мои документы\Великдень пасха\images (9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2857"/>
          <a:stretch/>
        </p:blipFill>
        <p:spPr bwMode="auto">
          <a:xfrm rot="6797286">
            <a:off x="1324000" y="-149882"/>
            <a:ext cx="1994063" cy="25116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Мои документы\Великдень пасха\images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5884">
            <a:off x="2181372" y="4520893"/>
            <a:ext cx="2087525" cy="27005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Мои документы\Великдень пасха\images (11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t="19847" r="17010" b="16611"/>
          <a:stretch/>
        </p:blipFill>
        <p:spPr bwMode="auto">
          <a:xfrm rot="5400000">
            <a:off x="6932211" y="1573711"/>
            <a:ext cx="1972416" cy="25061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Мои документы\Великдень пасха\скачанные файлы (4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 r="30584" b="12494"/>
          <a:stretch/>
        </p:blipFill>
        <p:spPr bwMode="auto">
          <a:xfrm rot="5911892">
            <a:off x="6729887" y="3351976"/>
            <a:ext cx="1946644" cy="2677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Мои документы\Великдень пасха\скачанные файлы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5716">
            <a:off x="4849855" y="4499708"/>
            <a:ext cx="2033039" cy="26419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Мои документы\Великдень пасха\images (10)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 r="10727" b="18377"/>
          <a:stretch/>
        </p:blipFill>
        <p:spPr bwMode="auto">
          <a:xfrm rot="4453982">
            <a:off x="565269" y="3189299"/>
            <a:ext cx="1990438" cy="26809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9062"/>
            <a:ext cx="2400185" cy="186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076405" y="2276872"/>
            <a:ext cx="3247110" cy="194421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FF0000"/>
                </a:solidFill>
                <a:latin typeface="Tahoma" pitchFamily="34" charset="0"/>
              </a:rPr>
              <a:t>Види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FF0000"/>
                </a:solidFill>
                <a:latin typeface="Tahoma" pitchFamily="34" charset="0"/>
              </a:rPr>
              <a:t>декорування</a:t>
            </a:r>
            <a:endParaRPr lang="uk-UA" sz="2400" b="1" dirty="0">
              <a:solidFill>
                <a:srgbClr val="FF0000"/>
              </a:solidFill>
              <a:latin typeface="Tahom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FF0000"/>
                </a:solidFill>
                <a:latin typeface="Tahoma" pitchFamily="34" charset="0"/>
              </a:rPr>
              <a:t>яєць</a:t>
            </a:r>
            <a:endParaRPr lang="ru-RU" sz="2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cxnSp>
        <p:nvCxnSpPr>
          <p:cNvPr id="11" name="Прямая соединительная линия 10"/>
          <p:cNvCxnSpPr>
            <a:stCxn id="2" idx="0"/>
          </p:cNvCxnSpPr>
          <p:nvPr/>
        </p:nvCxnSpPr>
        <p:spPr>
          <a:xfrm flipV="1">
            <a:off x="4699960" y="1746811"/>
            <a:ext cx="0" cy="53006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" idx="7"/>
          </p:cNvCxnSpPr>
          <p:nvPr/>
        </p:nvCxnSpPr>
        <p:spPr>
          <a:xfrm flipV="1">
            <a:off x="5847987" y="1916388"/>
            <a:ext cx="475527" cy="6452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" idx="6"/>
          </p:cNvCxnSpPr>
          <p:nvPr/>
        </p:nvCxnSpPr>
        <p:spPr>
          <a:xfrm>
            <a:off x="6323515" y="3248980"/>
            <a:ext cx="75132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2" idx="5"/>
          </p:cNvCxnSpPr>
          <p:nvPr/>
        </p:nvCxnSpPr>
        <p:spPr>
          <a:xfrm>
            <a:off x="5847987" y="3936364"/>
            <a:ext cx="851188" cy="2847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76056" y="4221088"/>
            <a:ext cx="343137" cy="7920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3868709" y="4221088"/>
            <a:ext cx="461417" cy="7920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2579697" y="3654059"/>
            <a:ext cx="645436" cy="42466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2483768" y="2924944"/>
            <a:ext cx="637207" cy="1440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2" idx="1"/>
          </p:cNvCxnSpPr>
          <p:nvPr/>
        </p:nvCxnSpPr>
        <p:spPr>
          <a:xfrm flipH="1" flipV="1">
            <a:off x="3209557" y="1789062"/>
            <a:ext cx="342376" cy="77253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31845" y="2000082"/>
            <a:ext cx="2147852" cy="103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ea typeface="Calibri"/>
                <a:cs typeface="Times New Roman"/>
              </a:rPr>
              <a:t> 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highlight>
                  <a:srgbClr val="FFFF00"/>
                </a:highlight>
                <a:ea typeface="Calibri"/>
                <a:cs typeface="Times New Roman"/>
              </a:rPr>
              <a:t>Крашанка</a:t>
            </a:r>
            <a:endParaRPr lang="ru-RU" sz="2800" b="1" dirty="0">
              <a:ea typeface="Calibri"/>
              <a:cs typeface="Times New Roman"/>
            </a:endParaRPr>
          </a:p>
        </p:txBody>
      </p:sp>
      <p:sp>
        <p:nvSpPr>
          <p:cNvPr id="1024" name="Прямоугольник 1023"/>
          <p:cNvSpPr/>
          <p:nvPr/>
        </p:nvSpPr>
        <p:spPr>
          <a:xfrm rot="20682873">
            <a:off x="683485" y="4233074"/>
            <a:ext cx="175400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highlight>
                  <a:srgbClr val="FFFF00"/>
                </a:highlight>
                <a:ea typeface="Calibri"/>
                <a:cs typeface="Times New Roman"/>
              </a:rPr>
              <a:t>Сувенірна</a:t>
            </a:r>
            <a:endParaRPr lang="ru-RU" sz="2800" b="1" dirty="0">
              <a:ea typeface="Calibri"/>
              <a:cs typeface="Times New Roman"/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 rot="310120">
            <a:off x="7130296" y="2598324"/>
            <a:ext cx="1701684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 smtClean="0">
                <a:highlight>
                  <a:srgbClr val="FFFF00"/>
                </a:highlight>
                <a:ea typeface="Calibri"/>
                <a:cs typeface="Times New Roman"/>
              </a:rPr>
              <a:t>Трав</a:t>
            </a:r>
            <a:r>
              <a:rPr lang="en-US" sz="2800" b="1" dirty="0" smtClean="0">
                <a:highlight>
                  <a:srgbClr val="FFFF00"/>
                </a:highlight>
                <a:ea typeface="Calibri"/>
                <a:cs typeface="Times New Roman"/>
              </a:rPr>
              <a:t>’</a:t>
            </a:r>
            <a:r>
              <a:rPr lang="uk-UA" sz="2800" b="1" dirty="0" err="1" smtClean="0">
                <a:highlight>
                  <a:srgbClr val="FFFF00"/>
                </a:highlight>
                <a:ea typeface="Calibri"/>
                <a:cs typeface="Times New Roman"/>
              </a:rPr>
              <a:t>янка</a:t>
            </a:r>
            <a:endParaRPr lang="ru-RU" sz="2800" b="1" dirty="0">
              <a:ea typeface="Calibri"/>
              <a:cs typeface="Times New Roman"/>
            </a:endParaRPr>
          </a:p>
        </p:txBody>
      </p:sp>
      <p:sp>
        <p:nvSpPr>
          <p:cNvPr id="1035" name="Прямоугольник 1034"/>
          <p:cNvSpPr/>
          <p:nvPr/>
        </p:nvSpPr>
        <p:spPr>
          <a:xfrm rot="1194249">
            <a:off x="5096443" y="5572446"/>
            <a:ext cx="1544269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highlight>
                  <a:srgbClr val="FFFF00"/>
                </a:highlight>
                <a:ea typeface="Calibri"/>
                <a:cs typeface="Times New Roman"/>
              </a:rPr>
              <a:t>Зернівка</a:t>
            </a:r>
            <a:endParaRPr lang="ru-RU" sz="2800" b="1" dirty="0">
              <a:ea typeface="Calibri"/>
              <a:cs typeface="Times New Roman"/>
            </a:endParaRPr>
          </a:p>
        </p:txBody>
      </p:sp>
      <p:sp>
        <p:nvSpPr>
          <p:cNvPr id="1036" name="Прямоугольник 1035"/>
          <p:cNvSpPr/>
          <p:nvPr/>
        </p:nvSpPr>
        <p:spPr>
          <a:xfrm>
            <a:off x="3889799" y="623226"/>
            <a:ext cx="1486561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highlight>
                  <a:srgbClr val="FFFF00"/>
                </a:highlight>
                <a:ea typeface="Calibri"/>
                <a:cs typeface="Times New Roman"/>
              </a:rPr>
              <a:t>Писанка</a:t>
            </a:r>
            <a:endParaRPr lang="ru-RU" sz="2800" b="1" dirty="0">
              <a:ea typeface="Calibri"/>
              <a:cs typeface="Times New Roman"/>
            </a:endParaRPr>
          </a:p>
        </p:txBody>
      </p:sp>
      <p:sp>
        <p:nvSpPr>
          <p:cNvPr id="1037" name="Прямоугольник 1036"/>
          <p:cNvSpPr/>
          <p:nvPr/>
        </p:nvSpPr>
        <p:spPr>
          <a:xfrm rot="835817">
            <a:off x="7033377" y="4349154"/>
            <a:ext cx="1369286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 err="1" smtClean="0">
                <a:highlight>
                  <a:srgbClr val="FFFF00"/>
                </a:highlight>
                <a:ea typeface="Calibri"/>
                <a:cs typeface="Times New Roman"/>
              </a:rPr>
              <a:t>Бісерка</a:t>
            </a:r>
            <a:endParaRPr lang="ru-RU" sz="2800" b="1" dirty="0">
              <a:ea typeface="Calibri"/>
              <a:cs typeface="Times New Roman"/>
            </a:endParaRPr>
          </a:p>
        </p:txBody>
      </p:sp>
      <p:sp>
        <p:nvSpPr>
          <p:cNvPr id="1038" name="Прямоугольник 1037"/>
          <p:cNvSpPr/>
          <p:nvPr/>
        </p:nvSpPr>
        <p:spPr>
          <a:xfrm rot="1440907">
            <a:off x="1251539" y="810977"/>
            <a:ext cx="2138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highlight>
                  <a:srgbClr val="FFFF00"/>
                </a:highlight>
                <a:ea typeface="Calibri"/>
                <a:cs typeface="Times New Roman"/>
              </a:rPr>
              <a:t>Мальованка</a:t>
            </a:r>
            <a:endParaRPr lang="ru-RU" sz="2800" b="1" dirty="0"/>
          </a:p>
        </p:txBody>
      </p:sp>
      <p:sp>
        <p:nvSpPr>
          <p:cNvPr id="1039" name="Прямоугольник 1038"/>
          <p:cNvSpPr/>
          <p:nvPr/>
        </p:nvSpPr>
        <p:spPr>
          <a:xfrm rot="20903300">
            <a:off x="2388077" y="5646378"/>
            <a:ext cx="1674113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 err="1">
                <a:highlight>
                  <a:srgbClr val="FFFF00"/>
                </a:highlight>
                <a:ea typeface="Calibri"/>
                <a:cs typeface="Times New Roman"/>
              </a:rPr>
              <a:t>Крапанка</a:t>
            </a:r>
            <a:endParaRPr lang="ru-RU" sz="2800" b="1" dirty="0">
              <a:ea typeface="Calibri"/>
              <a:cs typeface="Times New Roman"/>
            </a:endParaRPr>
          </a:p>
        </p:txBody>
      </p:sp>
      <p:sp>
        <p:nvSpPr>
          <p:cNvPr id="1040" name="Прямоугольник 1039"/>
          <p:cNvSpPr/>
          <p:nvPr/>
        </p:nvSpPr>
        <p:spPr>
          <a:xfrm rot="20381960">
            <a:off x="6179271" y="851091"/>
            <a:ext cx="1715791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 err="1">
                <a:highlight>
                  <a:srgbClr val="FFFF00"/>
                </a:highlight>
                <a:ea typeface="Calibri"/>
                <a:cs typeface="Times New Roman"/>
              </a:rPr>
              <a:t>Дряпанка</a:t>
            </a:r>
            <a:endParaRPr lang="ru-RU" sz="28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120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orinka-m.kiev.ua/uploaded/Pysanka/1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4862" y="306525"/>
            <a:ext cx="2231231" cy="171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storinka-m.kiev.ua/uploaded/Pysanka/1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23180" y="2553298"/>
            <a:ext cx="2232248" cy="1789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storinka-m.kiev.ua/uploaded/Pysanka/1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12107" y="263944"/>
            <a:ext cx="2194093" cy="1793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" y="2156284"/>
            <a:ext cx="1848676" cy="228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63" y="-19402"/>
            <a:ext cx="1878749" cy="237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910"/>
            <a:ext cx="1850479" cy="229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19" y="47910"/>
            <a:ext cx="1799381" cy="230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769" y="2227912"/>
            <a:ext cx="1798204" cy="220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74" y="2268431"/>
            <a:ext cx="1849922" cy="224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37" y="2276112"/>
            <a:ext cx="1884363" cy="222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4466"/>
            <a:ext cx="1912349" cy="235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53" y="4384466"/>
            <a:ext cx="1925505" cy="235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847" y="4447366"/>
            <a:ext cx="1908175" cy="235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37" y="4502034"/>
            <a:ext cx="1884363" cy="235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248" y="4517566"/>
            <a:ext cx="1909741" cy="234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06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13924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Monotype Corsiva" pitchFamily="66" charset="0"/>
                <a:ea typeface="Calibri"/>
              </a:rPr>
              <a:t/>
            </a:r>
            <a:br>
              <a:rPr lang="uk-UA" sz="5400" b="1" dirty="0" smtClean="0">
                <a:solidFill>
                  <a:srgbClr val="FF0000"/>
                </a:solidFill>
                <a:latin typeface="Monotype Corsiva" pitchFamily="66" charset="0"/>
                <a:ea typeface="Calibri"/>
              </a:rPr>
            </a:br>
            <a:r>
              <a:rPr lang="uk-UA" sz="5400" b="1" dirty="0" smtClean="0">
                <a:solidFill>
                  <a:srgbClr val="FF0000"/>
                </a:solidFill>
                <a:latin typeface="Monotype Corsiva" pitchFamily="66" charset="0"/>
                <a:ea typeface="Calibri"/>
              </a:rPr>
              <a:t/>
            </a:r>
            <a:br>
              <a:rPr lang="uk-UA" sz="5400" b="1" dirty="0" smtClean="0">
                <a:solidFill>
                  <a:srgbClr val="FF0000"/>
                </a:solidFill>
                <a:latin typeface="Monotype Corsiva" pitchFamily="66" charset="0"/>
                <a:ea typeface="Calibri"/>
              </a:rPr>
            </a:br>
            <a:r>
              <a:rPr lang="uk-UA" sz="6000" b="1" dirty="0" smtClean="0">
                <a:latin typeface="Monotype Corsiva" pitchFamily="66" charset="0"/>
                <a:ea typeface="Calibri"/>
              </a:rPr>
              <a:t>Самостійна</a:t>
            </a:r>
            <a:r>
              <a:rPr lang="ru-RU" sz="6000" b="1" dirty="0">
                <a:latin typeface="Monotype Corsiva" pitchFamily="66" charset="0"/>
                <a:ea typeface="Calibri"/>
              </a:rPr>
              <a:t> </a:t>
            </a:r>
            <a:r>
              <a:rPr lang="ru-RU" sz="6000" b="1" dirty="0" smtClean="0">
                <a:latin typeface="Monotype Corsiva" pitchFamily="66" charset="0"/>
                <a:ea typeface="Calibri"/>
              </a:rPr>
              <a:t>п</a:t>
            </a:r>
            <a:r>
              <a:rPr lang="uk-UA" sz="6000" b="1" dirty="0" err="1" smtClean="0">
                <a:latin typeface="Monotype Corsiva" pitchFamily="66" charset="0"/>
                <a:ea typeface="Calibri"/>
              </a:rPr>
              <a:t>рактична</a:t>
            </a:r>
            <a:r>
              <a:rPr lang="uk-UA" sz="6000" b="1" dirty="0" smtClean="0">
                <a:latin typeface="Monotype Corsiva" pitchFamily="66" charset="0"/>
                <a:ea typeface="Calibri"/>
              </a:rPr>
              <a:t> робота для учнів</a:t>
            </a:r>
            <a:r>
              <a:rPr lang="uk-UA" sz="6000" b="1" dirty="0">
                <a:latin typeface="Monotype Corsiva" pitchFamily="66" charset="0"/>
                <a:ea typeface="Calibri"/>
              </a:rPr>
              <a:t>.</a:t>
            </a:r>
            <a:r>
              <a:rPr lang="uk-UA" sz="5400" b="1" dirty="0" smtClean="0">
                <a:latin typeface="Monotype Corsiva" pitchFamily="66" charset="0"/>
                <a:ea typeface="Calibri"/>
              </a:rPr>
              <a:t/>
            </a:r>
            <a:br>
              <a:rPr lang="uk-UA" sz="5400" b="1" dirty="0" smtClean="0">
                <a:latin typeface="Monotype Corsiva" pitchFamily="66" charset="0"/>
                <a:ea typeface="Calibri"/>
              </a:rPr>
            </a:br>
            <a:r>
              <a:rPr lang="uk-UA" sz="5400" b="1" dirty="0" smtClean="0">
                <a:latin typeface="Monotype Corsiva" pitchFamily="66" charset="0"/>
                <a:ea typeface="Calibri"/>
              </a:rPr>
              <a:t/>
            </a:r>
            <a:br>
              <a:rPr lang="uk-UA" sz="5400" b="1" dirty="0" smtClean="0">
                <a:latin typeface="Monotype Corsiva" pitchFamily="66" charset="0"/>
                <a:ea typeface="Calibri"/>
              </a:rPr>
            </a:b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19824" y="1040618"/>
            <a:ext cx="4104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600" b="1" dirty="0" smtClean="0">
              <a:solidFill>
                <a:srgbClr val="002060"/>
              </a:solidFill>
              <a:ea typeface="Calibri"/>
              <a:cs typeface="+mj-cs"/>
            </a:endParaRPr>
          </a:p>
          <a:p>
            <a:r>
              <a:rPr lang="uk-UA" sz="3600" b="1" dirty="0" smtClean="0">
                <a:solidFill>
                  <a:srgbClr val="002060"/>
                </a:solidFill>
                <a:ea typeface="Calibri"/>
                <a:cs typeface="+mj-cs"/>
              </a:rPr>
              <a:t>1. Розфарбувати </a:t>
            </a:r>
          </a:p>
          <a:p>
            <a:r>
              <a:rPr lang="uk-UA" sz="3600" b="1" dirty="0" smtClean="0">
                <a:solidFill>
                  <a:srgbClr val="002060"/>
                </a:solidFill>
                <a:ea typeface="Calibri"/>
                <a:cs typeface="+mj-cs"/>
              </a:rPr>
              <a:t>    ескіз писанки.</a:t>
            </a:r>
            <a:r>
              <a:rPr lang="uk-UA" sz="3600" b="1" dirty="0">
                <a:solidFill>
                  <a:srgbClr val="002060"/>
                </a:solidFill>
                <a:ea typeface="Calibri"/>
                <a:cs typeface="+mj-cs"/>
              </a:rPr>
              <a:t/>
            </a:r>
            <a:br>
              <a:rPr lang="uk-UA" sz="3600" b="1" dirty="0">
                <a:solidFill>
                  <a:srgbClr val="002060"/>
                </a:solidFill>
                <a:ea typeface="Calibri"/>
                <a:cs typeface="+mj-cs"/>
              </a:rPr>
            </a:br>
            <a:r>
              <a:rPr lang="uk-UA" sz="3600" b="1" dirty="0" smtClean="0">
                <a:solidFill>
                  <a:srgbClr val="002060"/>
                </a:solidFill>
                <a:ea typeface="Calibri"/>
                <a:cs typeface="+mj-cs"/>
              </a:rPr>
              <a:t>2. Презентувати </a:t>
            </a:r>
          </a:p>
          <a:p>
            <a:r>
              <a:rPr lang="uk-UA" sz="3600" b="1" dirty="0">
                <a:solidFill>
                  <a:srgbClr val="002060"/>
                </a:solidFill>
                <a:ea typeface="Calibri"/>
                <a:cs typeface="+mj-cs"/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  <a:ea typeface="Calibri"/>
                <a:cs typeface="+mj-cs"/>
              </a:rPr>
              <a:t>   свою писанку.</a:t>
            </a:r>
            <a:r>
              <a:rPr lang="uk-UA" sz="3600" b="1" dirty="0">
                <a:solidFill>
                  <a:srgbClr val="002060"/>
                </a:solidFill>
                <a:ea typeface="Calibri"/>
                <a:cs typeface="+mj-cs"/>
              </a:rPr>
              <a:t/>
            </a:r>
            <a:br>
              <a:rPr lang="uk-UA" sz="3600" b="1" dirty="0">
                <a:solidFill>
                  <a:srgbClr val="002060"/>
                </a:solidFill>
                <a:ea typeface="Calibri"/>
                <a:cs typeface="+mj-cs"/>
              </a:rPr>
            </a:br>
            <a:r>
              <a:rPr lang="uk-UA" sz="3600" b="1" dirty="0" smtClean="0">
                <a:solidFill>
                  <a:srgbClr val="002060"/>
                </a:solidFill>
                <a:ea typeface="Calibri"/>
                <a:cs typeface="+mj-cs"/>
              </a:rPr>
              <a:t>3. </a:t>
            </a:r>
            <a:r>
              <a:rPr lang="ru-RU" sz="3600" b="1" dirty="0" err="1" smtClean="0">
                <a:solidFill>
                  <a:srgbClr val="002060"/>
                </a:solidFill>
                <a:ea typeface="Calibri"/>
                <a:cs typeface="+mj-cs"/>
              </a:rPr>
              <a:t>Пояснити</a:t>
            </a:r>
            <a:r>
              <a:rPr lang="ru-RU" sz="3600" b="1" dirty="0">
                <a:solidFill>
                  <a:srgbClr val="002060"/>
                </a:solidFill>
                <a:ea typeface="Calibri"/>
                <a:cs typeface="+mj-cs"/>
              </a:rPr>
              <a:t>, </a:t>
            </a:r>
            <a:endParaRPr lang="ru-RU" sz="3600" b="1" dirty="0" smtClean="0">
              <a:solidFill>
                <a:srgbClr val="002060"/>
              </a:solidFill>
              <a:ea typeface="Calibri"/>
              <a:cs typeface="+mj-cs"/>
            </a:endParaRPr>
          </a:p>
          <a:p>
            <a:r>
              <a:rPr lang="ru-RU" sz="3600" b="1" dirty="0">
                <a:solidFill>
                  <a:srgbClr val="002060"/>
                </a:solidFill>
                <a:ea typeface="Calibri"/>
                <a:cs typeface="+mj-cs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ea typeface="Calibri"/>
                <a:cs typeface="+mj-cs"/>
              </a:rPr>
              <a:t>   </a:t>
            </a:r>
            <a:r>
              <a:rPr lang="ru-RU" sz="3600" b="1" dirty="0" err="1" smtClean="0">
                <a:solidFill>
                  <a:srgbClr val="002060"/>
                </a:solidFill>
                <a:ea typeface="Calibri"/>
                <a:cs typeface="+mj-cs"/>
              </a:rPr>
              <a:t>значення</a:t>
            </a:r>
            <a:r>
              <a:rPr lang="ru-RU" sz="3600" b="1" dirty="0" smtClean="0">
                <a:solidFill>
                  <a:srgbClr val="002060"/>
                </a:solidFill>
                <a:ea typeface="Calibri"/>
                <a:cs typeface="+mj-cs"/>
              </a:rPr>
              <a:t> </a:t>
            </a:r>
          </a:p>
          <a:p>
            <a:r>
              <a:rPr lang="ru-RU" sz="3600" b="1" dirty="0">
                <a:solidFill>
                  <a:srgbClr val="002060"/>
                </a:solidFill>
                <a:ea typeface="Calibri"/>
                <a:cs typeface="+mj-cs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ea typeface="Calibri"/>
                <a:cs typeface="+mj-cs"/>
              </a:rPr>
              <a:t>   </a:t>
            </a:r>
            <a:r>
              <a:rPr lang="ru-RU" sz="3600" b="1" dirty="0" err="1" smtClean="0">
                <a:solidFill>
                  <a:srgbClr val="002060"/>
                </a:solidFill>
                <a:ea typeface="Calibri"/>
                <a:cs typeface="+mj-cs"/>
              </a:rPr>
              <a:t>символів</a:t>
            </a:r>
            <a:r>
              <a:rPr lang="ru-RU" sz="3600" b="1" dirty="0" smtClean="0">
                <a:solidFill>
                  <a:srgbClr val="002060"/>
                </a:solidFill>
                <a:ea typeface="Calibri"/>
                <a:cs typeface="+mj-cs"/>
              </a:rPr>
              <a:t> </a:t>
            </a:r>
            <a:r>
              <a:rPr lang="ru-RU" sz="3600" b="1" dirty="0">
                <a:solidFill>
                  <a:srgbClr val="002060"/>
                </a:solidFill>
                <a:ea typeface="Calibri"/>
                <a:cs typeface="+mj-cs"/>
              </a:rPr>
              <a:t>та </a:t>
            </a:r>
            <a:endParaRPr lang="ru-RU" sz="3600" b="1" dirty="0" smtClean="0">
              <a:solidFill>
                <a:srgbClr val="002060"/>
              </a:solidFill>
              <a:ea typeface="Calibri"/>
              <a:cs typeface="+mj-cs"/>
            </a:endParaRPr>
          </a:p>
          <a:p>
            <a:r>
              <a:rPr lang="ru-RU" sz="3600" b="1" dirty="0">
                <a:solidFill>
                  <a:srgbClr val="002060"/>
                </a:solidFill>
                <a:ea typeface="Calibri"/>
                <a:cs typeface="+mj-cs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ea typeface="Calibri"/>
                <a:cs typeface="+mj-cs"/>
              </a:rPr>
              <a:t>   </a:t>
            </a:r>
            <a:r>
              <a:rPr lang="ru-RU" sz="3600" b="1" dirty="0" err="1" smtClean="0">
                <a:solidFill>
                  <a:srgbClr val="002060"/>
                </a:solidFill>
                <a:ea typeface="Calibri"/>
                <a:cs typeface="+mj-cs"/>
              </a:rPr>
              <a:t>кольорів</a:t>
            </a:r>
            <a:r>
              <a:rPr lang="ru-RU" sz="3600" b="1" dirty="0" smtClean="0">
                <a:solidFill>
                  <a:srgbClr val="002060"/>
                </a:solidFill>
                <a:ea typeface="Calibri"/>
                <a:cs typeface="+mj-cs"/>
              </a:rPr>
              <a:t> </a:t>
            </a:r>
            <a:r>
              <a:rPr lang="ru-RU" sz="3600" b="1" dirty="0">
                <a:solidFill>
                  <a:srgbClr val="002060"/>
                </a:solidFill>
                <a:ea typeface="Calibri"/>
                <a:cs typeface="+mj-cs"/>
              </a:rPr>
              <a:t>на </a:t>
            </a:r>
            <a:endParaRPr lang="ru-RU" sz="3600" b="1" dirty="0" smtClean="0">
              <a:solidFill>
                <a:srgbClr val="002060"/>
              </a:solidFill>
              <a:ea typeface="Calibri"/>
              <a:cs typeface="+mj-cs"/>
            </a:endParaRPr>
          </a:p>
          <a:p>
            <a:r>
              <a:rPr lang="ru-RU" sz="3600" b="1" dirty="0">
                <a:solidFill>
                  <a:srgbClr val="002060"/>
                </a:solidFill>
                <a:ea typeface="Calibri"/>
                <a:cs typeface="+mj-cs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ea typeface="Calibri"/>
                <a:cs typeface="+mj-cs"/>
              </a:rPr>
              <a:t>   </a:t>
            </a:r>
            <a:r>
              <a:rPr lang="ru-RU" sz="3600" b="1" dirty="0" err="1" smtClean="0">
                <a:solidFill>
                  <a:srgbClr val="002060"/>
                </a:solidFill>
                <a:ea typeface="Calibri"/>
                <a:cs typeface="+mj-cs"/>
              </a:rPr>
              <a:t>писанці</a:t>
            </a:r>
            <a:r>
              <a:rPr lang="ru-RU" sz="3600" b="1" dirty="0" smtClean="0">
                <a:solidFill>
                  <a:srgbClr val="002060"/>
                </a:solidFill>
                <a:ea typeface="Calibri"/>
                <a:cs typeface="+mj-cs"/>
              </a:rPr>
              <a:t>.</a:t>
            </a:r>
            <a:endParaRPr lang="ru-RU" dirty="0"/>
          </a:p>
        </p:txBody>
      </p:sp>
      <p:pic>
        <p:nvPicPr>
          <p:cNvPr id="4" name="Рисунок 7" descr="c809322df53d27b09da1b73aca91c5e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6580"/>
            <a:ext cx="5133675" cy="470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29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22</Words>
  <Application>Microsoft Office PowerPoint</Application>
  <PresentationFormat>Экран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  Самостійна практична робота для учнів.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до уроку з образотворчого мистецтва в 5 класі</dc:title>
  <dc:creator>User</dc:creator>
  <cp:lastModifiedBy>Oskar</cp:lastModifiedBy>
  <cp:revision>111</cp:revision>
  <dcterms:created xsi:type="dcterms:W3CDTF">2015-04-05T07:30:43Z</dcterms:created>
  <dcterms:modified xsi:type="dcterms:W3CDTF">2020-04-08T20:00:58Z</dcterms:modified>
</cp:coreProperties>
</file>