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6D252-CE40-4B25-961A-7E6CED9013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23F9-BB11-4B64-A26C-A5ECC508CC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9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A23F9-BB11-4B64-A26C-A5ECC508CC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Lenovo\Downloads\&#1053;&#1072;&#1088;&#1086;&#1076;&#1085;&#1110;%20&#1059;&#1082;&#1088;&#1072;&#1111;&#1085;&#1089;&#1100;&#1082;&#1110;%20-%20&#1041;&#1072;&#1073;&#1091;&#1089;&#1103;%20&#8211;%20&#1089;&#1086;&#1085;&#1077;&#1095;&#1082;&#1086;%20(minus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5688632" cy="15841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Народні промисли.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5976664" cy="13681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декоративної кахлі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188640"/>
            <a:ext cx="1080120" cy="6480720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60648"/>
            <a:ext cx="1080120" cy="6480720"/>
          </a:xfrm>
          <a:prstGeom prst="rect">
            <a:avLst/>
          </a:prstGeom>
        </p:spPr>
      </p:pic>
      <p:pic>
        <p:nvPicPr>
          <p:cNvPr id="6" name="Народні Українські - Бабуся – сонечко (minu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165304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ОПІШНЯНСЬКА КЕРАМІКА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ВИДИ та </a:t>
            </a:r>
            <a:r>
              <a:rPr lang="ru-RU" sz="3200" cap="all" dirty="0" err="1" smtClean="0">
                <a:latin typeface="Times New Roman" pitchFamily="18" charset="0"/>
                <a:cs typeface="Times New Roman" pitchFamily="18" charset="0"/>
              </a:rPr>
              <a:t>осере</a:t>
            </a:r>
            <a:r>
              <a:rPr lang="uk-UA" sz="3200" cap="all" dirty="0" err="1" smtClean="0">
                <a:latin typeface="Times New Roman" pitchFamily="18" charset="0"/>
                <a:cs typeface="Times New Roman" pitchFamily="18" charset="0"/>
              </a:rPr>
              <a:t>дки</a:t>
            </a:r>
            <a:r>
              <a:rPr lang="uk-UA" sz="3200" cap="all" dirty="0" smtClean="0">
                <a:latin typeface="Times New Roman" pitchFamily="18" charset="0"/>
                <a:cs typeface="Times New Roman" pitchFamily="18" charset="0"/>
              </a:rPr>
              <a:t> ГОНЧАРНОГО ПРОМИСЛУ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365104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початку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кераміка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проходить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40-денний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700808"/>
            <a:ext cx="3587276" cy="4783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63691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сіруватий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випалюванні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світло-жовтою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8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09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рнаменту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керамиці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Геометрична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орнаментика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кераміці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1412776"/>
            <a:ext cx="201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декору(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крапок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x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628800"/>
            <a:ext cx="2780928" cy="2780928"/>
          </a:xfrm>
          <a:prstGeom prst="rect">
            <a:avLst/>
          </a:prstGeom>
        </p:spPr>
      </p:pic>
      <p:pic>
        <p:nvPicPr>
          <p:cNvPr id="6" name="Рисунок 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05064"/>
            <a:ext cx="2664296" cy="2664296"/>
          </a:xfrm>
          <a:prstGeom prst="rect">
            <a:avLst/>
          </a:prstGeom>
        </p:spPr>
      </p:pic>
      <p:pic>
        <p:nvPicPr>
          <p:cNvPr id="7" name="Рисунок 6" descr="cont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628800"/>
            <a:ext cx="3343182" cy="2220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48680"/>
            <a:ext cx="313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Рослинний орнамент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Складається з рослинних елементів, декоративно стилізованих квітів, листя,гілок.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060848"/>
            <a:ext cx="2575168" cy="2377078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76872"/>
            <a:ext cx="2252464" cy="2344610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996952"/>
            <a:ext cx="1800200" cy="3073132"/>
          </a:xfrm>
          <a:prstGeom prst="rect">
            <a:avLst/>
          </a:prstGeom>
        </p:spPr>
      </p:pic>
      <p:pic>
        <p:nvPicPr>
          <p:cNvPr id="7" name="Рисунок 6" descr="Без назван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348880"/>
            <a:ext cx="1776645" cy="1579240"/>
          </a:xfrm>
          <a:prstGeom prst="rect">
            <a:avLst/>
          </a:prstGeom>
        </p:spPr>
      </p:pic>
      <p:pic>
        <p:nvPicPr>
          <p:cNvPr id="8" name="Рисунок 7" descr="Без назван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653136"/>
            <a:ext cx="2569840" cy="15419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548680"/>
            <a:ext cx="315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Зооморфний орнамент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597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Зображення стилізованих птахів, звірів, комах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3dd7cb8f5dd6aee6f8325b4ca4c5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611894" cy="2708920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340768"/>
            <a:ext cx="2434580" cy="243458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060848"/>
            <a:ext cx="2253309" cy="2070348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365104"/>
            <a:ext cx="2582788" cy="23519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амостійна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практична робота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836712"/>
            <a:ext cx="619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Створення декоративної кахлі.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(картон ,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пластилин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1285" y="4005064"/>
            <a:ext cx="3108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Кахля-різновид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кераміки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художньо-декоративна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плитка,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личкування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печей,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палаців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фонтанів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71109105340-2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903834" cy="1944216"/>
          </a:xfrm>
          <a:prstGeom prst="rect">
            <a:avLst/>
          </a:prstGeom>
        </p:spPr>
      </p:pic>
      <p:pic>
        <p:nvPicPr>
          <p:cNvPr id="7" name="Рисунок 6" descr="23231658_1989256481348940_507781735366719768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990831"/>
            <a:ext cx="2016224" cy="1944216"/>
          </a:xfrm>
          <a:prstGeom prst="rect">
            <a:avLst/>
          </a:prstGeom>
        </p:spPr>
      </p:pic>
      <p:pic>
        <p:nvPicPr>
          <p:cNvPr id="8" name="Рисунок 7" descr="tim_09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374824"/>
            <a:ext cx="2781300" cy="4191000"/>
          </a:xfrm>
          <a:prstGeom prst="rect">
            <a:avLst/>
          </a:prstGeom>
        </p:spPr>
      </p:pic>
      <p:pic>
        <p:nvPicPr>
          <p:cNvPr id="9" name="Рисунок 8" descr="77914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008698"/>
            <a:ext cx="2435749" cy="26190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346" y="534794"/>
            <a:ext cx="614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Послідовність роботи: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sad-270110-1431772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3091062" cy="1736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19675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картон 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нести шар пластиліну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06084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Виконати декоративний орнамент,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використовуючи обрані елементи та колір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etsad-270110-143177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96752"/>
            <a:ext cx="3076575" cy="1733550"/>
          </a:xfrm>
          <a:prstGeom prst="rect">
            <a:avLst/>
          </a:prstGeom>
        </p:spPr>
      </p:pic>
      <p:pic>
        <p:nvPicPr>
          <p:cNvPr id="9" name="Рисунок 8" descr="0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068556" y="2932446"/>
            <a:ext cx="3111347" cy="4392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Гончарство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посуду,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іграшок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кахлів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декору –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опаленої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гончарної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глини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52536" y="1052736"/>
            <a:ext cx="2880320" cy="2983070"/>
          </a:xfrm>
        </p:spPr>
      </p:pic>
      <p:pic>
        <p:nvPicPr>
          <p:cNvPr id="5" name="Рисунок 4" descr="08-650x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221088"/>
            <a:ext cx="4391769" cy="2297233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844824"/>
            <a:ext cx="2502368" cy="2278752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013176"/>
            <a:ext cx="2202180" cy="1325880"/>
          </a:xfrm>
          <a:prstGeom prst="rect">
            <a:avLst/>
          </a:prstGeo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916832"/>
            <a:ext cx="2304256" cy="32590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ТЕХНІКИ ДЕКОРУВАННЯ КЕРАМІЧНИХ ВИРОБІВ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РИТУВАННЯ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дряпання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гравіювання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заглибленого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малюнка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цвяшком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паличкою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глиняну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4125434" cy="30878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ТЕХНІКИ ДЕКОРУВАННЯ КЕРАМІЧНИХ ВИРОБІВ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2808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ГЛЯНСУВАННЯ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гладеньким предметом,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камінцем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вигладжують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поліруючи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88840"/>
            <a:ext cx="5596128" cy="4187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РІЖКУВАННЯ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ємність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ріжок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наповнюється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ангобом (поливою).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8958437_1644173595661836_26850224317094952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348880"/>
            <a:ext cx="5208241" cy="4187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04665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ТЕХНІКИ ДЕКОРУВАННЯ КЕРАМІЧНИХ ВИРОБІВ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84784"/>
            <a:ext cx="3096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ФЛЯНДРУВАННЯ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котрій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рижкування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свіжі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поливів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поєднуються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чіткі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зигзагоподібні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мармурові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розводи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гострим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предметом.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ляндрівка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92896"/>
            <a:ext cx="5637212" cy="3758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4665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ТЕХНІКИ ДЕКОРУВАННЯ КЕРАМІЧНИХ ВИРОБІВ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ВИДИ ТА ОСЕРЕДКИ ГОНЧАРНОГО ПРОМИСЛУ</a:t>
            </a:r>
            <a:endParaRPr lang="ru-RU" sz="32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МОЛОЧЕНА (МОЛОЧНА) КЕРАМІКА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2376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занурюється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молоко.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посуд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приємного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4988653e8da2a696d54a8ea7253e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36912"/>
            <a:ext cx="4878240" cy="3441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КОСІВСЬКА КЕРАМІКА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ВИДИ та </a:t>
            </a:r>
            <a:r>
              <a:rPr lang="ru-RU" sz="3200" cap="all" dirty="0" err="1" smtClean="0">
                <a:latin typeface="Times New Roman" pitchFamily="18" charset="0"/>
                <a:cs typeface="Times New Roman" pitchFamily="18" charset="0"/>
              </a:rPr>
              <a:t>осере</a:t>
            </a:r>
            <a:r>
              <a:rPr lang="uk-UA" sz="3200" cap="all" dirty="0" err="1" smtClean="0">
                <a:latin typeface="Times New Roman" pitchFamily="18" charset="0"/>
                <a:cs typeface="Times New Roman" pitchFamily="18" charset="0"/>
              </a:rPr>
              <a:t>дки</a:t>
            </a:r>
            <a:r>
              <a:rPr lang="uk-UA" sz="3200" cap="all" dirty="0" smtClean="0">
                <a:latin typeface="Times New Roman" pitchFamily="18" charset="0"/>
                <a:cs typeface="Times New Roman" pitchFamily="18" charset="0"/>
              </a:rPr>
              <a:t> ГОНЧАРНОГО ПРОМИСЛУ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060848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косівські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керамічні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оздоблювалися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поливами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малюнками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63dd7cb8f5dd6aee6f8325b4ca4c5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292080" cy="3969060"/>
          </a:xfrm>
          <a:prstGeom prst="rect">
            <a:avLst/>
          </a:prstGeom>
        </p:spPr>
      </p:pic>
    </p:spTree>
  </p:cSld>
  <p:clrMapOvr>
    <a:masterClrMapping/>
  </p:clrMapOvr>
  <p:transition advTm="97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412776"/>
            <a:ext cx="3672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ГАВАРЕЦЬКА ЧОРНОДИМЛЕНА КЕРАМІКА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ВИДИ та </a:t>
            </a:r>
            <a:r>
              <a:rPr lang="ru-RU" sz="3200" cap="all" dirty="0" err="1" smtClean="0">
                <a:latin typeface="Times New Roman" pitchFamily="18" charset="0"/>
                <a:cs typeface="Times New Roman" pitchFamily="18" charset="0"/>
              </a:rPr>
              <a:t>осере</a:t>
            </a:r>
            <a:r>
              <a:rPr lang="uk-UA" sz="3200" cap="all" dirty="0" err="1" smtClean="0">
                <a:latin typeface="Times New Roman" pitchFamily="18" charset="0"/>
                <a:cs typeface="Times New Roman" pitchFamily="18" charset="0"/>
              </a:rPr>
              <a:t>дки</a:t>
            </a:r>
            <a:r>
              <a:rPr lang="uk-UA" sz="3200" cap="all" dirty="0" smtClean="0">
                <a:latin typeface="Times New Roman" pitchFamily="18" charset="0"/>
                <a:cs typeface="Times New Roman" pitchFamily="18" charset="0"/>
              </a:rPr>
              <a:t> ГОНЧАРНОГО ПРОМИСЛУ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27b42650684c3cd12364463c8a293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36912"/>
            <a:ext cx="6017514" cy="3382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85293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випалюють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печах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без доступу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2.4|5.2|6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3.2|5.3|2.4|2.4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2.8|3.7|2.9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3.2|2.5|5.3|2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6|3.2|2.5|3.5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|2.9|3.1|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5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3.2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6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3.3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3.2|2.9|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291</Words>
  <Application>Microsoft Office PowerPoint</Application>
  <PresentationFormat>Экран (4:3)</PresentationFormat>
  <Paragraphs>45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Народні промисли. </vt:lpstr>
      <vt:lpstr>Гончарство – це мистецтво створення– посуду, іграшок, кахлів, предметів декору –  з опаленої гончарної глини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промисли. </dc:title>
  <dc:creator>Lenovo</dc:creator>
  <cp:lastModifiedBy>Oskar</cp:lastModifiedBy>
  <cp:revision>5</cp:revision>
  <dcterms:created xsi:type="dcterms:W3CDTF">2020-04-22T17:10:38Z</dcterms:created>
  <dcterms:modified xsi:type="dcterms:W3CDTF">2020-04-29T19:54:03Z</dcterms:modified>
</cp:coreProperties>
</file>