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0394-F90A-4A89-8D6A-A6F7A263D466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AAD2C-3F28-4014-B3B4-2B5448191F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0394-F90A-4A89-8D6A-A6F7A263D466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AAD2C-3F28-4014-B3B4-2B5448191F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0394-F90A-4A89-8D6A-A6F7A263D466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AAD2C-3F28-4014-B3B4-2B5448191F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0394-F90A-4A89-8D6A-A6F7A263D466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AAD2C-3F28-4014-B3B4-2B5448191F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0394-F90A-4A89-8D6A-A6F7A263D466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AAD2C-3F28-4014-B3B4-2B5448191F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0394-F90A-4A89-8D6A-A6F7A263D466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AAD2C-3F28-4014-B3B4-2B5448191F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0394-F90A-4A89-8D6A-A6F7A263D466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AAD2C-3F28-4014-B3B4-2B5448191F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0394-F90A-4A89-8D6A-A6F7A263D466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AAD2C-3F28-4014-B3B4-2B5448191F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0394-F90A-4A89-8D6A-A6F7A263D466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AAD2C-3F28-4014-B3B4-2B5448191F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0394-F90A-4A89-8D6A-A6F7A263D466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AAD2C-3F28-4014-B3B4-2B5448191F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0394-F90A-4A89-8D6A-A6F7A263D466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AAD2C-3F28-4014-B3B4-2B5448191F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60394-F90A-4A89-8D6A-A6F7A263D466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AAD2C-3F28-4014-B3B4-2B5448191F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52" name="Picture 8" descr="Презентація першої авторської збірки дитячих пісень «Здрастуй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73542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4149080"/>
            <a:ext cx="6172200" cy="732306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КНИЖКОВА ЛІКАРНЯ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4146" name="AutoShape 2" descr="Шаблоны презентаций - База разработок - Сообщество взаимопомощи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Веселая рамка для оформления детского фото в Фотошопе – GRAPHICS.IN.U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7467600" cy="56040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інструкції користування книгою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7467600" cy="3643338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uk-UA" dirty="0" smtClean="0"/>
              <a:t>Щоби книга довго прослужила тобі, обгорни її.</a:t>
            </a:r>
            <a:endParaRPr lang="ru-RU" dirty="0" smtClean="0"/>
          </a:p>
          <a:p>
            <a:pPr lvl="0"/>
            <a:r>
              <a:rPr lang="uk-UA" dirty="0" smtClean="0"/>
              <a:t>Бери книгу чистими руками.</a:t>
            </a:r>
            <a:endParaRPr lang="ru-RU" dirty="0" smtClean="0"/>
          </a:p>
          <a:p>
            <a:pPr lvl="0"/>
            <a:r>
              <a:rPr lang="uk-UA" dirty="0" smtClean="0"/>
              <a:t>Не загинай книжкові сторінки, користуйся закладкою.</a:t>
            </a:r>
            <a:endParaRPr lang="ru-RU" dirty="0" smtClean="0"/>
          </a:p>
          <a:p>
            <a:pPr lvl="0"/>
            <a:r>
              <a:rPr lang="uk-UA" dirty="0" smtClean="0"/>
              <a:t>Не читай книжки під час їжі.</a:t>
            </a:r>
            <a:endParaRPr lang="ru-RU" dirty="0" smtClean="0"/>
          </a:p>
          <a:p>
            <a:pPr lvl="0"/>
            <a:r>
              <a:rPr lang="uk-UA" dirty="0" smtClean="0"/>
              <a:t>Не пиши і не малюй у книжці.</a:t>
            </a:r>
            <a:endParaRPr lang="ru-RU" dirty="0" smtClean="0"/>
          </a:p>
          <a:p>
            <a:pPr lvl="0"/>
            <a:r>
              <a:rPr lang="uk-UA" dirty="0" smtClean="0"/>
              <a:t>Не виривай аркуші з книги.</a:t>
            </a:r>
            <a:endParaRPr lang="ru-RU" dirty="0" smtClean="0"/>
          </a:p>
          <a:p>
            <a:pPr lvl="0"/>
            <a:r>
              <a:rPr lang="uk-UA" dirty="0" smtClean="0"/>
              <a:t>Ніколи не бийсь книжками.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028" name="Picture 4" descr="http://www.ci.aurora.mn.us/newcent03/rev2/Monday%20FILES/Misc%20Art%20files/Read-a-Book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212976"/>
            <a:ext cx="3027756" cy="316356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2" name="Picture 2" descr="Веселая рамка для оформления детского фото в Фотошопе – GRAPHICS.IN.U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5643602" cy="504351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b="1" i="1" dirty="0" smtClean="0"/>
              <a:t>Я – лікар книжковий.</a:t>
            </a:r>
            <a:endParaRPr lang="ru-RU" dirty="0" smtClean="0"/>
          </a:p>
          <a:p>
            <a:pPr>
              <a:buNone/>
            </a:pPr>
            <a:r>
              <a:rPr lang="uk-UA" b="1" i="1" dirty="0" smtClean="0"/>
              <a:t>Я книги лікую,</a:t>
            </a:r>
            <a:endParaRPr lang="ru-RU" dirty="0" smtClean="0"/>
          </a:p>
          <a:p>
            <a:pPr>
              <a:buNone/>
            </a:pPr>
            <a:r>
              <a:rPr lang="uk-UA" b="1" i="1" dirty="0" smtClean="0"/>
              <a:t>Я хворі сторінки їм ремонтую.</a:t>
            </a:r>
            <a:endParaRPr lang="ru-RU" dirty="0" smtClean="0"/>
          </a:p>
          <a:p>
            <a:pPr>
              <a:buNone/>
            </a:pPr>
            <a:r>
              <a:rPr lang="uk-UA" b="1" i="1" dirty="0" smtClean="0"/>
              <a:t>Мої пацієнти – брудні і з дірками.</a:t>
            </a:r>
            <a:endParaRPr lang="ru-RU" dirty="0" smtClean="0"/>
          </a:p>
          <a:p>
            <a:pPr>
              <a:buNone/>
            </a:pPr>
            <a:r>
              <a:rPr lang="uk-UA" b="1" i="1" dirty="0" smtClean="0"/>
              <a:t>Кому з вас погано – ходімо із нами!</a:t>
            </a:r>
            <a:endParaRPr lang="ru-RU" dirty="0" smtClean="0"/>
          </a:p>
          <a:p>
            <a:pPr>
              <a:buNone/>
            </a:pPr>
            <a:r>
              <a:rPr lang="uk-UA" b="1" i="1" dirty="0" smtClean="0"/>
              <a:t>Я дам вам сорочку з паперу і клею,</a:t>
            </a:r>
            <a:endParaRPr lang="ru-RU" dirty="0" smtClean="0"/>
          </a:p>
          <a:p>
            <a:pPr>
              <a:buNone/>
            </a:pPr>
            <a:r>
              <a:rPr lang="uk-UA" b="1" i="1" dirty="0" smtClean="0"/>
              <a:t>Щоб книги зцілили, в лікарні усе є.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9220" name="Picture 4" descr="http://img1.liveinternet.ru/images/attach/c/1/73/983/73983307_dokto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1484784"/>
            <a:ext cx="2713484" cy="3816967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098" name="Picture 2" descr="Веселая рамка для оформления детского фото в Фотошопе – GRAPHICS.IN.U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/>
              <a:t>життя</a:t>
            </a:r>
            <a:r>
              <a:rPr lang="ru-RU" b="1" dirty="0" smtClean="0"/>
              <a:t> </a:t>
            </a:r>
            <a:r>
              <a:rPr lang="ru-RU" b="1" dirty="0" smtClean="0"/>
              <a:t>книжки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340768"/>
            <a:ext cx="828092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Значення</a:t>
            </a:r>
            <a:r>
              <a:rPr lang="ru-RU" sz="1400" dirty="0" smtClean="0"/>
              <a:t> книги в </a:t>
            </a:r>
            <a:r>
              <a:rPr lang="ru-RU" sz="1400" dirty="0" err="1" smtClean="0"/>
              <a:t>наші</a:t>
            </a:r>
            <a:r>
              <a:rPr lang="ru-RU" sz="1400" dirty="0" smtClean="0"/>
              <a:t> </a:t>
            </a:r>
            <a:r>
              <a:rPr lang="ru-RU" sz="1400" dirty="0" err="1" smtClean="0"/>
              <a:t>дні</a:t>
            </a:r>
            <a:r>
              <a:rPr lang="ru-RU" sz="1400" dirty="0" smtClean="0"/>
              <a:t> </a:t>
            </a:r>
            <a:r>
              <a:rPr lang="ru-RU" sz="1400" dirty="0" err="1" smtClean="0"/>
              <a:t>надзвичайно</a:t>
            </a:r>
            <a:r>
              <a:rPr lang="ru-RU" sz="1400" dirty="0" smtClean="0"/>
              <a:t> </a:t>
            </a:r>
            <a:r>
              <a:rPr lang="ru-RU" sz="1400" dirty="0" err="1" smtClean="0"/>
              <a:t>велике</a:t>
            </a:r>
            <a:r>
              <a:rPr lang="ru-RU" sz="1400" dirty="0" smtClean="0"/>
              <a:t>. Книги </a:t>
            </a:r>
            <a:r>
              <a:rPr lang="ru-RU" sz="1400" dirty="0" err="1" smtClean="0"/>
              <a:t>розповідають</a:t>
            </a:r>
            <a:r>
              <a:rPr lang="ru-RU" sz="1400" dirty="0" smtClean="0"/>
              <a:t> нам про </a:t>
            </a:r>
            <a:r>
              <a:rPr lang="ru-RU" sz="1400" dirty="0" err="1" smtClean="0"/>
              <a:t>історію</a:t>
            </a:r>
            <a:r>
              <a:rPr lang="ru-RU" sz="1400" dirty="0" smtClean="0"/>
              <a:t> </a:t>
            </a:r>
            <a:r>
              <a:rPr lang="ru-RU" sz="1400" dirty="0" err="1" smtClean="0"/>
              <a:t>нашої</a:t>
            </a:r>
            <a:r>
              <a:rPr lang="ru-RU" sz="1400" dirty="0" smtClean="0"/>
              <a:t> </a:t>
            </a:r>
            <a:r>
              <a:rPr lang="ru-RU" sz="1400" dirty="0" err="1" smtClean="0"/>
              <a:t>держави</a:t>
            </a:r>
            <a:r>
              <a:rPr lang="ru-RU" sz="1400" dirty="0" smtClean="0"/>
              <a:t>, </a:t>
            </a:r>
            <a:r>
              <a:rPr lang="ru-RU" sz="1400" dirty="0" err="1" smtClean="0"/>
              <a:t>про</a:t>
            </a:r>
            <a:r>
              <a:rPr lang="ru-RU" sz="1400" dirty="0" smtClean="0"/>
              <a:t> </a:t>
            </a:r>
            <a:r>
              <a:rPr lang="ru-RU" sz="1400" dirty="0" err="1" smtClean="0"/>
              <a:t>життя</a:t>
            </a:r>
            <a:r>
              <a:rPr lang="ru-RU" sz="1400" dirty="0" smtClean="0"/>
              <a:t> </a:t>
            </a:r>
            <a:r>
              <a:rPr lang="ru-RU" sz="1400" dirty="0" err="1" smtClean="0"/>
              <a:t>народів</a:t>
            </a:r>
            <a:r>
              <a:rPr lang="ru-RU" sz="1400" dirty="0" smtClean="0"/>
              <a:t> </a:t>
            </a:r>
            <a:r>
              <a:rPr lang="ru-RU" sz="1400" dirty="0" err="1" smtClean="0"/>
              <a:t>різних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країн</a:t>
            </a:r>
            <a:r>
              <a:rPr lang="ru-RU" sz="1400" dirty="0" smtClean="0"/>
              <a:t>, </a:t>
            </a:r>
            <a:r>
              <a:rPr lang="ru-RU" sz="1400" dirty="0" err="1" smtClean="0"/>
              <a:t>про</a:t>
            </a:r>
            <a:r>
              <a:rPr lang="ru-RU" sz="1400" dirty="0" smtClean="0"/>
              <a:t> </a:t>
            </a:r>
            <a:r>
              <a:rPr lang="ru-RU" sz="1400" dirty="0" err="1" smtClean="0"/>
              <a:t>видатних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учених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мандрівників</a:t>
            </a:r>
            <a:r>
              <a:rPr lang="ru-RU" sz="1400" dirty="0" smtClean="0"/>
              <a:t>, </a:t>
            </a:r>
            <a:r>
              <a:rPr lang="ru-RU" sz="1400" dirty="0" err="1" smtClean="0"/>
              <a:t>досягнення</a:t>
            </a:r>
            <a:r>
              <a:rPr lang="ru-RU" sz="1400" dirty="0" smtClean="0"/>
              <a:t> науки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техніки</a:t>
            </a:r>
            <a:r>
              <a:rPr lang="ru-RU" sz="1400" dirty="0" smtClean="0"/>
              <a:t>, </a:t>
            </a:r>
            <a:r>
              <a:rPr lang="ru-RU" sz="1400" dirty="0" err="1" smtClean="0"/>
              <a:t>далекі</a:t>
            </a:r>
            <a:r>
              <a:rPr lang="ru-RU" sz="1400" dirty="0" smtClean="0"/>
              <a:t> </a:t>
            </a:r>
            <a:r>
              <a:rPr lang="ru-RU" sz="1400" dirty="0" err="1" smtClean="0"/>
              <a:t>планети</a:t>
            </a:r>
            <a:r>
              <a:rPr lang="ru-RU" sz="1400" dirty="0" smtClean="0"/>
              <a:t>, </a:t>
            </a:r>
            <a:r>
              <a:rPr lang="ru-RU" sz="1400" dirty="0" err="1" smtClean="0"/>
              <a:t>рослини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тварин</a:t>
            </a:r>
            <a:r>
              <a:rPr lang="ru-RU" sz="1400" dirty="0" smtClean="0"/>
              <a:t>, </a:t>
            </a:r>
            <a:r>
              <a:rPr lang="ru-RU" sz="1400" dirty="0" err="1" smtClean="0"/>
              <a:t>які</a:t>
            </a:r>
            <a:r>
              <a:rPr lang="ru-RU" sz="1400" dirty="0" smtClean="0"/>
              <a:t> </a:t>
            </a:r>
            <a:r>
              <a:rPr lang="ru-RU" sz="1400" dirty="0" err="1" smtClean="0"/>
              <a:t>оточують</a:t>
            </a:r>
            <a:r>
              <a:rPr lang="ru-RU" sz="1400" dirty="0" smtClean="0"/>
              <a:t> нас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яких</a:t>
            </a:r>
            <a:r>
              <a:rPr lang="ru-RU" sz="1400" dirty="0" smtClean="0"/>
              <a:t> ми не </a:t>
            </a:r>
            <a:r>
              <a:rPr lang="ru-RU" sz="1400" dirty="0" err="1" smtClean="0"/>
              <a:t>бачили</a:t>
            </a:r>
            <a:r>
              <a:rPr lang="ru-RU" sz="1400" dirty="0" smtClean="0"/>
              <a:t>.</a:t>
            </a:r>
            <a:br>
              <a:rPr lang="ru-RU" sz="1400" dirty="0" smtClean="0"/>
            </a:br>
            <a:r>
              <a:rPr lang="ru-RU" sz="1400" dirty="0" smtClean="0"/>
              <a:t>Книга </a:t>
            </a:r>
            <a:r>
              <a:rPr lang="ru-RU" sz="1400" dirty="0" err="1" smtClean="0"/>
              <a:t>вчить</a:t>
            </a:r>
            <a:r>
              <a:rPr lang="ru-RU" sz="1400" dirty="0" smtClean="0"/>
              <a:t> нас </a:t>
            </a:r>
            <a:r>
              <a:rPr lang="ru-RU" sz="1400" dirty="0" err="1" smtClean="0"/>
              <a:t>розуміти</a:t>
            </a:r>
            <a:r>
              <a:rPr lang="ru-RU" sz="1400" dirty="0" smtClean="0"/>
              <a:t>, </a:t>
            </a:r>
            <a:r>
              <a:rPr lang="ru-RU" sz="1400" dirty="0" err="1" smtClean="0"/>
              <a:t>цінувати</a:t>
            </a:r>
            <a:r>
              <a:rPr lang="ru-RU" sz="1400" dirty="0" smtClean="0"/>
              <a:t> </a:t>
            </a:r>
            <a:r>
              <a:rPr lang="ru-RU" sz="1400" dirty="0" err="1" smtClean="0"/>
              <a:t>працю</a:t>
            </a:r>
            <a:r>
              <a:rPr lang="ru-RU" sz="1400" dirty="0" smtClean="0"/>
              <a:t> </a:t>
            </a:r>
            <a:r>
              <a:rPr lang="ru-RU" sz="1400" dirty="0" err="1" smtClean="0"/>
              <a:t>дорослих</a:t>
            </a:r>
            <a:r>
              <a:rPr lang="ru-RU" sz="1400" dirty="0" smtClean="0"/>
              <a:t>, </a:t>
            </a:r>
            <a:r>
              <a:rPr lang="ru-RU" sz="1400" dirty="0" err="1" smtClean="0"/>
              <a:t>допомагає</a:t>
            </a:r>
            <a:r>
              <a:rPr lang="ru-RU" sz="1400" dirty="0" smtClean="0"/>
              <a:t> обрати шлях у </a:t>
            </a:r>
            <a:r>
              <a:rPr lang="ru-RU" sz="1400" dirty="0" err="1" smtClean="0"/>
              <a:t>житті</a:t>
            </a:r>
            <a:r>
              <a:rPr lang="ru-RU" sz="1400" dirty="0" smtClean="0"/>
              <a:t>. У </a:t>
            </a:r>
            <a:r>
              <a:rPr lang="ru-RU" sz="1400" dirty="0" err="1" smtClean="0"/>
              <a:t>багатьох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відомих</a:t>
            </a:r>
            <a:r>
              <a:rPr lang="ru-RU" sz="1400" dirty="0" smtClean="0"/>
              <a:t> людей у </a:t>
            </a:r>
            <a:r>
              <a:rPr lang="ru-RU" sz="1400" dirty="0" err="1" smtClean="0"/>
              <a:t>житті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були</a:t>
            </a:r>
            <a:r>
              <a:rPr lang="ru-RU" sz="1400" dirty="0" smtClean="0"/>
              <a:t> книги, </a:t>
            </a:r>
            <a:r>
              <a:rPr lang="ru-RU" sz="1400" dirty="0" err="1" smtClean="0"/>
              <a:t>що</a:t>
            </a:r>
            <a:r>
              <a:rPr lang="ru-RU" sz="1400" dirty="0" smtClean="0"/>
              <a:t> вони любили </a:t>
            </a:r>
            <a:r>
              <a:rPr lang="ru-RU" sz="1400" dirty="0" err="1" smtClean="0"/>
              <a:t>понад</a:t>
            </a:r>
            <a:r>
              <a:rPr lang="ru-RU" sz="1400" dirty="0" smtClean="0"/>
              <a:t> усе. </a:t>
            </a:r>
            <a:r>
              <a:rPr lang="ru-RU" sz="1400" dirty="0" err="1" smtClean="0"/>
              <a:t>Герої</a:t>
            </a:r>
            <a:r>
              <a:rPr lang="ru-RU" sz="1400" dirty="0" smtClean="0"/>
              <a:t> </a:t>
            </a:r>
            <a:r>
              <a:rPr lang="ru-RU" sz="1400" dirty="0" err="1" smtClean="0"/>
              <a:t>цих</a:t>
            </a:r>
            <a:r>
              <a:rPr lang="ru-RU" sz="1400" dirty="0" smtClean="0"/>
              <a:t> книг надавали </a:t>
            </a:r>
            <a:r>
              <a:rPr lang="ru-RU" sz="1400" dirty="0" err="1" smtClean="0"/>
              <a:t>їм</a:t>
            </a:r>
            <a:r>
              <a:rPr lang="ru-RU" sz="1400" dirty="0" smtClean="0"/>
              <a:t> </a:t>
            </a:r>
            <a:r>
              <a:rPr lang="ru-RU" sz="1400" dirty="0" err="1" smtClean="0"/>
              <a:t>сили</a:t>
            </a:r>
            <a:r>
              <a:rPr lang="ru-RU" sz="1400" dirty="0" smtClean="0"/>
              <a:t>, </a:t>
            </a:r>
            <a:r>
              <a:rPr lang="ru-RU" sz="1400" dirty="0" err="1" smtClean="0"/>
              <a:t>натхнення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допомагали</a:t>
            </a:r>
            <a:r>
              <a:rPr lang="ru-RU" sz="1400" dirty="0" smtClean="0"/>
              <a:t> </a:t>
            </a:r>
            <a:r>
              <a:rPr lang="ru-RU" sz="1400" dirty="0" err="1" smtClean="0"/>
              <a:t>виховувати</a:t>
            </a:r>
            <a:r>
              <a:rPr lang="ru-RU" sz="1400" dirty="0" smtClean="0"/>
              <a:t> волю, </a:t>
            </a:r>
            <a:r>
              <a:rPr lang="ru-RU" sz="1400" dirty="0" err="1" smtClean="0"/>
              <a:t>формували</a:t>
            </a:r>
            <a:r>
              <a:rPr lang="ru-RU" sz="1400" dirty="0" smtClean="0"/>
              <a:t> характер </a:t>
            </a:r>
            <a:r>
              <a:rPr lang="ru-RU" sz="1400" dirty="0" err="1" smtClean="0"/>
              <a:t>справжньої</a:t>
            </a:r>
            <a:r>
              <a:rPr lang="ru-RU" sz="1400" dirty="0" smtClean="0"/>
              <a:t> </a:t>
            </a:r>
            <a:r>
              <a:rPr lang="ru-RU" sz="1400" dirty="0" err="1" smtClean="0"/>
              <a:t>людини</a:t>
            </a:r>
            <a:r>
              <a:rPr lang="ru-RU" sz="1400" dirty="0" smtClean="0"/>
              <a:t>.</a:t>
            </a:r>
            <a:br>
              <a:rPr lang="ru-RU" sz="1400" dirty="0" smtClean="0"/>
            </a:br>
            <a:r>
              <a:rPr lang="ru-RU" sz="1400" dirty="0" err="1" smtClean="0"/>
              <a:t>Отже</a:t>
            </a:r>
            <a:r>
              <a:rPr lang="ru-RU" sz="1400" dirty="0" smtClean="0"/>
              <a:t>, </a:t>
            </a:r>
            <a:r>
              <a:rPr lang="ru-RU" sz="1400" dirty="0" err="1" smtClean="0"/>
              <a:t>ви</a:t>
            </a:r>
            <a:r>
              <a:rPr lang="ru-RU" sz="1400" dirty="0" smtClean="0"/>
              <a:t> </a:t>
            </a:r>
            <a:r>
              <a:rPr lang="ru-RU" sz="1400" dirty="0" err="1" smtClean="0"/>
              <a:t>зрозуміли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сьогодні</a:t>
            </a:r>
            <a:r>
              <a:rPr lang="ru-RU" sz="1400" dirty="0" smtClean="0"/>
              <a:t> ми </a:t>
            </a:r>
            <a:r>
              <a:rPr lang="ru-RU" sz="1400" dirty="0" err="1" smtClean="0"/>
              <a:t>будемо</a:t>
            </a:r>
            <a:r>
              <a:rPr lang="ru-RU" sz="1400" dirty="0" smtClean="0"/>
              <a:t> </a:t>
            </a:r>
            <a:r>
              <a:rPr lang="ru-RU" sz="1400" dirty="0" err="1" smtClean="0"/>
              <a:t>говорити</a:t>
            </a:r>
            <a:r>
              <a:rPr lang="ru-RU" sz="1400" dirty="0" smtClean="0"/>
              <a:t> про книги, про </a:t>
            </a:r>
            <a:r>
              <a:rPr lang="ru-RU" sz="1400" dirty="0" err="1" smtClean="0"/>
              <a:t>місце</a:t>
            </a:r>
            <a:r>
              <a:rPr lang="ru-RU" sz="1400" dirty="0" smtClean="0"/>
              <a:t> </a:t>
            </a:r>
            <a:r>
              <a:rPr lang="ru-RU" sz="1400" dirty="0" err="1" smtClean="0"/>
              <a:t>їх</a:t>
            </a:r>
            <a:r>
              <a:rPr lang="ru-RU" sz="1400" dirty="0" smtClean="0"/>
              <a:t> </a:t>
            </a:r>
            <a:r>
              <a:rPr lang="ru-RU" sz="1400" dirty="0" err="1" smtClean="0"/>
              <a:t>зберігання</a:t>
            </a:r>
            <a:r>
              <a:rPr lang="ru-RU" sz="1400" dirty="0" smtClean="0"/>
              <a:t> у </a:t>
            </a:r>
            <a:r>
              <a:rPr lang="ru-RU" sz="1400" dirty="0" err="1" smtClean="0"/>
              <a:t>школі</a:t>
            </a:r>
            <a:r>
              <a:rPr lang="ru-RU" sz="1400" dirty="0" smtClean="0"/>
              <a:t> та про правила </a:t>
            </a:r>
            <a:r>
              <a:rPr lang="ru-RU" sz="1400" dirty="0" err="1" smtClean="0"/>
              <a:t>поводження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книгами, а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дізнаємося</a:t>
            </a:r>
            <a:r>
              <a:rPr lang="ru-RU" sz="1400" dirty="0" smtClean="0"/>
              <a:t>, де </a:t>
            </a:r>
            <a:r>
              <a:rPr lang="ru-RU" sz="1400" dirty="0" err="1" smtClean="0"/>
              <a:t>лікують</a:t>
            </a:r>
            <a:r>
              <a:rPr lang="ru-RU" sz="1400" dirty="0" smtClean="0"/>
              <a:t> книжки, </a:t>
            </a:r>
            <a:r>
              <a:rPr lang="ru-RU" sz="1400" dirty="0" err="1" smtClean="0"/>
              <a:t>якщо</a:t>
            </a:r>
            <a:r>
              <a:rPr lang="ru-RU" sz="1400" dirty="0" smtClean="0"/>
              <a:t> вони </a:t>
            </a:r>
            <a:r>
              <a:rPr lang="ru-RU" sz="1400" dirty="0" err="1" smtClean="0"/>
              <a:t>захворіють</a:t>
            </a:r>
            <a:r>
              <a:rPr lang="ru-RU" sz="1400" dirty="0" smtClean="0"/>
              <a:t>.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— </a:t>
            </a:r>
            <a:r>
              <a:rPr lang="ru-RU" sz="1400" dirty="0" err="1" smtClean="0"/>
              <a:t>Приміщення</a:t>
            </a:r>
            <a:r>
              <a:rPr lang="ru-RU" sz="1400" dirty="0" smtClean="0"/>
              <a:t>, де </a:t>
            </a:r>
            <a:r>
              <a:rPr lang="ru-RU" sz="1400" dirty="0" err="1" smtClean="0"/>
              <a:t>зберігаються</a:t>
            </a:r>
            <a:r>
              <a:rPr lang="ru-RU" sz="1400" dirty="0" smtClean="0"/>
              <a:t> книги, </a:t>
            </a:r>
            <a:r>
              <a:rPr lang="ru-RU" sz="1400" dirty="0" err="1" smtClean="0"/>
              <a:t>називається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бібліотекою</a:t>
            </a:r>
            <a:r>
              <a:rPr lang="ru-RU" sz="1400" dirty="0" smtClean="0"/>
              <a:t>. У </a:t>
            </a:r>
            <a:r>
              <a:rPr lang="ru-RU" sz="1400" dirty="0" err="1" smtClean="0"/>
              <a:t>Харкові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розташована</a:t>
            </a:r>
            <a:r>
              <a:rPr lang="ru-RU" sz="1400" dirty="0" smtClean="0"/>
              <a:t> одна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найбільших</a:t>
            </a:r>
            <a:r>
              <a:rPr lang="ru-RU" sz="1400" dirty="0" smtClean="0"/>
              <a:t> </a:t>
            </a:r>
            <a:r>
              <a:rPr lang="ru-RU" sz="1400" dirty="0" err="1" smtClean="0"/>
              <a:t>бібліотек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України</a:t>
            </a:r>
            <a:r>
              <a:rPr lang="ru-RU" sz="1400" dirty="0" smtClean="0"/>
              <a:t> — </a:t>
            </a:r>
            <a:r>
              <a:rPr lang="ru-RU" sz="1400" dirty="0" err="1" smtClean="0"/>
              <a:t>державна</a:t>
            </a:r>
            <a:r>
              <a:rPr lang="ru-RU" sz="1400" dirty="0" smtClean="0"/>
              <a:t> </a:t>
            </a:r>
            <a:r>
              <a:rPr lang="ru-RU" sz="1400" dirty="0" err="1" smtClean="0"/>
              <a:t>наукова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бібліотека</a:t>
            </a:r>
            <a:r>
              <a:rPr lang="ru-RU" sz="1400" dirty="0" smtClean="0"/>
              <a:t> </a:t>
            </a:r>
            <a:r>
              <a:rPr lang="ru-RU" sz="1400" dirty="0" err="1" smtClean="0"/>
              <a:t>ім</a:t>
            </a:r>
            <a:r>
              <a:rPr lang="ru-RU" sz="1400" dirty="0" smtClean="0"/>
              <a:t>. В. Г. Короленка. </a:t>
            </a:r>
            <a:r>
              <a:rPr lang="ru-RU" sz="1400" dirty="0" err="1" smtClean="0"/>
              <a:t>Її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відкрито</a:t>
            </a:r>
            <a:r>
              <a:rPr lang="ru-RU" sz="1400" dirty="0" smtClean="0"/>
              <a:t> 1886 року. 1901 року на </a:t>
            </a:r>
            <a:r>
              <a:rPr lang="ru-RU" sz="1400" dirty="0" err="1" smtClean="0"/>
              <a:t>кошти</a:t>
            </a:r>
            <a:r>
              <a:rPr lang="ru-RU" sz="1400" dirty="0" smtClean="0"/>
              <a:t>, </a:t>
            </a:r>
            <a:r>
              <a:rPr lang="ru-RU" sz="1400" dirty="0" err="1" smtClean="0"/>
              <a:t>зібрані</a:t>
            </a:r>
            <a:r>
              <a:rPr lang="ru-RU" sz="1400" dirty="0" smtClean="0"/>
              <a:t> у </a:t>
            </a:r>
            <a:r>
              <a:rPr lang="ru-RU" sz="1400" dirty="0" err="1" smtClean="0"/>
              <a:t>населення</a:t>
            </a:r>
            <a:r>
              <a:rPr lang="ru-RU" sz="1400" dirty="0" smtClean="0"/>
              <a:t>, за проектом </a:t>
            </a:r>
            <a:r>
              <a:rPr lang="ru-RU" sz="1400" dirty="0" err="1" smtClean="0"/>
              <a:t>архітектора</a:t>
            </a:r>
            <a:r>
              <a:rPr lang="ru-RU" sz="1400" dirty="0" smtClean="0"/>
              <a:t> Бекетова </a:t>
            </a:r>
            <a:r>
              <a:rPr lang="ru-RU" sz="1400" dirty="0" err="1" smtClean="0"/>
              <a:t>споруджено</a:t>
            </a:r>
            <a:r>
              <a:rPr lang="ru-RU" sz="1400" dirty="0" smtClean="0"/>
              <a:t> </a:t>
            </a:r>
            <a:r>
              <a:rPr lang="ru-RU" sz="1400" dirty="0" err="1" smtClean="0"/>
              <a:t>будинок</a:t>
            </a:r>
            <a:r>
              <a:rPr lang="ru-RU" sz="1400" dirty="0" smtClean="0"/>
              <a:t>, у </a:t>
            </a:r>
            <a:r>
              <a:rPr lang="ru-RU" sz="1400" dirty="0" err="1" smtClean="0"/>
              <a:t>якому</a:t>
            </a:r>
            <a:r>
              <a:rPr lang="ru-RU" sz="1400" dirty="0" smtClean="0"/>
              <a:t> вона зараз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розміщена</a:t>
            </a:r>
            <a:r>
              <a:rPr lang="ru-RU" sz="1400" dirty="0" smtClean="0"/>
              <a:t>. </a:t>
            </a:r>
            <a:br>
              <a:rPr lang="ru-RU" sz="1400" dirty="0" smtClean="0"/>
            </a:br>
            <a:r>
              <a:rPr lang="ru-RU" sz="1400" dirty="0" smtClean="0"/>
              <a:t>У кожному </a:t>
            </a:r>
            <a:r>
              <a:rPr lang="ru-RU" sz="1400" dirty="0" err="1" smtClean="0"/>
              <a:t>районі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міста</a:t>
            </a:r>
            <a:r>
              <a:rPr lang="ru-RU" sz="1400" dirty="0" smtClean="0"/>
              <a:t> </a:t>
            </a:r>
            <a:r>
              <a:rPr lang="ru-RU" sz="1400" dirty="0" err="1" smtClean="0"/>
              <a:t>є</a:t>
            </a:r>
            <a:r>
              <a:rPr lang="ru-RU" sz="1400" dirty="0" smtClean="0"/>
              <a:t> своя </a:t>
            </a:r>
            <a:r>
              <a:rPr lang="ru-RU" sz="1400" dirty="0" err="1" smtClean="0"/>
              <a:t>районна</a:t>
            </a:r>
            <a:r>
              <a:rPr lang="ru-RU" sz="1400" dirty="0" smtClean="0"/>
              <a:t> </a:t>
            </a:r>
            <a:r>
              <a:rPr lang="ru-RU" sz="1400" dirty="0" err="1" smtClean="0"/>
              <a:t>бібліотека</a:t>
            </a:r>
            <a:r>
              <a:rPr lang="ru-RU" sz="1400" dirty="0" smtClean="0"/>
              <a:t>. У </a:t>
            </a:r>
            <a:r>
              <a:rPr lang="ru-RU" sz="1400" dirty="0" err="1" smtClean="0"/>
              <a:t>нашій</a:t>
            </a:r>
            <a:r>
              <a:rPr lang="ru-RU" sz="1400" dirty="0" smtClean="0"/>
              <a:t> </a:t>
            </a:r>
            <a:r>
              <a:rPr lang="ru-RU" sz="1400" dirty="0" err="1" smtClean="0"/>
              <a:t>школі</a:t>
            </a:r>
            <a:r>
              <a:rPr lang="ru-RU" sz="1400" dirty="0" smtClean="0"/>
              <a:t>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dirty="0" err="1" smtClean="0"/>
              <a:t>шкільна</a:t>
            </a:r>
            <a:r>
              <a:rPr lang="ru-RU" sz="1400" dirty="0" smtClean="0"/>
              <a:t> </a:t>
            </a:r>
            <a:r>
              <a:rPr lang="ru-RU" sz="1400" dirty="0" err="1" smtClean="0"/>
              <a:t>бібліотека</a:t>
            </a:r>
            <a:r>
              <a:rPr lang="ru-RU" sz="1400" dirty="0" smtClean="0"/>
              <a:t>.</a:t>
            </a:r>
            <a:br>
              <a:rPr lang="ru-RU" sz="1400" dirty="0" smtClean="0"/>
            </a:br>
            <a:r>
              <a:rPr lang="ru-RU" sz="1400" dirty="0" err="1" smtClean="0"/>
              <a:t>Дитяча</a:t>
            </a:r>
            <a:r>
              <a:rPr lang="ru-RU" sz="1400" dirty="0" smtClean="0"/>
              <a:t> </a:t>
            </a:r>
            <a:r>
              <a:rPr lang="ru-RU" sz="1400" dirty="0" err="1" smtClean="0"/>
              <a:t>бібліотека</a:t>
            </a:r>
            <a:r>
              <a:rPr lang="ru-RU" sz="1400" dirty="0" smtClean="0"/>
              <a:t> — </a:t>
            </a:r>
            <a:r>
              <a:rPr lang="ru-RU" sz="1400" dirty="0" err="1" smtClean="0"/>
              <a:t>це</a:t>
            </a:r>
            <a:r>
              <a:rPr lang="ru-RU" sz="1400" dirty="0" smtClean="0"/>
              <a:t> </a:t>
            </a:r>
            <a:r>
              <a:rPr lang="ru-RU" sz="1400" dirty="0" err="1" smtClean="0"/>
              <a:t>справжнє</a:t>
            </a:r>
            <a:r>
              <a:rPr lang="ru-RU" sz="1400" dirty="0" smtClean="0"/>
              <a:t> </a:t>
            </a:r>
            <a:r>
              <a:rPr lang="ru-RU" sz="1400" dirty="0" err="1" smtClean="0"/>
              <a:t>Книжкове</a:t>
            </a:r>
            <a:r>
              <a:rPr lang="ru-RU" sz="1400" dirty="0" smtClean="0"/>
              <a:t> </a:t>
            </a:r>
            <a:r>
              <a:rPr lang="ru-RU" sz="1400" dirty="0" err="1" smtClean="0"/>
              <a:t>королівство</a:t>
            </a:r>
            <a:r>
              <a:rPr lang="ru-RU" sz="1400" dirty="0" smtClean="0"/>
              <a:t>, у </a:t>
            </a:r>
            <a:r>
              <a:rPr lang="ru-RU" sz="1400" dirty="0" err="1" smtClean="0"/>
              <a:t>якому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живуть</a:t>
            </a:r>
            <a:r>
              <a:rPr lang="ru-RU" sz="1400" dirty="0" smtClean="0"/>
              <a:t> </a:t>
            </a:r>
            <a:r>
              <a:rPr lang="ru-RU" sz="1400" dirty="0" err="1" smtClean="0"/>
              <a:t>різні</a:t>
            </a:r>
            <a:r>
              <a:rPr lang="ru-RU" sz="1400" dirty="0" smtClean="0"/>
              <a:t> книги та </a:t>
            </a:r>
            <a:r>
              <a:rPr lang="ru-RU" sz="1400" dirty="0" err="1" smtClean="0"/>
              <a:t>їхні</a:t>
            </a:r>
            <a:r>
              <a:rPr lang="ru-RU" sz="1400" dirty="0" smtClean="0"/>
              <a:t> </a:t>
            </a:r>
            <a:r>
              <a:rPr lang="ru-RU" sz="1400" dirty="0" err="1" smtClean="0"/>
              <a:t>герої</a:t>
            </a:r>
            <a:r>
              <a:rPr lang="ru-RU" sz="1400" dirty="0" smtClean="0"/>
              <a:t>. </a:t>
            </a:r>
            <a:r>
              <a:rPr lang="ru-RU" sz="1400" dirty="0" err="1" smtClean="0"/>
              <a:t>Багатьох</a:t>
            </a:r>
            <a:r>
              <a:rPr lang="ru-RU" sz="1400" dirty="0" smtClean="0"/>
              <a:t> </a:t>
            </a:r>
            <a:r>
              <a:rPr lang="ru-RU" sz="1400" dirty="0" err="1" smtClean="0"/>
              <a:t>ви</a:t>
            </a:r>
            <a:r>
              <a:rPr lang="ru-RU" sz="1400" dirty="0" smtClean="0"/>
              <a:t> </a:t>
            </a:r>
            <a:r>
              <a:rPr lang="ru-RU" sz="1400" dirty="0" err="1" smtClean="0"/>
              <a:t>знаєте</a:t>
            </a:r>
            <a:r>
              <a:rPr lang="ru-RU" sz="1400" dirty="0" smtClean="0"/>
              <a:t> </a:t>
            </a:r>
            <a:r>
              <a:rPr lang="ru-RU" sz="1400" dirty="0" err="1" smtClean="0"/>
              <a:t>ще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дитячого</a:t>
            </a:r>
            <a:r>
              <a:rPr lang="ru-RU" sz="1400" dirty="0" smtClean="0"/>
              <a:t> садка. </a:t>
            </a:r>
            <a:r>
              <a:rPr lang="ru-RU" sz="1400" dirty="0" err="1" smtClean="0"/>
              <a:t>Ви</a:t>
            </a:r>
            <a:r>
              <a:rPr lang="ru-RU" sz="1400" dirty="0" smtClean="0"/>
              <a:t> добре </a:t>
            </a:r>
            <a:r>
              <a:rPr lang="ru-RU" sz="1400" dirty="0" err="1" smtClean="0"/>
              <a:t>знайомі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Курочкою Рябою, Колобком, Лисичкою </a:t>
            </a:r>
            <a:r>
              <a:rPr lang="ru-RU" sz="1400" dirty="0" err="1" smtClean="0"/>
              <a:t>і</a:t>
            </a:r>
            <a:r>
              <a:rPr lang="ru-RU" sz="1400" dirty="0" smtClean="0"/>
              <a:t> Журавлем,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Буратіно</a:t>
            </a:r>
            <a:r>
              <a:rPr lang="ru-RU" sz="1400" dirty="0" smtClean="0"/>
              <a:t>.</a:t>
            </a:r>
            <a:br>
              <a:rPr lang="ru-RU" sz="1400" dirty="0" smtClean="0"/>
            </a:br>
            <a:r>
              <a:rPr lang="ru-RU" sz="1400" dirty="0" err="1" smtClean="0"/>
              <a:t>Якщо</a:t>
            </a:r>
            <a:r>
              <a:rPr lang="ru-RU" sz="1400" dirty="0" smtClean="0"/>
              <a:t> </a:t>
            </a:r>
            <a:r>
              <a:rPr lang="ru-RU" sz="1400" dirty="0" err="1" smtClean="0"/>
              <a:t>ви</a:t>
            </a:r>
            <a:r>
              <a:rPr lang="ru-RU" sz="1400" dirty="0" smtClean="0"/>
              <a:t> станете </a:t>
            </a:r>
            <a:r>
              <a:rPr lang="ru-RU" sz="1400" dirty="0" err="1" smtClean="0"/>
              <a:t>читачами</a:t>
            </a:r>
            <a:r>
              <a:rPr lang="ru-RU" sz="1400" dirty="0" smtClean="0"/>
              <a:t> </a:t>
            </a:r>
            <a:r>
              <a:rPr lang="ru-RU" sz="1400" dirty="0" smtClean="0"/>
              <a:t> </a:t>
            </a:r>
            <a:r>
              <a:rPr lang="ru-RU" sz="1400" dirty="0" err="1" smtClean="0"/>
              <a:t>бібліотеки</a:t>
            </a:r>
            <a:r>
              <a:rPr lang="ru-RU" sz="1400" dirty="0" smtClean="0"/>
              <a:t>, для вас </a:t>
            </a:r>
            <a:r>
              <a:rPr lang="ru-RU" sz="1400" dirty="0" err="1" smtClean="0"/>
              <a:t>відчиняться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двері</a:t>
            </a:r>
            <a:r>
              <a:rPr lang="ru-RU" sz="1400" dirty="0" smtClean="0"/>
              <a:t> в </a:t>
            </a:r>
            <a:r>
              <a:rPr lang="ru-RU" sz="1400" dirty="0" err="1" smtClean="0"/>
              <a:t>чудовий</a:t>
            </a:r>
            <a:r>
              <a:rPr lang="ru-RU" sz="1400" dirty="0" smtClean="0"/>
              <a:t>, </a:t>
            </a:r>
            <a:r>
              <a:rPr lang="ru-RU" sz="1400" dirty="0" err="1" smtClean="0"/>
              <a:t>дивовижний</a:t>
            </a:r>
            <a:r>
              <a:rPr lang="ru-RU" sz="1400" dirty="0" smtClean="0"/>
              <a:t> </a:t>
            </a:r>
            <a:r>
              <a:rPr lang="ru-RU" sz="1400" dirty="0" err="1" smtClean="0"/>
              <a:t>світ</a:t>
            </a:r>
            <a:r>
              <a:rPr lang="ru-RU" sz="1400" dirty="0" smtClean="0"/>
              <a:t> </a:t>
            </a:r>
            <a:r>
              <a:rPr lang="ru-RU" sz="1400" dirty="0" err="1" smtClean="0"/>
              <a:t>Книжкового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королівства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74" name="Picture 2" descr="Веселая рамка для оформления детского фото в Фотошопе – GRAPHICS.IN.U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57166"/>
            <a:ext cx="6120680" cy="63184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0070C0"/>
                </a:solidFill>
              </a:rPr>
              <a:t>Правила ремонту книги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931224" cy="5402406"/>
          </a:xfrm>
        </p:spPr>
        <p:txBody>
          <a:bodyPr>
            <a:normAutofit fontScale="92500"/>
          </a:bodyPr>
          <a:lstStyle/>
          <a:p>
            <a:pPr lvl="0"/>
            <a:r>
              <a:rPr lang="uk-UA" b="1" dirty="0" smtClean="0"/>
              <a:t>Якщо у книги відірвалася обкладинка</a:t>
            </a:r>
            <a:r>
              <a:rPr lang="uk-UA" dirty="0" smtClean="0"/>
              <a:t>:</a:t>
            </a:r>
            <a:endParaRPr lang="ru-RU" dirty="0" smtClean="0"/>
          </a:p>
          <a:p>
            <a:pPr>
              <a:buNone/>
            </a:pPr>
            <a:r>
              <a:rPr lang="uk-UA" sz="2600" dirty="0" smtClean="0"/>
              <a:t>потрібно з марлі або ситцю вирізати смужку завширшки 5 – 6 см в висоту книжки, намазавши тканину клеєм.</a:t>
            </a:r>
            <a:endParaRPr lang="ru-RU" sz="2600" dirty="0" smtClean="0"/>
          </a:p>
          <a:p>
            <a:pPr lvl="0"/>
            <a:r>
              <a:rPr lang="uk-UA" b="1" dirty="0" smtClean="0"/>
              <a:t>Якщо у сторінки відірвався кутик:</a:t>
            </a:r>
            <a:endParaRPr lang="ru-RU" b="1" dirty="0" smtClean="0"/>
          </a:p>
          <a:p>
            <a:pPr>
              <a:buNone/>
            </a:pPr>
            <a:r>
              <a:rPr lang="uk-UA" sz="2600" dirty="0" smtClean="0"/>
              <a:t>акуратно підклеїти трикутник білого паперу, а потім відрізати виступаючу кромку</a:t>
            </a:r>
            <a:r>
              <a:rPr lang="uk-UA" dirty="0" smtClean="0"/>
              <a:t>.</a:t>
            </a:r>
            <a:endParaRPr lang="ru-RU" dirty="0" smtClean="0"/>
          </a:p>
          <a:p>
            <a:pPr lvl="0"/>
            <a:r>
              <a:rPr lang="uk-UA" b="1" dirty="0" smtClean="0"/>
              <a:t>Яким клеєм можна відремонтувати книгу</a:t>
            </a:r>
            <a:r>
              <a:rPr lang="uk-UA" dirty="0" smtClean="0"/>
              <a:t>:</a:t>
            </a:r>
            <a:endParaRPr lang="ru-RU" dirty="0" smtClean="0"/>
          </a:p>
          <a:p>
            <a:pPr>
              <a:buNone/>
            </a:pPr>
            <a:r>
              <a:rPr lang="uk-UA" sz="2600" dirty="0" smtClean="0"/>
              <a:t>потрібен клейстер, або </a:t>
            </a:r>
            <a:r>
              <a:rPr lang="uk-UA" sz="2600" dirty="0" err="1" smtClean="0"/>
              <a:t>скотч</a:t>
            </a:r>
            <a:r>
              <a:rPr lang="uk-UA" sz="2600" dirty="0" smtClean="0"/>
              <a:t>.</a:t>
            </a:r>
            <a:endParaRPr lang="ru-RU" sz="2600" dirty="0" smtClean="0"/>
          </a:p>
          <a:p>
            <a:pPr lvl="0"/>
            <a:r>
              <a:rPr lang="uk-UA" b="1" dirty="0" smtClean="0"/>
              <a:t>Як заклеїти розірвану навпіл </a:t>
            </a:r>
            <a:r>
              <a:rPr lang="uk-UA" b="1" dirty="0" smtClean="0"/>
              <a:t>книгу,сторінку</a:t>
            </a:r>
            <a:r>
              <a:rPr lang="uk-UA" b="1" dirty="0" smtClean="0"/>
              <a:t>:</a:t>
            </a:r>
            <a:endParaRPr lang="ru-RU" b="1" dirty="0" smtClean="0"/>
          </a:p>
          <a:p>
            <a:pPr>
              <a:buNone/>
            </a:pPr>
            <a:r>
              <a:rPr lang="uk-UA" sz="2600" dirty="0" smtClean="0"/>
              <a:t>заклеїти прозорим папером, або </a:t>
            </a:r>
            <a:r>
              <a:rPr lang="uk-UA" sz="2600" dirty="0" err="1" smtClean="0"/>
              <a:t>скотчем</a:t>
            </a:r>
            <a:r>
              <a:rPr lang="uk-UA" sz="2600" dirty="0" smtClean="0"/>
              <a:t>, щоб видно було текст з обох боків.</a:t>
            </a:r>
            <a:endParaRPr lang="ru-RU" sz="2600" dirty="0" smtClean="0"/>
          </a:p>
          <a:p>
            <a:endParaRPr lang="ru-RU" dirty="0"/>
          </a:p>
        </p:txBody>
      </p:sp>
      <p:pic>
        <p:nvPicPr>
          <p:cNvPr id="4" name="Picture 2" descr="http://cs307715.userapi.com/v307715438/13e9/kuI41u-olG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1988840"/>
            <a:ext cx="1618501" cy="1213876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050" name="Picture 2" descr="Веселая рамка для оформления детского фото в Фотошопе – GRAPHICS.IN.U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7467600" cy="63184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rgbClr val="0070C0"/>
                </a:solidFill>
              </a:rPr>
              <a:t>ЯКЩО </a:t>
            </a:r>
            <a:r>
              <a:rPr lang="uk-UA" b="1" dirty="0" smtClean="0">
                <a:solidFill>
                  <a:srgbClr val="0070C0"/>
                </a:solidFill>
              </a:rPr>
              <a:t>КНИЖКА ПОТРАПИЛА У ВОДУ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064896" cy="364333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uk-UA" b="1" dirty="0" smtClean="0"/>
              <a:t>Склеєні аркуші</a:t>
            </a:r>
            <a:r>
              <a:rPr lang="uk-UA" dirty="0" smtClean="0"/>
              <a:t>, перш ніж розгорнути їх,  обережно перегинайте то в один, то в другий бік. Якщо вони не   розклеюються,   потримайте над парою. </a:t>
            </a:r>
            <a:endParaRPr lang="ru-RU" dirty="0" smtClean="0"/>
          </a:p>
          <a:p>
            <a:pPr lvl="0" algn="just"/>
            <a:r>
              <a:rPr lang="uk-UA" b="1" dirty="0" smtClean="0"/>
              <a:t>Якщо книга промокла:</a:t>
            </a:r>
            <a:endParaRPr lang="ru-RU" b="1" dirty="0" smtClean="0"/>
          </a:p>
          <a:p>
            <a:pPr algn="just">
              <a:buNone/>
            </a:pPr>
            <a:r>
              <a:rPr lang="uk-UA" dirty="0" smtClean="0"/>
              <a:t>   між сторінками покласти промокальний папір, а книгу під прес.</a:t>
            </a:r>
            <a:endParaRPr lang="ru-RU" dirty="0" smtClean="0"/>
          </a:p>
          <a:p>
            <a:pPr algn="just"/>
            <a:r>
              <a:rPr lang="uk-UA" dirty="0" smtClean="0"/>
              <a:t>Наступного дня праскою доведіть їх до повного висихання.</a:t>
            </a:r>
            <a:endParaRPr lang="ru-RU" dirty="0"/>
          </a:p>
        </p:txBody>
      </p:sp>
      <p:pic>
        <p:nvPicPr>
          <p:cNvPr id="6146" name="Picture 2" descr="http://www.wiki.vladimir.i-edu.ru/images/7/73/63136665_5f8350820dd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4429132"/>
            <a:ext cx="3020442" cy="200026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026" name="Picture 2" descr="Веселая рамка для оформления детского фото в Фотошопе – GRAPHICS.IN.U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692696"/>
            <a:ext cx="7467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0070C0"/>
                </a:solidFill>
              </a:rPr>
              <a:t>ЯКЩО ЗАБРУДНИЛАСЬ ОБКЛАДИНКА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132856"/>
            <a:ext cx="7467600" cy="302433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dirty="0" smtClean="0"/>
              <a:t>Ледеринову обкладинку книжки можна протерти вологим ватним тампоном, змоченим у розчині прального порошку.</a:t>
            </a:r>
            <a:endParaRPr lang="ru-RU" dirty="0" smtClean="0"/>
          </a:p>
          <a:p>
            <a:pPr algn="just"/>
            <a:r>
              <a:rPr lang="uk-UA" dirty="0" smtClean="0"/>
              <a:t>Коленкорову обкладинку протирають  чорнильною  гумкою  (ластиком).  Паперову обкладинку не слід чіпати. Вона боїться чищення. Краще її обклеїти новою гарною обгорткою.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002" name="Picture 2" descr="Веселая рамка для оформления детского фото в Фотошопе – GRAPHICS.IN.U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71480"/>
            <a:ext cx="7992888" cy="1129328"/>
          </a:xfrm>
        </p:spPr>
        <p:txBody>
          <a:bodyPr>
            <a:normAutofit fontScale="90000"/>
          </a:bodyPr>
          <a:lstStyle/>
          <a:p>
            <a:pPr algn="l"/>
            <a:r>
              <a:rPr lang="uk-UA" b="1" dirty="0" smtClean="0">
                <a:solidFill>
                  <a:srgbClr val="0070C0"/>
                </a:solidFill>
              </a:rPr>
              <a:t>ЯКЩО </a:t>
            </a:r>
            <a:r>
              <a:rPr lang="uk-UA" b="1" dirty="0" smtClean="0">
                <a:solidFill>
                  <a:srgbClr val="0070C0"/>
                </a:solidFill>
              </a:rPr>
              <a:t>ЗАБРУДНИЛИСЯ СТОРІНКИ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Сліди від пальців чи олівця витирають </a:t>
            </a:r>
            <a:r>
              <a:rPr lang="uk-UA" dirty="0" smtClean="0">
                <a:solidFill>
                  <a:srgbClr val="FF0000"/>
                </a:solidFill>
              </a:rPr>
              <a:t>м'якою гумкою </a:t>
            </a:r>
            <a:r>
              <a:rPr lang="uk-UA" dirty="0" smtClean="0"/>
              <a:t>або потерти </a:t>
            </a:r>
            <a:r>
              <a:rPr lang="uk-UA" dirty="0" smtClean="0">
                <a:solidFill>
                  <a:srgbClr val="FF0000"/>
                </a:solidFill>
              </a:rPr>
              <a:t>мильною ганчіркою</a:t>
            </a:r>
            <a:r>
              <a:rPr lang="uk-UA" dirty="0" smtClean="0"/>
              <a:t>.</a:t>
            </a:r>
            <a:endParaRPr lang="ru-RU" dirty="0" smtClean="0"/>
          </a:p>
          <a:p>
            <a:r>
              <a:rPr lang="uk-UA" dirty="0" smtClean="0"/>
              <a:t>Чорнильні плями найкраще виводити </a:t>
            </a:r>
            <a:r>
              <a:rPr lang="uk-UA" dirty="0" smtClean="0">
                <a:solidFill>
                  <a:srgbClr val="FF0000"/>
                </a:solidFill>
              </a:rPr>
              <a:t>лимонним соком</a:t>
            </a:r>
            <a:r>
              <a:rPr lang="uk-UA" dirty="0" smtClean="0"/>
              <a:t> чи лимонною кислотою. Якщо плями не зникають, то застосовують щавлеву кислоту,  розбавлену одеколоном: одна частина кислоти на чотири одеколону.</a:t>
            </a:r>
            <a:endParaRPr lang="ru-RU" dirty="0" smtClean="0"/>
          </a:p>
          <a:p>
            <a:r>
              <a:rPr lang="uk-UA" dirty="0" smtClean="0"/>
              <a:t>Іржаві   плями   виводять звичайно лимонної або щавлевою кислотою. Плями знебарвлюють </a:t>
            </a:r>
            <a:r>
              <a:rPr lang="uk-UA" dirty="0" smtClean="0">
                <a:solidFill>
                  <a:srgbClr val="FF0000"/>
                </a:solidFill>
              </a:rPr>
              <a:t>перекисом водню</a:t>
            </a:r>
            <a:r>
              <a:rPr lang="uk-UA" dirty="0" smtClean="0"/>
              <a:t>.</a:t>
            </a:r>
          </a:p>
          <a:p>
            <a:pPr lvl="0"/>
            <a:r>
              <a:rPr lang="uk-UA" dirty="0" smtClean="0"/>
              <a:t>Якщо жирна пляма: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    </a:t>
            </a:r>
            <a:r>
              <a:rPr lang="uk-UA" dirty="0" smtClean="0">
                <a:solidFill>
                  <a:srgbClr val="FF0000"/>
                </a:solidFill>
              </a:rPr>
              <a:t>прогладити</a:t>
            </a:r>
            <a:r>
              <a:rPr lang="uk-UA" dirty="0" smtClean="0"/>
              <a:t> через промокашку, або протерти м</a:t>
            </a:r>
            <a:r>
              <a:rPr lang="ru-RU" dirty="0" smtClean="0"/>
              <a:t>’</a:t>
            </a:r>
            <a:r>
              <a:rPr lang="uk-UA" dirty="0" err="1" smtClean="0"/>
              <a:t>якушкою</a:t>
            </a:r>
            <a:r>
              <a:rPr lang="uk-UA" dirty="0" smtClean="0"/>
              <a:t> теплого хліба.</a:t>
            </a:r>
            <a:endParaRPr lang="ru-RU" dirty="0" smtClean="0"/>
          </a:p>
          <a:p>
            <a:r>
              <a:rPr lang="uk-UA" dirty="0" smtClean="0"/>
              <a:t>Ще жирні плями видаляються — не забудьте це робити на чистому повітрі — </a:t>
            </a:r>
            <a:r>
              <a:rPr lang="uk-UA" dirty="0" smtClean="0">
                <a:solidFill>
                  <a:srgbClr val="FF0000"/>
                </a:solidFill>
              </a:rPr>
              <a:t>чистим бензином</a:t>
            </a:r>
            <a:r>
              <a:rPr lang="uk-UA" dirty="0" smtClean="0"/>
              <a:t>.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Веселая рамка для оформления детского фото в Фотошопе – GRAPHICS.IN.U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0070C0"/>
                </a:solidFill>
              </a:rPr>
              <a:t>СТОРІНКИ ЗІМ'ЯЛИСЯ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1614486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Зім'яту сторінку книжки кладуть між чистими аркушами</a:t>
            </a:r>
            <a:r>
              <a:rPr lang="ru-RU" dirty="0" smtClean="0"/>
              <a:t>,</a:t>
            </a:r>
            <a:r>
              <a:rPr lang="uk-UA" dirty="0" smtClean="0"/>
              <a:t> прогладжують теплою праскою. Не пересушіть сторінки, інакше вони стануть ламкими.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6" name="Рисунок 5" descr="Книжкова лікарня | Відділ зберігання, гігієни і реставрації фондів ...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996952"/>
            <a:ext cx="2224864" cy="2548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Веселая рамка для оформления детского фото в Фотошопе – GRAPHICS.IN.U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7467600" cy="984742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rgbClr val="0070C0"/>
                </a:solidFill>
              </a:rPr>
              <a:t>СТОРІНКИ ПОРВАЛИСЯ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700808"/>
            <a:ext cx="7467600" cy="244827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dirty="0" smtClean="0"/>
              <a:t>Надірвану сторінку підклеюють так: </a:t>
            </a:r>
          </a:p>
          <a:p>
            <a:pPr algn="just"/>
            <a:r>
              <a:rPr lang="uk-UA" dirty="0" smtClean="0"/>
              <a:t>намазати клеєм смужку цигаркового паперу кладуть під надрив, загинають по краю книжкової сторінки, наклеюють на сторінку. </a:t>
            </a:r>
            <a:r>
              <a:rPr lang="uk-UA" dirty="0" smtClean="0">
                <a:solidFill>
                  <a:srgbClr val="FF0000"/>
                </a:solidFill>
              </a:rPr>
              <a:t>Пошарпаний край сторінки обклеюють папером схожого кольору.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</TotalTime>
  <Words>480</Words>
  <Application>Microsoft Office PowerPoint</Application>
  <PresentationFormat>Экран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КНИЖКОВА ЛІКАРНЯ</vt:lpstr>
      <vt:lpstr>Слайд 2</vt:lpstr>
      <vt:lpstr>життя книжки </vt:lpstr>
      <vt:lpstr>Правила ремонту книги</vt:lpstr>
      <vt:lpstr> ЯКЩО КНИЖКА ПОТРАПИЛА У ВОДУ</vt:lpstr>
      <vt:lpstr>ЯКЩО ЗАБРУДНИЛАСЬ ОБКЛАДИНКА</vt:lpstr>
      <vt:lpstr>ЯКЩО ЗАБРУДНИЛИСЯ СТОРІНКИ</vt:lpstr>
      <vt:lpstr>СТОРІНКИ ЗІМ'ЯЛИСЯ </vt:lpstr>
      <vt:lpstr>СТОРІНКИ ПОРВАЛИСЯ</vt:lpstr>
      <vt:lpstr>інструкції користування книгою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КНИЖКОВА ЛІКАРНЯ</dc:title>
  <dc:creator>Admin</dc:creator>
  <cp:lastModifiedBy>Admin</cp:lastModifiedBy>
  <cp:revision>18</cp:revision>
  <dcterms:created xsi:type="dcterms:W3CDTF">2013-04-14T04:38:02Z</dcterms:created>
  <dcterms:modified xsi:type="dcterms:W3CDTF">2020-03-31T13:42:48Z</dcterms:modified>
</cp:coreProperties>
</file>