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c4bbea06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c4bbea06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c4bbea06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c4bbea06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c4bbea06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c4bbea06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c4bbea06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c4bbea06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4bbea06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c4bbea06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c4bbea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c4bbea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c4bbea0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c4bbea0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c4bbea06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c4bbea06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c4bbea06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c4bbea06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c4bbea0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c4bbea0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c4bbea06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c4bbea06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c4bbea06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c4bbea06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c4bbea0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c4bbea0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softdev.com/ru/free-audio-conver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softdev.com/ru/free-video-edito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OmSh-Cra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123apps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softdev.com/ru/free-video-converter/downloa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3586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Bookman Old Style" pitchFamily="18" charset="0"/>
              </a:rPr>
              <a:t>Технології опрацювання мультимедійних </a:t>
            </a:r>
            <a:r>
              <a:rPr lang="uk" b="1" dirty="0" smtClean="0">
                <a:latin typeface="Bookman Old Style" pitchFamily="18" charset="0"/>
              </a:rPr>
              <a:t/>
            </a:r>
            <a:br>
              <a:rPr lang="uk" b="1" dirty="0" smtClean="0">
                <a:latin typeface="Bookman Old Style" pitchFamily="18" charset="0"/>
              </a:rPr>
            </a:br>
            <a:r>
              <a:rPr lang="uk" b="1" dirty="0" smtClean="0">
                <a:latin typeface="Bookman Old Style" pitchFamily="18" charset="0"/>
              </a:rPr>
              <a:t>даних</a:t>
            </a:r>
            <a:endParaRPr b="1" dirty="0">
              <a:latin typeface="Bookman Old Style" pitchFamily="18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306773" y="4884928"/>
            <a:ext cx="6858000" cy="437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Мультимедійні та гіпертекстові документи‎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729450" y="8438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Конвертер аудіо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729450" y="5617850"/>
            <a:ext cx="76887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VSDC конвертер аудіо </a:t>
            </a:r>
            <a:br>
              <a:rPr lang="u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uk" sz="2400" u="sng">
                <a:solidFill>
                  <a:srgbClr val="47126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перейти на сайт програми</a:t>
            </a:r>
            <a:r>
              <a:rPr lang="u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3675" y="1709900"/>
            <a:ext cx="5416659" cy="37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883390" y="920000"/>
            <a:ext cx="6534759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dirty="0">
                <a:solidFill>
                  <a:srgbClr val="FF0000"/>
                </a:solidFill>
                <a:latin typeface="Bookman Old Style" pitchFamily="18" charset="0"/>
              </a:rPr>
              <a:t>Захоплення зображення з екрану (скриншот)</a:t>
            </a:r>
            <a:endParaRPr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2183642" y="2274823"/>
            <a:ext cx="6539308" cy="1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uk" sz="3000" dirty="0">
                <a:solidFill>
                  <a:srgbClr val="000000"/>
                </a:solidFill>
              </a:rPr>
              <a:t>Клавіша PrintScreen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uk" sz="3000" dirty="0">
                <a:solidFill>
                  <a:srgbClr val="000000"/>
                </a:solidFill>
              </a:rPr>
              <a:t>Комбінація клавіш Alt+PrtScr</a:t>
            </a:r>
            <a:endParaRPr sz="3000" dirty="0">
              <a:solidFill>
                <a:srgbClr val="000000"/>
              </a:solidFill>
            </a:endParaRPr>
          </a:p>
        </p:txBody>
      </p:sp>
      <p:sp>
        <p:nvSpPr>
          <p:cNvPr id="23554" name="AutoShape 2" descr="Как сделать скриншот на компьютере под Windows и Mac 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56" name="AutoShape 4" descr="Как сделать скриншот на компьютере под Windows и Mac 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8" name="Picture 6" descr="Как сделать скриншот на компьютере под Windows и Mac 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605" y="4020900"/>
            <a:ext cx="5038725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1455300" y="510567"/>
            <a:ext cx="6951721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>
                <a:solidFill>
                  <a:srgbClr val="FF0000"/>
                </a:solidFill>
                <a:latin typeface="Bookman Old Style" pitchFamily="18" charset="0"/>
              </a:rPr>
              <a:t>Захоплення зображення з екрану (скриншот)</a:t>
            </a:r>
            <a:endParaRPr sz="32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1678675" y="2322912"/>
            <a:ext cx="6741994" cy="23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 dirty="0">
                <a:solidFill>
                  <a:srgbClr val="0070C0"/>
                </a:solidFill>
              </a:rPr>
              <a:t>Завдання.</a:t>
            </a:r>
            <a:endParaRPr sz="4400" dirty="0">
              <a:solidFill>
                <a:srgbClr val="0070C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uk" sz="4400" dirty="0">
                <a:solidFill>
                  <a:srgbClr val="000000"/>
                </a:solidFill>
              </a:rPr>
              <a:t>Зробити скриншот екрану і зберегти його у папку Зображення</a:t>
            </a:r>
            <a:endParaRPr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719618" y="450376"/>
            <a:ext cx="6698532" cy="1183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000" b="1" dirty="0">
                <a:solidFill>
                  <a:srgbClr val="FF0000"/>
                </a:solidFill>
                <a:latin typeface="Bookman Old Style" pitchFamily="18" charset="0"/>
              </a:rPr>
              <a:t>Захоплення відео з екрану (скринкаст)</a:t>
            </a:r>
            <a:endParaRPr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741297" y="6024327"/>
            <a:ext cx="7688700" cy="83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400" dirty="0">
                <a:solidFill>
                  <a:srgbClr val="FF0000"/>
                </a:solidFill>
              </a:rPr>
              <a:t>VSDC Free Video Editor (модуль "запис з екрану")</a:t>
            </a:r>
            <a:br>
              <a:rPr lang="uk" sz="2400" dirty="0">
                <a:solidFill>
                  <a:srgbClr val="FF0000"/>
                </a:solidFill>
              </a:rPr>
            </a:br>
            <a:r>
              <a:rPr lang="uk" sz="2400" dirty="0">
                <a:solidFill>
                  <a:srgbClr val="000000"/>
                </a:solidFill>
              </a:rPr>
              <a:t>(</a:t>
            </a:r>
            <a:r>
              <a:rPr lang="uk" sz="2400" u="sng" dirty="0">
                <a:solidFill>
                  <a:schemeClr val="hlink"/>
                </a:solidFill>
                <a:hlinkClick r:id="rId3"/>
              </a:rPr>
              <a:t>перейти на сайт програми</a:t>
            </a:r>
            <a:r>
              <a:rPr lang="uk" sz="2400" dirty="0">
                <a:solidFill>
                  <a:srgbClr val="000000"/>
                </a:solidFill>
              </a:rPr>
              <a:t>)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526" y="1719617"/>
            <a:ext cx="7369791" cy="439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1555843" y="278555"/>
            <a:ext cx="6903249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dirty="0">
                <a:solidFill>
                  <a:srgbClr val="FF0000"/>
                </a:solidFill>
                <a:latin typeface="Bookman Old Style" pitchFamily="18" charset="0"/>
              </a:rPr>
              <a:t>Захоплення відео з екрану (скринкаст)</a:t>
            </a:r>
            <a:endParaRPr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60" y="1681808"/>
            <a:ext cx="3262249" cy="350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6587" y="1973879"/>
            <a:ext cx="42672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1610435" y="5481625"/>
            <a:ext cx="6927089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Завдання.</a:t>
            </a:r>
            <a:endParaRPr sz="30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dirty="0">
                <a:latin typeface="Lato"/>
                <a:ea typeface="Lato"/>
                <a:cs typeface="Lato"/>
                <a:sym typeface="Lato"/>
              </a:rPr>
              <a:t>Записати відео з екрану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Bookman Old Style" pitchFamily="18" charset="0"/>
              </a:rPr>
              <a:t>Дякую за увагу!</a:t>
            </a:r>
            <a:endParaRPr lang="uk-UA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455300" y="395785"/>
            <a:ext cx="76887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FF0000"/>
                </a:solidFill>
                <a:latin typeface="Bookman Old Style" pitchFamily="18" charset="0"/>
              </a:rPr>
              <a:t>Означення мультимедійного повідомлення (мультимедіа)</a:t>
            </a:r>
            <a:endParaRPr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455300" y="1757344"/>
            <a:ext cx="7688700" cy="2637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3600" dirty="0" smtClean="0">
                <a:solidFill>
                  <a:srgbClr val="0000FF"/>
                </a:solidFill>
              </a:rPr>
              <a:t>	Мультимедійними</a:t>
            </a:r>
            <a:r>
              <a:rPr lang="uk" sz="3600" dirty="0" smtClean="0">
                <a:solidFill>
                  <a:srgbClr val="000000"/>
                </a:solidFill>
              </a:rPr>
              <a:t> </a:t>
            </a:r>
            <a:r>
              <a:rPr lang="uk" sz="3600" dirty="0">
                <a:solidFill>
                  <a:srgbClr val="000000"/>
                </a:solidFill>
              </a:rPr>
              <a:t>називають повідомлення, подані шляхом поєднання різних способів подання повідомлень (текст, графіка, відео, аудіо)</a:t>
            </a:r>
            <a:endParaRPr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1637731" y="786934"/>
            <a:ext cx="6796585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 dirty="0">
                <a:solidFill>
                  <a:srgbClr val="FF0000"/>
                </a:solidFill>
                <a:latin typeface="Bookman Old Style" pitchFamily="18" charset="0"/>
              </a:rPr>
              <a:t>Об'єкти мультимедіа:</a:t>
            </a:r>
            <a:endParaRPr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001211" y="2515058"/>
            <a:ext cx="6405810" cy="19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uk" sz="4800" dirty="0">
                <a:solidFill>
                  <a:srgbClr val="000000"/>
                </a:solidFill>
              </a:rPr>
              <a:t>текст;</a:t>
            </a:r>
            <a:endParaRPr sz="48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uk" sz="4800" dirty="0">
                <a:solidFill>
                  <a:srgbClr val="000000"/>
                </a:solidFill>
              </a:rPr>
              <a:t>графічні зображення;</a:t>
            </a:r>
            <a:endParaRPr sz="48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uk" sz="4800" dirty="0">
                <a:solidFill>
                  <a:srgbClr val="000000"/>
                </a:solidFill>
              </a:rPr>
              <a:t>відео;</a:t>
            </a:r>
            <a:endParaRPr sz="48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uk" sz="4800" dirty="0">
                <a:solidFill>
                  <a:srgbClr val="000000"/>
                </a:solidFill>
              </a:rPr>
              <a:t>аудіо</a:t>
            </a:r>
            <a:endParaRPr sz="4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878381" y="295615"/>
            <a:ext cx="6296628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FF0000"/>
                </a:solidFill>
                <a:latin typeface="Bookman Old Style" pitchFamily="18" charset="0"/>
              </a:rPr>
              <a:t>Поняття технології опрацювання мультимедійних даних</a:t>
            </a:r>
            <a:endParaRPr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455300" y="1746913"/>
            <a:ext cx="7688700" cy="4148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000" dirty="0" smtClean="0">
                <a:solidFill>
                  <a:srgbClr val="000000"/>
                </a:solidFill>
              </a:rPr>
              <a:t>	Технології </a:t>
            </a:r>
            <a:r>
              <a:rPr lang="uk" sz="4000" dirty="0">
                <a:solidFill>
                  <a:srgbClr val="000000"/>
                </a:solidFill>
              </a:rPr>
              <a:t>опрацювання аудіо та відео є </a:t>
            </a:r>
            <a:r>
              <a:rPr lang="uk" sz="4000" dirty="0">
                <a:solidFill>
                  <a:srgbClr val="0000FF"/>
                </a:solidFill>
              </a:rPr>
              <a:t>технологіями опрацювання мультимедійних даних</a:t>
            </a:r>
            <a:r>
              <a:rPr lang="uk" sz="4000" dirty="0">
                <a:solidFill>
                  <a:srgbClr val="000000"/>
                </a:solidFill>
              </a:rPr>
              <a:t>.</a:t>
            </a:r>
            <a:endParaRPr sz="40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uk" sz="4000" dirty="0" smtClean="0">
                <a:solidFill>
                  <a:srgbClr val="000000"/>
                </a:solidFill>
              </a:rPr>
              <a:t>	Аудіо- </a:t>
            </a:r>
            <a:r>
              <a:rPr lang="uk" sz="4000" dirty="0">
                <a:solidFill>
                  <a:srgbClr val="000000"/>
                </a:solidFill>
              </a:rPr>
              <a:t>та відеодані - це </a:t>
            </a:r>
            <a:r>
              <a:rPr lang="uk" sz="4000" dirty="0">
                <a:solidFill>
                  <a:srgbClr val="0000FF"/>
                </a:solidFill>
              </a:rPr>
              <a:t>мультимедійні дані</a:t>
            </a:r>
            <a:endParaRPr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333767" y="557196"/>
            <a:ext cx="5047153" cy="9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dirty="0">
                <a:solidFill>
                  <a:srgbClr val="FF0000"/>
                </a:solidFill>
                <a:latin typeface="Bookman Old Style" pitchFamily="18" charset="0"/>
              </a:rPr>
              <a:t>Роль електронних медійних засобів у житті людини</a:t>
            </a:r>
            <a:endParaRPr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1" name="Google Shape;111;p17" descr="Сьогодні важко уявити учня без смартфона в руках. Але існує величезна кількість гаджетів, які можуть значно полегшити життя дитини. Про них розкаже Ольга Пахар.&#10;&#10;Сніданок з 1+1 у мережі Facebook https://www.facebook.com/snidano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749" y="2224585"/>
            <a:ext cx="6271146" cy="43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1455300" y="396836"/>
            <a:ext cx="76887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 dirty="0">
                <a:solidFill>
                  <a:srgbClr val="FF0000"/>
                </a:solidFill>
                <a:latin typeface="Bookman Old Style" pitchFamily="18" charset="0"/>
              </a:rPr>
              <a:t>Програмне забезпечення для опрацювання мультимедійних даних</a:t>
            </a:r>
            <a:endParaRPr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00" y="2017350"/>
            <a:ext cx="8356601" cy="42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1455300" y="284242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dirty="0">
                <a:solidFill>
                  <a:srgbClr val="FF0000"/>
                </a:solidFill>
                <a:latin typeface="Bookman Old Style" pitchFamily="18" charset="0"/>
              </a:rPr>
              <a:t>Онлайн-сервіс опрацювання мультимедіа</a:t>
            </a:r>
            <a:endParaRPr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35" y="1487606"/>
            <a:ext cx="7629100" cy="455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1056296" y="6050745"/>
            <a:ext cx="7089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https://123apps.com/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220769" y="338833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 dirty="0">
                <a:solidFill>
                  <a:srgbClr val="FF0000"/>
                </a:solidFill>
                <a:latin typeface="Bookman Old Style" pitchFamily="18" charset="0"/>
              </a:rPr>
              <a:t>Онлайн-сервіс опрацювання мультимедіа</a:t>
            </a:r>
            <a:endParaRPr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700400" y="2707318"/>
            <a:ext cx="7443600" cy="253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ato"/>
              <a:buAutoNum type="arabicPeriod"/>
            </a:pPr>
            <a:r>
              <a:rPr lang="uk" sz="3000" dirty="0">
                <a:latin typeface="Lato"/>
                <a:ea typeface="Lato"/>
                <a:cs typeface="Lato"/>
                <a:sym typeface="Lato"/>
              </a:rPr>
              <a:t>Конвертувати аудіофайл у формат MP3.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Font typeface="Lato"/>
              <a:buAutoNum type="arabicPeriod"/>
            </a:pPr>
            <a:r>
              <a:rPr lang="uk" sz="3000" dirty="0">
                <a:latin typeface="Lato"/>
                <a:ea typeface="Lato"/>
                <a:cs typeface="Lato"/>
                <a:sym typeface="Lato"/>
              </a:rPr>
              <a:t>Конвертувати відео у формат MP4.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Font typeface="Lato"/>
              <a:buAutoNum type="arabicPeriod"/>
            </a:pPr>
            <a:r>
              <a:rPr lang="uk" sz="3000" dirty="0">
                <a:latin typeface="Lato"/>
                <a:ea typeface="Lato"/>
                <a:cs typeface="Lato"/>
                <a:sym typeface="Lato"/>
              </a:rPr>
              <a:t>Нарізати відео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228013" y="1709886"/>
            <a:ext cx="74436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uk" sz="3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Завдання:</a:t>
            </a:r>
            <a:endParaRPr sz="30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630202" y="502606"/>
            <a:ext cx="5534873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 b="1" dirty="0">
                <a:solidFill>
                  <a:srgbClr val="FF0000"/>
                </a:solidFill>
                <a:latin typeface="Bookman Old Style" pitchFamily="18" charset="0"/>
              </a:rPr>
              <a:t>Конвертер відео</a:t>
            </a:r>
            <a:endParaRPr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784041" y="5796300"/>
            <a:ext cx="76887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VSDC Відео Конвертер </a:t>
            </a:r>
            <a:r>
              <a:rPr lang="uk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uk" sz="2400" u="sng" dirty="0">
                <a:solidFill>
                  <a:srgbClr val="47126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перейти на сайт програми</a:t>
            </a:r>
            <a:r>
              <a:rPr lang="uk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367" y="1378423"/>
            <a:ext cx="7192370" cy="4326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</TotalTime>
  <Words>144</Words>
  <Application>Microsoft Office PowerPoint</Application>
  <PresentationFormat>Экран (4:3)</PresentationFormat>
  <Paragraphs>37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Тема3</vt:lpstr>
      <vt:lpstr>Технології опрацювання мультимедійних  даних</vt:lpstr>
      <vt:lpstr>Означення мультимедійного повідомлення (мультимедіа)</vt:lpstr>
      <vt:lpstr>Об'єкти мультимедіа:</vt:lpstr>
      <vt:lpstr>Поняття технології опрацювання мультимедійних даних</vt:lpstr>
      <vt:lpstr>Роль електронних медійних засобів у житті людини</vt:lpstr>
      <vt:lpstr>Програмне забезпечення для опрацювання мультимедійних даних</vt:lpstr>
      <vt:lpstr>Онлайн-сервіс опрацювання мультимедіа</vt:lpstr>
      <vt:lpstr>Онлайн-сервіс опрацювання мультимедіа</vt:lpstr>
      <vt:lpstr>Конвертер відео</vt:lpstr>
      <vt:lpstr>Конвертер аудіо</vt:lpstr>
      <vt:lpstr>Захоплення зображення з екрану (скриншот)</vt:lpstr>
      <vt:lpstr>Захоплення зображення з екрану (скриншот)</vt:lpstr>
      <vt:lpstr>Захоплення відео з екрану (скринкаст)</vt:lpstr>
      <vt:lpstr>Захоплення відео з екрану (скринкаст)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опрацювання мультимедійних  даних</dc:title>
  <cp:lastModifiedBy>Anna</cp:lastModifiedBy>
  <cp:revision>2</cp:revision>
  <dcterms:modified xsi:type="dcterms:W3CDTF">2020-05-05T09:22:54Z</dcterms:modified>
</cp:coreProperties>
</file>