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187" r:id="rId3"/>
    <p:sldId id="1188" r:id="rId4"/>
    <p:sldId id="1196" r:id="rId5"/>
    <p:sldId id="1189" r:id="rId6"/>
    <p:sldId id="1190" r:id="rId7"/>
    <p:sldId id="1192" r:id="rId8"/>
    <p:sldId id="1193" r:id="rId9"/>
    <p:sldId id="1194" r:id="rId10"/>
    <p:sldId id="1195" r:id="rId11"/>
    <p:sldId id="920" r:id="rId12"/>
    <p:sldId id="304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8" autoAdjust="0"/>
    <p:restoredTop sz="94660"/>
  </p:normalViewPr>
  <p:slideViewPr>
    <p:cSldViewPr snapToGrid="0">
      <p:cViewPr varScale="1">
        <p:scale>
          <a:sx n="72" d="100"/>
          <a:sy n="72" d="100"/>
        </p:scale>
        <p:origin x="-2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767"/>
          <a:stretch/>
        </p:blipFill>
        <p:spPr>
          <a:xfrm>
            <a:off x="-2268" y="0"/>
            <a:ext cx="4747751" cy="508251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7" name="Freeform 21" descr="2"/>
          <p:cNvSpPr>
            <a:spLocks/>
          </p:cNvSpPr>
          <p:nvPr userDrawn="1"/>
        </p:nvSpPr>
        <p:spPr bwMode="gray">
          <a:xfrm>
            <a:off x="376238" y="2147888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35406" y="254698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21.04.2020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21.04.2020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Oval 18"/>
          <p:cNvSpPr>
            <a:spLocks noChangeArrowheads="1"/>
          </p:cNvSpPr>
          <p:nvPr userDrawn="1"/>
        </p:nvSpPr>
        <p:spPr bwMode="gray">
          <a:xfrm>
            <a:off x="10790808" y="1341444"/>
            <a:ext cx="1162050" cy="360362"/>
          </a:xfrm>
          <a:prstGeom prst="ellipse">
            <a:avLst/>
          </a:prstGeom>
          <a:gradFill rotWithShape="1">
            <a:gsLst>
              <a:gs pos="0">
                <a:srgbClr val="19426B"/>
              </a:gs>
              <a:gs pos="100000">
                <a:srgbClr val="19426B">
                  <a:gamma/>
                  <a:tint val="0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Oval 19"/>
          <p:cNvSpPr>
            <a:spLocks noChangeArrowheads="1"/>
          </p:cNvSpPr>
          <p:nvPr userDrawn="1"/>
        </p:nvSpPr>
        <p:spPr bwMode="gray">
          <a:xfrm>
            <a:off x="10287570" y="188919"/>
            <a:ext cx="1479550" cy="14462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63500" dir="2212194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Freeform 20" descr="4"/>
          <p:cNvSpPr>
            <a:spLocks/>
          </p:cNvSpPr>
          <p:nvPr userDrawn="1"/>
        </p:nvSpPr>
        <p:spPr bwMode="gray">
          <a:xfrm>
            <a:off x="11038458" y="446094"/>
            <a:ext cx="676275" cy="933450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1"/>
          <p:cNvSpPr>
            <a:spLocks/>
          </p:cNvSpPr>
          <p:nvPr userDrawn="1"/>
        </p:nvSpPr>
        <p:spPr bwMode="gray">
          <a:xfrm>
            <a:off x="10565383" y="228606"/>
            <a:ext cx="908050" cy="660400"/>
          </a:xfrm>
          <a:custGeom>
            <a:avLst/>
            <a:gdLst>
              <a:gd name="T0" fmla="*/ 905 w 1810"/>
              <a:gd name="T1" fmla="*/ 1388 h 1388"/>
              <a:gd name="T2" fmla="*/ 1810 w 1810"/>
              <a:gd name="T3" fmla="*/ 408 h 1388"/>
              <a:gd name="T4" fmla="*/ 874 w 1810"/>
              <a:gd name="T5" fmla="*/ 40 h 1388"/>
              <a:gd name="T6" fmla="*/ 0 w 1810"/>
              <a:gd name="T7" fmla="*/ 409 h 1388"/>
              <a:gd name="T8" fmla="*/ 905 w 1810"/>
              <a:gd name="T9" fmla="*/ 1388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88">
                <a:moveTo>
                  <a:pt x="905" y="1388"/>
                </a:moveTo>
                <a:lnTo>
                  <a:pt x="1810" y="408"/>
                </a:lnTo>
                <a:cubicBezTo>
                  <a:pt x="1612" y="189"/>
                  <a:pt x="1272" y="0"/>
                  <a:pt x="874" y="40"/>
                </a:cubicBezTo>
                <a:cubicBezTo>
                  <a:pt x="541" y="52"/>
                  <a:pt x="252" y="162"/>
                  <a:pt x="0" y="409"/>
                </a:cubicBezTo>
                <a:lnTo>
                  <a:pt x="905" y="1388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Freeform 23" descr="55282"/>
          <p:cNvSpPr>
            <a:spLocks/>
          </p:cNvSpPr>
          <p:nvPr userDrawn="1"/>
        </p:nvSpPr>
        <p:spPr bwMode="gray">
          <a:xfrm>
            <a:off x="10551095" y="928694"/>
            <a:ext cx="936625" cy="66357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Freeform 22" descr="2"/>
          <p:cNvSpPr>
            <a:spLocks/>
          </p:cNvSpPr>
          <p:nvPr userDrawn="1"/>
        </p:nvSpPr>
        <p:spPr bwMode="gray">
          <a:xfrm>
            <a:off x="10324082" y="445121"/>
            <a:ext cx="665163" cy="908050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 userDrawn="1"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16" name="Oval 24"/>
          <p:cNvSpPr>
            <a:spLocks noChangeArrowheads="1"/>
          </p:cNvSpPr>
          <p:nvPr userDrawn="1"/>
        </p:nvSpPr>
        <p:spPr bwMode="gray">
          <a:xfrm>
            <a:off x="10779695" y="695331"/>
            <a:ext cx="522288" cy="49688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779188" y="54397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21.04.2020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21.04.2020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21.04.2020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21.04.2020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21.04.2020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21.04.2020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21.04.2020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21.04.2020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70646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Середовище створення презентацій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>
                <a:solidFill>
                  <a:srgbClr val="002060"/>
                </a:solidFill>
                <a:latin typeface="Verdana"/>
              </a:rPr>
              <a:t>30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4712" y="2786062"/>
            <a:ext cx="61912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 збереження створеної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1.  Вибери кнопку   , яка міститься в лівій частині вікна </a:t>
            </a:r>
            <a:r>
              <a:rPr lang="en-US" sz="2800" b="1" i="1" kern="0" dirty="0">
                <a:solidFill>
                  <a:srgbClr val="FFFFFF"/>
                </a:solidFill>
              </a:rPr>
              <a:t>PowerPoint.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2. </a:t>
            </a:r>
            <a:r>
              <a:rPr lang="uk-UA" sz="2800" b="1" i="1" kern="0" dirty="0">
                <a:solidFill>
                  <a:srgbClr val="FFFFFF"/>
                </a:solidFill>
              </a:rPr>
              <a:t>Уведи назву презентації та вибери кнопку Зберегти.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5847" y="1212003"/>
            <a:ext cx="436240" cy="436240"/>
          </a:xfrm>
          <a:prstGeom prst="rect">
            <a:avLst/>
          </a:prstGeom>
        </p:spPr>
      </p:pic>
      <p:sp>
        <p:nvSpPr>
          <p:cNvPr id="18" name="Прямокутник 17"/>
          <p:cNvSpPr/>
          <p:nvPr/>
        </p:nvSpPr>
        <p:spPr>
          <a:xfrm>
            <a:off x="3630642" y="3943349"/>
            <a:ext cx="1224136" cy="93000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3205" y="3173190"/>
            <a:ext cx="1876537" cy="919401"/>
          </a:xfrm>
          <a:prstGeom prst="wedgeRoundRectCallout">
            <a:avLst>
              <a:gd name="adj1" fmla="val 67500"/>
              <a:gd name="adj2" fmla="val 59027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Вибрати папку</a:t>
            </a:r>
          </a:p>
        </p:txBody>
      </p:sp>
      <p:sp>
        <p:nvSpPr>
          <p:cNvPr id="20" name="Прямокутник 19"/>
          <p:cNvSpPr/>
          <p:nvPr/>
        </p:nvSpPr>
        <p:spPr>
          <a:xfrm>
            <a:off x="4765184" y="4912511"/>
            <a:ext cx="1304280" cy="22326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8231" y="5349592"/>
            <a:ext cx="1876537" cy="919401"/>
          </a:xfrm>
          <a:prstGeom prst="wedgeRoundRectCallout">
            <a:avLst>
              <a:gd name="adj1" fmla="val 124736"/>
              <a:gd name="adj2" fmla="val -72003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Ввести назву</a:t>
            </a:r>
          </a:p>
        </p:txBody>
      </p:sp>
      <p:sp>
        <p:nvSpPr>
          <p:cNvPr id="22" name="Прямокутник 21"/>
          <p:cNvSpPr/>
          <p:nvPr/>
        </p:nvSpPr>
        <p:spPr>
          <a:xfrm>
            <a:off x="7363637" y="5914304"/>
            <a:ext cx="911310" cy="26649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74947" y="3981440"/>
            <a:ext cx="2178869" cy="1328023"/>
          </a:xfrm>
          <a:prstGeom prst="wedgeRoundRectCallout">
            <a:avLst>
              <a:gd name="adj1" fmla="val -64957"/>
              <a:gd name="adj2" fmla="val 95579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Натиснути кнопку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Зберегти</a:t>
            </a:r>
          </a:p>
        </p:txBody>
      </p:sp>
    </p:spTree>
    <p:extLst>
      <p:ext uri="{BB962C8B-B14F-4D97-AF65-F5344CB8AC3E}">
        <p14:creationId xmlns:p14="http://schemas.microsoft.com/office/powerpoint/2010/main" xmlns="" val="245690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1987 рік  — це рік «народження» найпопулярнішого редактора презентацій  </a:t>
            </a:r>
            <a:r>
              <a:rPr lang="en-US" sz="2800" b="1" i="1" kern="0" dirty="0">
                <a:solidFill>
                  <a:srgbClr val="FFFF00"/>
                </a:solidFill>
              </a:rPr>
              <a:t>MS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PowerPoint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Існують і  інші редактори презентацій: </a:t>
            </a:r>
            <a:r>
              <a:rPr lang="en-US" sz="2800" b="1" i="1" kern="0" dirty="0">
                <a:solidFill>
                  <a:srgbClr val="FFFFFF"/>
                </a:solidFill>
              </a:rPr>
              <a:t>Keynote, Prezi, Adobe Flash.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30</a:t>
            </a:r>
          </a:p>
        </p:txBody>
      </p:sp>
      <p:pic>
        <p:nvPicPr>
          <p:cNvPr id="10" name="Picture 2" descr="http://gcflearnfree.files.wordpress.com/2013/06/logo_microsoft_powerpoint_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4896" y="2725638"/>
            <a:ext cx="3616464" cy="361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emaculation.com/minivmac/powerpoint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869" y="2662220"/>
            <a:ext cx="5105196" cy="3804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5787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10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>
                <a:solidFill>
                  <a:srgbClr val="002060"/>
                </a:solidFill>
                <a:latin typeface="Verdana"/>
              </a:rPr>
              <a:t>30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Середовище створення презентацій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Комп’ютерні презентації створюють за  допомогою спеціальних програм, які називають  </a:t>
            </a:r>
            <a:r>
              <a:rPr lang="uk-UA" sz="2800" b="1" i="1" kern="0" dirty="0">
                <a:solidFill>
                  <a:srgbClr val="FFFF00"/>
                </a:solidFill>
              </a:rPr>
              <a:t>редакторами презентацій</a:t>
            </a:r>
            <a:r>
              <a:rPr lang="uk-UA" sz="2800" b="1" i="1" kern="0" dirty="0">
                <a:solidFill>
                  <a:srgbClr val="FFFFFF"/>
                </a:solidFill>
              </a:rPr>
              <a:t>. Ми познайомимося з одним із них — редактором презентацій </a:t>
            </a:r>
            <a:r>
              <a:rPr lang="uk-UA" sz="2800" b="1" i="1" kern="0" dirty="0">
                <a:solidFill>
                  <a:srgbClr val="FFFF00"/>
                </a:solidFill>
              </a:rPr>
              <a:t>MS PowerPoint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5040" y="3134112"/>
            <a:ext cx="5132039" cy="33277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/>
          <a:srcRect l="11738"/>
          <a:stretch/>
        </p:blipFill>
        <p:spPr>
          <a:xfrm>
            <a:off x="6979034" y="3134112"/>
            <a:ext cx="4847206" cy="330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0302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Запуск програми </a:t>
            </a:r>
            <a:r>
              <a:rPr lang="en-US" dirty="0"/>
              <a:t>PowerPoint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Пуск </a:t>
            </a:r>
            <a:r>
              <a:rPr lang="uk-UA" sz="2800" b="1" i="1" kern="0" dirty="0">
                <a:solidFill>
                  <a:srgbClr val="FFFFFF"/>
                </a:solidFill>
                <a:sym typeface="Symbol" panose="05050102010706020507" pitchFamily="18" charset="2"/>
              </a:rPr>
              <a:t> Усі програми  </a:t>
            </a:r>
            <a:r>
              <a:rPr lang="en-US" sz="2800" b="1" i="1" kern="0" dirty="0">
                <a:solidFill>
                  <a:srgbClr val="FFFFFF"/>
                </a:solidFill>
                <a:sym typeface="Symbol" panose="05050102010706020507" pitchFamily="18" charset="2"/>
              </a:rPr>
              <a:t>Microsoft Office</a:t>
            </a:r>
            <a:r>
              <a:rPr lang="uk-UA" sz="2800" b="1" i="1" kern="0" dirty="0">
                <a:solidFill>
                  <a:srgbClr val="FFFFFF"/>
                </a:solidFill>
                <a:sym typeface="Symbol" panose="05050102010706020507" pitchFamily="18" charset="2"/>
              </a:rPr>
              <a:t> </a:t>
            </a:r>
            <a:r>
              <a:rPr lang="en-US" sz="2800" b="1" i="1" kern="0" dirty="0">
                <a:solidFill>
                  <a:srgbClr val="FFFF00"/>
                </a:solidFill>
                <a:sym typeface="Symbol" panose="05050102010706020507" pitchFamily="18" charset="2"/>
              </a:rPr>
              <a:t>PowerPoint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t="21495"/>
          <a:stretch/>
        </p:blipFill>
        <p:spPr>
          <a:xfrm>
            <a:off x="1742376" y="1864096"/>
            <a:ext cx="3770442" cy="184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круглена прямокутна виноска 6"/>
          <p:cNvSpPr/>
          <p:nvPr/>
        </p:nvSpPr>
        <p:spPr>
          <a:xfrm>
            <a:off x="1070028" y="3168632"/>
            <a:ext cx="539552" cy="433621"/>
          </a:xfrm>
          <a:prstGeom prst="wedgeRoundRectCallout">
            <a:avLst>
              <a:gd name="adj1" fmla="val 92993"/>
              <a:gd name="adj2" fmla="val 12142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круглена прямокутна виноска 7"/>
          <p:cNvSpPr/>
          <p:nvPr/>
        </p:nvSpPr>
        <p:spPr>
          <a:xfrm>
            <a:off x="1099357" y="2208420"/>
            <a:ext cx="539552" cy="433621"/>
          </a:xfrm>
          <a:prstGeom prst="wedgeRoundRectCallout">
            <a:avLst>
              <a:gd name="adj1" fmla="val 92993"/>
              <a:gd name="adj2" fmla="val 12142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3208" y="1894597"/>
            <a:ext cx="3929698" cy="4765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Округлена прямокутна виноска 9"/>
          <p:cNvSpPr/>
          <p:nvPr/>
        </p:nvSpPr>
        <p:spPr>
          <a:xfrm>
            <a:off x="5633432" y="3833384"/>
            <a:ext cx="539552" cy="433621"/>
          </a:xfrm>
          <a:prstGeom prst="wedgeRoundRectCallout">
            <a:avLst>
              <a:gd name="adj1" fmla="val 73721"/>
              <a:gd name="adj2" fmla="val 73691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Округлений прямокутник 3"/>
          <p:cNvSpPr/>
          <p:nvPr/>
        </p:nvSpPr>
        <p:spPr>
          <a:xfrm>
            <a:off x="1742376" y="3168632"/>
            <a:ext cx="560432" cy="536439"/>
          </a:xfrm>
          <a:prstGeom prst="roundRect">
            <a:avLst/>
          </a:prstGeom>
          <a:noFill/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Округлений прямокутник 13"/>
          <p:cNvSpPr/>
          <p:nvPr/>
        </p:nvSpPr>
        <p:spPr>
          <a:xfrm>
            <a:off x="1789632" y="2204864"/>
            <a:ext cx="3723186" cy="434450"/>
          </a:xfrm>
          <a:prstGeom prst="roundRect">
            <a:avLst/>
          </a:prstGeom>
          <a:noFill/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Округлений прямокутник 14"/>
          <p:cNvSpPr/>
          <p:nvPr/>
        </p:nvSpPr>
        <p:spPr>
          <a:xfrm>
            <a:off x="5910667" y="2582216"/>
            <a:ext cx="3723186" cy="434450"/>
          </a:xfrm>
          <a:prstGeom prst="roundRect">
            <a:avLst/>
          </a:prstGeom>
          <a:noFill/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Округлений прямокутник 15"/>
          <p:cNvSpPr/>
          <p:nvPr/>
        </p:nvSpPr>
        <p:spPr>
          <a:xfrm>
            <a:off x="6263248" y="4186858"/>
            <a:ext cx="3198000" cy="338764"/>
          </a:xfrm>
          <a:prstGeom prst="roundRect">
            <a:avLst/>
          </a:prstGeom>
          <a:noFill/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00</a:t>
            </a:r>
          </a:p>
        </p:txBody>
      </p:sp>
      <p:sp>
        <p:nvSpPr>
          <p:cNvPr id="18" name="Округлена прямокутна виноска 8"/>
          <p:cNvSpPr/>
          <p:nvPr/>
        </p:nvSpPr>
        <p:spPr>
          <a:xfrm>
            <a:off x="7328505" y="2153214"/>
            <a:ext cx="539552" cy="433621"/>
          </a:xfrm>
          <a:prstGeom prst="wedgeRoundRectCallout">
            <a:avLst>
              <a:gd name="adj1" fmla="val -71101"/>
              <a:gd name="adj2" fmla="val 82434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024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797512"/>
            <a:ext cx="11087100" cy="2517188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uk-UA" dirty="0" smtClean="0">
                <a:solidFill>
                  <a:srgbClr val="FF0000"/>
                </a:solidFill>
              </a:rPr>
              <a:t>. ПУСК 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2. ПРОГРАМИ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3. </a:t>
            </a:r>
            <a:r>
              <a:rPr lang="en-US" dirty="0" smtClean="0">
                <a:solidFill>
                  <a:srgbClr val="FF0000"/>
                </a:solidFill>
              </a:rPr>
              <a:t>Microsoft Office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4. </a:t>
            </a:r>
            <a:r>
              <a:rPr lang="en-US" dirty="0" smtClean="0">
                <a:solidFill>
                  <a:srgbClr val="FF0000"/>
                </a:solidFill>
              </a:rPr>
              <a:t>Microsoft Office PowerPoint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nna\Documents\3 клас\21 04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8663" y="3427414"/>
            <a:ext cx="7208837" cy="3089501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Запуск програми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PowerPoint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2003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Запуск програми </a:t>
            </a:r>
            <a:r>
              <a:rPr lang="en-US" dirty="0"/>
              <a:t>PowerPoint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 на  Робочому столі є   значок програми </a:t>
            </a:r>
            <a:r>
              <a:rPr lang="uk-UA" sz="2800" b="1" i="1" kern="0" dirty="0">
                <a:solidFill>
                  <a:srgbClr val="FFFF00"/>
                </a:solidFill>
              </a:rPr>
              <a:t>PowerPoint</a:t>
            </a:r>
            <a:r>
              <a:rPr lang="uk-UA" sz="2800" b="1" i="1" kern="0" dirty="0">
                <a:solidFill>
                  <a:srgbClr val="FFFFFF"/>
                </a:solidFill>
              </a:rPr>
              <a:t>,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341" y="2364794"/>
            <a:ext cx="2381767" cy="26849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560" y="2385713"/>
            <a:ext cx="2122462" cy="26430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84244" y="3998208"/>
            <a:ext cx="648072" cy="6480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008" y="5350671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для запуску програми можна навести вказівник на значок і двічі клацнути ліву кнопку миші.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43389" t="42392" r="50805" b="41847"/>
          <a:stretch>
            <a:fillRect/>
          </a:stretch>
        </p:blipFill>
        <p:spPr bwMode="auto">
          <a:xfrm>
            <a:off x="6427305" y="2438401"/>
            <a:ext cx="1921565" cy="252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as-ms2003: Тема 3. Як запустити програми Microsoft Office 2003"/>
          <p:cNvPicPr>
            <a:picLocks noChangeAspect="1" noChangeArrowheads="1"/>
          </p:cNvPicPr>
          <p:nvPr/>
        </p:nvPicPr>
        <p:blipFill>
          <a:blip r:embed="rId7" cstate="print"/>
          <a:srcRect l="49012" t="1309" r="34681"/>
          <a:stretch>
            <a:fillRect/>
          </a:stretch>
        </p:blipFill>
        <p:spPr bwMode="auto">
          <a:xfrm>
            <a:off x="9104243" y="2345633"/>
            <a:ext cx="1948070" cy="2587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5181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-0.86497 -0.028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55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6" presetClass="emph" presetSubtype="0" repeatCount="2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Середовище створення презентацій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відкриття готової презентації по­трібно двічі клацнути значок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з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презентацією </a:t>
            </a:r>
            <a:r>
              <a:rPr lang="uk-UA" sz="2800" b="1" i="1" kern="0" dirty="0">
                <a:solidFill>
                  <a:srgbClr val="FFFFFF"/>
                </a:solidFill>
              </a:rPr>
              <a:t>на Робочому столі комп’ютера.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828091"/>
            <a:ext cx="660481" cy="6274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0648" y="3857384"/>
            <a:ext cx="625244" cy="6599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92172" y="2821780"/>
            <a:ext cx="742197" cy="7812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46333" y="3800118"/>
            <a:ext cx="660481" cy="660481"/>
          </a:xfrm>
          <a:prstGeom prst="rect">
            <a:avLst/>
          </a:prstGeom>
        </p:spPr>
      </p:pic>
      <p:pic>
        <p:nvPicPr>
          <p:cNvPr id="15" name="Picture 2" descr="Нова версія Office, оптимізована для сенсорного екран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2877" y="2678859"/>
            <a:ext cx="3450723" cy="211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403648" y="497627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Зверни увагу:  </a:t>
            </a:r>
            <a:r>
              <a:rPr lang="uk-UA" sz="2800" b="1" i="1" kern="0" dirty="0">
                <a:solidFill>
                  <a:srgbClr val="FFFFFF"/>
                </a:solidFill>
              </a:rPr>
              <a:t>презентації, створені за допомогою програми </a:t>
            </a:r>
            <a:r>
              <a:rPr lang="en-US" sz="2800" b="1" i="1" kern="0" dirty="0">
                <a:solidFill>
                  <a:srgbClr val="FFFFFF"/>
                </a:solidFill>
              </a:rPr>
              <a:t>MS PowerPoint, </a:t>
            </a:r>
            <a:r>
              <a:rPr lang="uk-UA" sz="2800" b="1" i="1" kern="0" dirty="0">
                <a:solidFill>
                  <a:srgbClr val="FFFFFF"/>
                </a:solidFill>
              </a:rPr>
              <a:t>зберігаються у файлі з розширенням </a:t>
            </a:r>
            <a:r>
              <a:rPr lang="en-US" sz="2800" b="1" i="1" kern="0" dirty="0" err="1">
                <a:solidFill>
                  <a:srgbClr val="FFFF00"/>
                </a:solidFill>
              </a:rPr>
              <a:t>ppt</a:t>
            </a:r>
            <a:r>
              <a:rPr lang="uk-UA" sz="2800" b="1" i="1" kern="0" dirty="0">
                <a:solidFill>
                  <a:srgbClr val="FFFFFF"/>
                </a:solidFill>
              </a:rPr>
              <a:t> або </a:t>
            </a:r>
            <a:r>
              <a:rPr lang="en-US" sz="2800" b="1" i="1" kern="0" dirty="0" err="1">
                <a:solidFill>
                  <a:srgbClr val="FFFF00"/>
                </a:solidFill>
              </a:rPr>
              <a:t>pptx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17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501456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8445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Середовище створення презентацій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132" y="1515581"/>
            <a:ext cx="7156804" cy="500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круглена прямокутна виноска 6"/>
          <p:cNvSpPr/>
          <p:nvPr/>
        </p:nvSpPr>
        <p:spPr>
          <a:xfrm>
            <a:off x="5715000" y="1033089"/>
            <a:ext cx="3269676" cy="433621"/>
          </a:xfrm>
          <a:prstGeom prst="wedgeRoundRectCallout">
            <a:avLst>
              <a:gd name="adj1" fmla="val 35025"/>
              <a:gd name="adj2" fmla="val 81385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Рядок заголовка</a:t>
            </a:r>
          </a:p>
        </p:txBody>
      </p:sp>
      <p:sp>
        <p:nvSpPr>
          <p:cNvPr id="9" name="Округлена прямокутна виноска 7"/>
          <p:cNvSpPr/>
          <p:nvPr/>
        </p:nvSpPr>
        <p:spPr>
          <a:xfrm>
            <a:off x="6240383" y="3284984"/>
            <a:ext cx="3251041" cy="433621"/>
          </a:xfrm>
          <a:prstGeom prst="wedgeRoundRectCallout">
            <a:avLst>
              <a:gd name="adj1" fmla="val 1103"/>
              <a:gd name="adj2" fmla="val 84732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Титульний слайд</a:t>
            </a:r>
          </a:p>
        </p:txBody>
      </p:sp>
      <p:sp>
        <p:nvSpPr>
          <p:cNvPr id="11" name="Округлена прямокутна виноска 8"/>
          <p:cNvSpPr/>
          <p:nvPr/>
        </p:nvSpPr>
        <p:spPr>
          <a:xfrm>
            <a:off x="574156" y="5192376"/>
            <a:ext cx="4253310" cy="1023675"/>
          </a:xfrm>
          <a:prstGeom prst="wedgeRoundRectCallout">
            <a:avLst>
              <a:gd name="adj1" fmla="val 32780"/>
              <a:gd name="adj2" fmla="val -77703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Область відтворення всіх ескізів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слайдів презентації </a:t>
            </a:r>
          </a:p>
        </p:txBody>
      </p:sp>
      <p:sp>
        <p:nvSpPr>
          <p:cNvPr id="12" name="Округлений прямокутник 9"/>
          <p:cNvSpPr/>
          <p:nvPr/>
        </p:nvSpPr>
        <p:spPr>
          <a:xfrm>
            <a:off x="3495132" y="1735747"/>
            <a:ext cx="7156804" cy="97627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Округлений прямокутник 10"/>
          <p:cNvSpPr/>
          <p:nvPr/>
        </p:nvSpPr>
        <p:spPr>
          <a:xfrm>
            <a:off x="5971416" y="3117110"/>
            <a:ext cx="3600400" cy="2688153"/>
          </a:xfrm>
          <a:prstGeom prst="roundRect">
            <a:avLst>
              <a:gd name="adj" fmla="val 5328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Округлений прямокутник 11"/>
          <p:cNvSpPr/>
          <p:nvPr/>
        </p:nvSpPr>
        <p:spPr>
          <a:xfrm>
            <a:off x="3570353" y="2932187"/>
            <a:ext cx="960903" cy="658123"/>
          </a:xfrm>
          <a:prstGeom prst="roundRect">
            <a:avLst>
              <a:gd name="adj" fmla="val 5328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Округлена прямокутна виноска 12"/>
          <p:cNvSpPr/>
          <p:nvPr/>
        </p:nvSpPr>
        <p:spPr>
          <a:xfrm>
            <a:off x="996394" y="1950500"/>
            <a:ext cx="2426730" cy="614404"/>
          </a:xfrm>
          <a:prstGeom prst="wedgeRoundRectCallout">
            <a:avLst>
              <a:gd name="adj1" fmla="val 62118"/>
              <a:gd name="adj2" fmla="val 51245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Стрічка з вкладками</a:t>
            </a:r>
          </a:p>
        </p:txBody>
      </p:sp>
      <p:sp>
        <p:nvSpPr>
          <p:cNvPr id="16" name="Округлена прямокутна виноска 13"/>
          <p:cNvSpPr/>
          <p:nvPr/>
        </p:nvSpPr>
        <p:spPr>
          <a:xfrm>
            <a:off x="944880" y="2932187"/>
            <a:ext cx="2553465" cy="1381900"/>
          </a:xfrm>
          <a:prstGeom prst="wedgeRoundRectCallout">
            <a:avLst>
              <a:gd name="adj1" fmla="val 71535"/>
              <a:gd name="adj2" fmla="val -25024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Ескіз слайда (зменшене зображення слайда)</a:t>
            </a:r>
          </a:p>
        </p:txBody>
      </p:sp>
    </p:spTree>
    <p:extLst>
      <p:ext uri="{BB962C8B-B14F-4D97-AF65-F5344CB8AC3E}">
        <p14:creationId xmlns:p14="http://schemas.microsoft.com/office/powerpoint/2010/main" xmlns="" val="677314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6071" y="3073112"/>
            <a:ext cx="58293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Середовище створення презентацій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Кожна презентація має </a:t>
            </a:r>
            <a:r>
              <a:rPr lang="uk-UA" sz="2800" b="1" i="1" kern="0" dirty="0">
                <a:solidFill>
                  <a:srgbClr val="FFFF00"/>
                </a:solidFill>
              </a:rPr>
              <a:t>титульний слайд</a:t>
            </a:r>
            <a:r>
              <a:rPr lang="uk-UA" sz="2800" b="1" i="1" kern="0" dirty="0">
                <a:solidFill>
                  <a:srgbClr val="FFFFFF"/>
                </a:solidFill>
              </a:rPr>
              <a:t>, на якому вказуються назва презентації та дані про її автора.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2995" y="2476094"/>
            <a:ext cx="3240360" cy="510778"/>
          </a:xfrm>
          <a:prstGeom prst="wedgeRoundRectCallout">
            <a:avLst>
              <a:gd name="adj1" fmla="val -48604"/>
              <a:gd name="adj2" fmla="val 139223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Титульний слайд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65879" y="3994984"/>
            <a:ext cx="1328262" cy="510778"/>
          </a:xfrm>
          <a:prstGeom prst="wedgeRoundRectCallout">
            <a:avLst>
              <a:gd name="adj1" fmla="val 145902"/>
              <a:gd name="adj2" fmla="val 36925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Назва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46000" y="5147112"/>
            <a:ext cx="1328262" cy="510778"/>
          </a:xfrm>
          <a:prstGeom prst="wedgeRoundRectCallout">
            <a:avLst>
              <a:gd name="adj1" fmla="val 113120"/>
              <a:gd name="adj2" fmla="val -62531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Автор</a:t>
            </a:r>
          </a:p>
        </p:txBody>
      </p:sp>
    </p:spTree>
    <p:extLst>
      <p:ext uri="{BB962C8B-B14F-4D97-AF65-F5344CB8AC3E}">
        <p14:creationId xmlns:p14="http://schemas.microsoft.com/office/powerpoint/2010/main" xmlns="" val="546297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Середовище створення презентацій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Кожен наступний слайд презентації має: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5955" y="2644365"/>
            <a:ext cx="6360368" cy="3577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3215955" y="2620597"/>
            <a:ext cx="6360368" cy="360147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0019" y="1901592"/>
            <a:ext cx="1656184" cy="510778"/>
          </a:xfrm>
          <a:prstGeom prst="wedgeRoundRectCallout">
            <a:avLst>
              <a:gd name="adj1" fmla="val -44222"/>
              <a:gd name="adj2" fmla="val 90916"/>
              <a:gd name="adj3" fmla="val 16667"/>
            </a:avLst>
          </a:prstGeom>
          <a:solidFill>
            <a:srgbClr val="339933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Слайд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55643" y="2005706"/>
            <a:ext cx="2088232" cy="510778"/>
          </a:xfrm>
          <a:prstGeom prst="wedgeRoundRectCallout">
            <a:avLst>
              <a:gd name="adj1" fmla="val 43022"/>
              <a:gd name="adj2" fmla="val 161956"/>
              <a:gd name="adj3" fmla="val 16667"/>
            </a:avLst>
          </a:prstGeom>
          <a:solidFill>
            <a:srgbClr val="339933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Заголовок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11514" y="3341752"/>
            <a:ext cx="1258216" cy="510778"/>
          </a:xfrm>
          <a:prstGeom prst="wedgeRoundRectCallout">
            <a:avLst>
              <a:gd name="adj1" fmla="val 111082"/>
              <a:gd name="adj2" fmla="val 42609"/>
              <a:gd name="adj3" fmla="val 16667"/>
            </a:avLst>
          </a:prstGeom>
          <a:solidFill>
            <a:srgbClr val="339933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Текст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7349" y="4332085"/>
            <a:ext cx="2380593" cy="919401"/>
          </a:xfrm>
          <a:prstGeom prst="wedgeRoundRectCallout">
            <a:avLst>
              <a:gd name="adj1" fmla="val 71452"/>
              <a:gd name="adj2" fmla="val -3172"/>
              <a:gd name="adj3" fmla="val 16667"/>
            </a:avLst>
          </a:prstGeom>
          <a:solidFill>
            <a:srgbClr val="339933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Ілюстрація до тексту</a:t>
            </a:r>
          </a:p>
        </p:txBody>
      </p:sp>
    </p:spTree>
    <p:extLst>
      <p:ext uri="{BB962C8B-B14F-4D97-AF65-F5344CB8AC3E}">
        <p14:creationId xmlns:p14="http://schemas.microsoft.com/office/powerpoint/2010/main" xmlns="" val="233618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79343</TotalTime>
  <Words>273</Words>
  <Application>Microsoft Office PowerPoint</Application>
  <PresentationFormat>Произвольный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Середовище створення презентацій</vt:lpstr>
      <vt:lpstr>Середовище створення презентацій</vt:lpstr>
      <vt:lpstr>Запуск програми PowerPoint</vt:lpstr>
      <vt:lpstr>1. ПУСК  2. ПРОГРАМИ 3. Microsoft Office 4. Microsoft Office PowerPoint</vt:lpstr>
      <vt:lpstr>Запуск програми PowerPoint</vt:lpstr>
      <vt:lpstr>Середовище створення презентацій</vt:lpstr>
      <vt:lpstr>Середовище створення презентацій</vt:lpstr>
      <vt:lpstr>Середовище створення презентацій</vt:lpstr>
      <vt:lpstr>Середовище створення презентацій</vt:lpstr>
      <vt:lpstr>Алгоритм збереження створеної презентації</vt:lpstr>
      <vt:lpstr>Цікавинки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Anna</cp:lastModifiedBy>
  <cp:revision>1103</cp:revision>
  <dcterms:created xsi:type="dcterms:W3CDTF">2016-06-06T19:48:43Z</dcterms:created>
  <dcterms:modified xsi:type="dcterms:W3CDTF">2020-04-21T10:12:19Z</dcterms:modified>
</cp:coreProperties>
</file>