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38" r:id="rId3"/>
    <p:sldId id="1702" r:id="rId4"/>
    <p:sldId id="1703" r:id="rId5"/>
    <p:sldId id="1701" r:id="rId6"/>
    <p:sldId id="346" r:id="rId7"/>
    <p:sldId id="261" r:id="rId8"/>
    <p:sldId id="1704" r:id="rId9"/>
    <p:sldId id="1705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600" dirty="0"/>
              <a:t>Занити з функціями та з полями, шо обчислюються.</a:t>
            </a:r>
            <a:br>
              <a:rPr lang="uk-UA" sz="4600" dirty="0"/>
            </a:br>
            <a:r>
              <a:rPr lang="uk-UA" sz="4600" dirty="0"/>
              <a:t>Практична робота 3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18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="" xmlns:a16="http://schemas.microsoft.com/office/drawing/2014/main" id="{0308A076-9E18-49FA-BEA3-58F6557DEAED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12" name="Прямокутник 11">
              <a:extLst>
                <a:ext uri="{FF2B5EF4-FFF2-40B4-BE49-F238E27FC236}">
                  <a16:creationId xmlns="" xmlns:a16="http://schemas.microsoft.com/office/drawing/2014/main" id="{A904B621-EA08-4590-9381-24FF3EA71846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451E4CB0-A5BF-43ED-84F0-58E746DE65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computer, programmer, scientist icon">
            <a:extLst>
              <a:ext uri="{FF2B5EF4-FFF2-40B4-BE49-F238E27FC236}">
                <a16:creationId xmlns="" xmlns:a16="http://schemas.microsoft.com/office/drawing/2014/main" id="{5F645874-1F4C-4410-942B-3655D6762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245D5766-B96E-4545-9CA4-E7EEC57F1C8C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=""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=""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18</a:t>
            </a:r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="" xmlns:a16="http://schemas.microsoft.com/office/drawing/2014/main" id="{2EE683FF-3779-4D73-A6D1-D6501E4ED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запустити на виконання кількома способами. Наприклад,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BE948E20-2844-491F-8365-D49E5F3C514E}"/>
              </a:ext>
            </a:extLst>
          </p:cNvPr>
          <p:cNvSpPr/>
          <p:nvPr/>
        </p:nvSpPr>
        <p:spPr>
          <a:xfrm>
            <a:off x="69848" y="2267307"/>
            <a:ext cx="5972332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BFA85AE7-1802-405C-BC82-4222D0B0A492}"/>
              </a:ext>
            </a:extLst>
          </p:cNvPr>
          <p:cNvSpPr/>
          <p:nvPr/>
        </p:nvSpPr>
        <p:spPr>
          <a:xfrm>
            <a:off x="6149818" y="2267306"/>
            <a:ext cx="5972332" cy="17990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двічі клацнути на значку вже існуючого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формату СУБД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C12B70C-2A2B-4A28-95A3-900FBEFBDF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775" y="3304590"/>
            <a:ext cx="4192478" cy="3170432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ABAEBCFA-9AE8-4494-8A1F-1C35EEC85292}"/>
              </a:ext>
            </a:extLst>
          </p:cNvPr>
          <p:cNvSpPr/>
          <p:nvPr/>
        </p:nvSpPr>
        <p:spPr>
          <a:xfrm>
            <a:off x="1766636" y="3304590"/>
            <a:ext cx="3181882" cy="482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D1D239-A633-47B6-BD3E-00F9E93A8E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8514" y="4066391"/>
            <a:ext cx="2315222" cy="2600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2D74EB9-EBE4-4E66-B15F-91F865F561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099"/>
          <a:stretch/>
        </p:blipFill>
        <p:spPr>
          <a:xfrm>
            <a:off x="9230062" y="4107180"/>
            <a:ext cx="2603350" cy="25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2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35" y="1623108"/>
            <a:ext cx="116109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57C4636C-AC71-4E9C-9FFA-70D96770D279}"/>
              </a:ext>
            </a:extLst>
          </p:cNvPr>
          <p:cNvSpPr/>
          <p:nvPr/>
        </p:nvSpPr>
        <p:spPr>
          <a:xfrm>
            <a:off x="304798" y="2071577"/>
            <a:ext cx="7599682" cy="3351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89984E-F7E6-40EC-8C21-34E3A36D116D}"/>
              </a:ext>
            </a:extLst>
          </p:cNvPr>
          <p:cNvSpPr txBox="1"/>
          <p:nvPr/>
        </p:nvSpPr>
        <p:spPr>
          <a:xfrm>
            <a:off x="7758151" y="1133733"/>
            <a:ext cx="2188489" cy="461665"/>
          </a:xfrm>
          <a:prstGeom prst="wedgeRectCallout">
            <a:avLst>
              <a:gd name="adj1" fmla="val -78956"/>
              <a:gd name="adj2" fmla="val 1697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B68DBE82-D9ED-4DB7-9C71-3DE56EBF2E3C}"/>
              </a:ext>
            </a:extLst>
          </p:cNvPr>
          <p:cNvSpPr/>
          <p:nvPr/>
        </p:nvSpPr>
        <p:spPr>
          <a:xfrm>
            <a:off x="304798" y="3497579"/>
            <a:ext cx="2042162" cy="24825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FB17D73-57A8-482B-84BD-AE5A2F79FC52}"/>
              </a:ext>
            </a:extLst>
          </p:cNvPr>
          <p:cNvSpPr/>
          <p:nvPr/>
        </p:nvSpPr>
        <p:spPr>
          <a:xfrm>
            <a:off x="2358730" y="3489950"/>
            <a:ext cx="9528469" cy="24902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299C4B-382A-49A0-B366-61836305BCC0}"/>
              </a:ext>
            </a:extLst>
          </p:cNvPr>
          <p:cNvSpPr txBox="1"/>
          <p:nvPr/>
        </p:nvSpPr>
        <p:spPr>
          <a:xfrm>
            <a:off x="6372459" y="4707615"/>
            <a:ext cx="3574181" cy="830997"/>
          </a:xfrm>
          <a:prstGeom prst="wedgeRectCallout">
            <a:avLst>
              <a:gd name="adj1" fmla="val -56222"/>
              <a:gd name="adj2" fmla="val -9620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редагування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56D7D3-F7FB-4429-982A-A1769EFC6BF3}"/>
              </a:ext>
            </a:extLst>
          </p:cNvPr>
          <p:cNvSpPr txBox="1"/>
          <p:nvPr/>
        </p:nvSpPr>
        <p:spPr>
          <a:xfrm>
            <a:off x="553342" y="4938856"/>
            <a:ext cx="2000447" cy="830997"/>
          </a:xfrm>
          <a:prstGeom prst="wedgeRectCallout">
            <a:avLst>
              <a:gd name="adj1" fmla="val -39144"/>
              <a:gd name="adj2" fmla="val -7786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переходів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DDB6E094-20FD-4E85-9D9D-2CBADE47D66D}"/>
              </a:ext>
            </a:extLst>
          </p:cNvPr>
          <p:cNvSpPr/>
          <p:nvPr/>
        </p:nvSpPr>
        <p:spPr>
          <a:xfrm>
            <a:off x="304799" y="2404515"/>
            <a:ext cx="11582400" cy="10854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5CF6AC3-F4C5-44A9-B084-92C747EB24FA}"/>
              </a:ext>
            </a:extLst>
          </p:cNvPr>
          <p:cNvSpPr txBox="1"/>
          <p:nvPr/>
        </p:nvSpPr>
        <p:spPr>
          <a:xfrm>
            <a:off x="8285527" y="1942849"/>
            <a:ext cx="2188489" cy="461665"/>
          </a:xfrm>
          <a:prstGeom prst="wedgeRectCallout">
            <a:avLst>
              <a:gd name="adj1" fmla="val -58065"/>
              <a:gd name="adj2" fmla="val 1345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Стрічка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C2D5323-BD3F-4468-8222-55183FB6BD85}"/>
              </a:ext>
            </a:extLst>
          </p:cNvPr>
          <p:cNvSpPr/>
          <p:nvPr/>
        </p:nvSpPr>
        <p:spPr>
          <a:xfrm>
            <a:off x="359410" y="2448318"/>
            <a:ext cx="811278" cy="98449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5B40B-4A0E-4EE9-ABD6-A9ED3CBE78E9}"/>
              </a:ext>
            </a:extLst>
          </p:cNvPr>
          <p:cNvSpPr txBox="1"/>
          <p:nvPr/>
        </p:nvSpPr>
        <p:spPr>
          <a:xfrm>
            <a:off x="1170688" y="1133733"/>
            <a:ext cx="4154347" cy="830997"/>
          </a:xfrm>
          <a:prstGeom prst="wedgeRectCallout">
            <a:avLst>
              <a:gd name="adj1" fmla="val -54595"/>
              <a:gd name="adj2" fmla="val 1410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</a:t>
            </a:r>
            <a:r>
              <a:rPr lang="uk-UA" sz="24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400" b="1" i="1" kern="0" dirty="0">
                <a:solidFill>
                  <a:srgbClr val="FFFFFF"/>
                </a:solidFill>
              </a:rPr>
              <a:t> для вибору виду подання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32F1C911-4025-42E2-8BB4-4D9A0E5D8FEF}"/>
              </a:ext>
            </a:extLst>
          </p:cNvPr>
          <p:cNvSpPr/>
          <p:nvPr/>
        </p:nvSpPr>
        <p:spPr>
          <a:xfrm>
            <a:off x="11611412" y="3492488"/>
            <a:ext cx="275786" cy="2837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8050F3-3EC8-47EB-8E90-5C30D2BFCC35}"/>
              </a:ext>
            </a:extLst>
          </p:cNvPr>
          <p:cNvSpPr txBox="1"/>
          <p:nvPr/>
        </p:nvSpPr>
        <p:spPr>
          <a:xfrm>
            <a:off x="7758151" y="3606081"/>
            <a:ext cx="3574181" cy="830997"/>
          </a:xfrm>
          <a:prstGeom prst="wedgeRectCallout">
            <a:avLst>
              <a:gd name="adj1" fmla="val 60078"/>
              <a:gd name="adj2" fmla="val -419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закриття поточної вкладки</a:t>
            </a:r>
          </a:p>
        </p:txBody>
      </p:sp>
    </p:spTree>
    <p:extLst>
      <p:ext uri="{BB962C8B-B14F-4D97-AF65-F5344CB8AC3E}">
        <p14:creationId xmlns:p14="http://schemas.microsoft.com/office/powerpoint/2010/main" xmlns="" val="327220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4" grpId="0" animBg="1"/>
      <p:bldP spid="15" grpId="0" animBg="1"/>
      <p:bldP spid="13" grpId="0" animBg="1"/>
      <p:bldP spid="16" grpId="0" animBg="1"/>
      <p:bldP spid="17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87" y="4808687"/>
            <a:ext cx="114585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виконання</a:t>
            </a:r>
            <a:br>
              <a:rPr lang="uk-UA" dirty="0"/>
            </a:br>
            <a:r>
              <a:rPr lang="uk-UA" dirty="0"/>
              <a:t>запитів на вибірку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273127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Загальний порядок створення простого запиту па вибірку (запиту для однієї таблиці) такий.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E8388B-96A7-4C93-A48F-9BE28AD9ABBB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Запити на вибірку даних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запити, які забезпечують вибір необхідних даних з однієї або з кількох таблиць.</a:t>
            </a:r>
          </a:p>
        </p:txBody>
      </p:sp>
      <p:pic>
        <p:nvPicPr>
          <p:cNvPr id="12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4835D9F6-355F-4C5C-B7FD-640E34BD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9FB6E4-5E81-4B56-A4F6-EE6436411CF1}"/>
              </a:ext>
            </a:extLst>
          </p:cNvPr>
          <p:cNvSpPr txBox="1"/>
          <p:nvPr/>
        </p:nvSpPr>
        <p:spPr>
          <a:xfrm>
            <a:off x="70929" y="380627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БД, активуємо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й у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Запити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Макет запиту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4EBD917-3206-45EB-9C1D-12467D9B01A7}"/>
              </a:ext>
            </a:extLst>
          </p:cNvPr>
          <p:cNvSpPr/>
          <p:nvPr/>
        </p:nvSpPr>
        <p:spPr>
          <a:xfrm>
            <a:off x="1986483" y="5237644"/>
            <a:ext cx="1015797" cy="4236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xmlns="" id="{42746C32-7A1A-4099-BF54-903EA729E99A}"/>
              </a:ext>
            </a:extLst>
          </p:cNvPr>
          <p:cNvSpPr/>
          <p:nvPr/>
        </p:nvSpPr>
        <p:spPr>
          <a:xfrm rot="18900000">
            <a:off x="2443901" y="4744693"/>
            <a:ext cx="867001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C1535760-1E52-43DA-92E4-5FD18252B7CD}"/>
              </a:ext>
            </a:extLst>
          </p:cNvPr>
          <p:cNvSpPr/>
          <p:nvPr/>
        </p:nvSpPr>
        <p:spPr>
          <a:xfrm>
            <a:off x="4813189" y="5628466"/>
            <a:ext cx="585582" cy="8790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15A2C3F4-C907-4A63-9797-0F438992D3B1}"/>
              </a:ext>
            </a:extLst>
          </p:cNvPr>
          <p:cNvSpPr/>
          <p:nvPr/>
        </p:nvSpPr>
        <p:spPr>
          <a:xfrm rot="18900000">
            <a:off x="5121601" y="51074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71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265" y="2767964"/>
            <a:ext cx="102393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виконання</a:t>
            </a:r>
            <a:br>
              <a:rPr lang="uk-UA" dirty="0"/>
            </a:br>
            <a:r>
              <a:rPr lang="uk-UA" dirty="0"/>
              <a:t>запитів на вибірку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Інструменти для роботи за запитами.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712E2F14-2893-4E64-AA51-31734CEB4A44}"/>
              </a:ext>
            </a:extLst>
          </p:cNvPr>
          <p:cNvSpPr/>
          <p:nvPr/>
        </p:nvSpPr>
        <p:spPr>
          <a:xfrm>
            <a:off x="1125343" y="3539533"/>
            <a:ext cx="657737" cy="742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72C75D-F5E1-4931-B4D7-3CF2BAFA33A6}"/>
              </a:ext>
            </a:extLst>
          </p:cNvPr>
          <p:cNvSpPr txBox="1"/>
          <p:nvPr/>
        </p:nvSpPr>
        <p:spPr>
          <a:xfrm>
            <a:off x="72008" y="1868976"/>
            <a:ext cx="2678988" cy="830997"/>
          </a:xfrm>
          <a:prstGeom prst="wedgeRectCallout">
            <a:avLst>
              <a:gd name="adj1" fmla="val -2078"/>
              <a:gd name="adj2" fmla="val 17222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Вибір виду подання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D555157F-4F33-476F-86C7-48F1E4603457}"/>
              </a:ext>
            </a:extLst>
          </p:cNvPr>
          <p:cNvSpPr/>
          <p:nvPr/>
        </p:nvSpPr>
        <p:spPr>
          <a:xfrm>
            <a:off x="1783081" y="3539532"/>
            <a:ext cx="521970" cy="742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04629037-8CEA-49D6-98F2-853C29E3D865}"/>
              </a:ext>
            </a:extLst>
          </p:cNvPr>
          <p:cNvSpPr/>
          <p:nvPr/>
        </p:nvSpPr>
        <p:spPr>
          <a:xfrm>
            <a:off x="7520382" y="3512006"/>
            <a:ext cx="1262938" cy="9268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FE29066-03F0-4FC5-8F8E-3C000E13DEA7}"/>
              </a:ext>
            </a:extLst>
          </p:cNvPr>
          <p:cNvSpPr txBox="1"/>
          <p:nvPr/>
        </p:nvSpPr>
        <p:spPr>
          <a:xfrm>
            <a:off x="6431280" y="4976354"/>
            <a:ext cx="5690870" cy="830997"/>
          </a:xfrm>
          <a:prstGeom prst="wedgeRectCallout">
            <a:avLst>
              <a:gd name="adj1" fmla="val -19644"/>
              <a:gd name="adj2" fmla="val -12670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Відображення або приховання стовпців у результатах запитів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409DAF8F-6228-4657-8917-5B8AE4E8D2AB}"/>
              </a:ext>
            </a:extLst>
          </p:cNvPr>
          <p:cNvSpPr/>
          <p:nvPr/>
        </p:nvSpPr>
        <p:spPr>
          <a:xfrm>
            <a:off x="2418018" y="3539532"/>
            <a:ext cx="4013262" cy="742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0B5579-61DB-4BE7-9FFA-A1B3C0C87133}"/>
              </a:ext>
            </a:extLst>
          </p:cNvPr>
          <p:cNvSpPr txBox="1"/>
          <p:nvPr/>
        </p:nvSpPr>
        <p:spPr>
          <a:xfrm>
            <a:off x="3578201" y="4997374"/>
            <a:ext cx="2517798" cy="830997"/>
          </a:xfrm>
          <a:prstGeom prst="wedgeRectCallout">
            <a:avLst>
              <a:gd name="adj1" fmla="val -38796"/>
              <a:gd name="adj2" fmla="val -1467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Змінити тип запиту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1176F6-36E5-4070-9951-E6BD34990435}"/>
              </a:ext>
            </a:extLst>
          </p:cNvPr>
          <p:cNvSpPr txBox="1"/>
          <p:nvPr/>
        </p:nvSpPr>
        <p:spPr>
          <a:xfrm>
            <a:off x="2876299" y="1868975"/>
            <a:ext cx="2678988" cy="830997"/>
          </a:xfrm>
          <a:prstGeom prst="wedgeRectCallout">
            <a:avLst>
              <a:gd name="adj1" fmla="val -75036"/>
              <a:gd name="adj2" fmla="val 1667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Виконати запит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B5A4F57D-4A35-4192-9AFE-3416C9DF553B}"/>
              </a:ext>
            </a:extLst>
          </p:cNvPr>
          <p:cNvSpPr/>
          <p:nvPr/>
        </p:nvSpPr>
        <p:spPr>
          <a:xfrm>
            <a:off x="10843895" y="4464979"/>
            <a:ext cx="253241" cy="2635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BE9C1C1-6CBD-4C6D-868F-A6E7A9671C5B}"/>
              </a:ext>
            </a:extLst>
          </p:cNvPr>
          <p:cNvSpPr txBox="1"/>
          <p:nvPr/>
        </p:nvSpPr>
        <p:spPr>
          <a:xfrm>
            <a:off x="9604352" y="3445962"/>
            <a:ext cx="2517798" cy="830997"/>
          </a:xfrm>
          <a:prstGeom prst="wedgeRectCallout">
            <a:avLst>
              <a:gd name="adj1" fmla="val 5829"/>
              <a:gd name="adj2" fmla="val 843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Закрити запит</a:t>
            </a:r>
          </a:p>
        </p:txBody>
      </p:sp>
    </p:spTree>
    <p:extLst>
      <p:ext uri="{BB962C8B-B14F-4D97-AF65-F5344CB8AC3E}">
        <p14:creationId xmlns:p14="http://schemas.microsoft.com/office/powerpoint/2010/main" xmlns="" val="394468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3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Занити з функціями та з полями, шо обчислюються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66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9215" y="999576"/>
            <a:ext cx="4839154" cy="5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6064" t="8741" r="26065" b="6476"/>
          <a:stretch>
            <a:fillRect/>
          </a:stretch>
        </p:blipFill>
        <p:spPr bwMode="auto">
          <a:xfrm>
            <a:off x="702365" y="0"/>
            <a:ext cx="97005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109" t="41848" r="24939" b="16494"/>
          <a:stretch>
            <a:fillRect/>
          </a:stretch>
        </p:blipFill>
        <p:spPr bwMode="auto">
          <a:xfrm>
            <a:off x="660665" y="1080052"/>
            <a:ext cx="10580133" cy="486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197958</TotalTime>
  <Words>197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Занити з функціями та з полями, шо обчислюються. Практична робота 3</vt:lpstr>
      <vt:lpstr>Повторення</vt:lpstr>
      <vt:lpstr>Вікно СУБД Access</vt:lpstr>
      <vt:lpstr>Створення й виконання запитів на вибірку даних</vt:lpstr>
      <vt:lpstr>Створення й виконання запитів на вибірку даних</vt:lpstr>
      <vt:lpstr>Працюємо за комп’ютером</vt:lpstr>
      <vt:lpstr>Працюємо за комп’ютером</vt:lpstr>
      <vt:lpstr>Слайд 8</vt:lpstr>
      <vt:lpstr>Слайд 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476</cp:revision>
  <dcterms:created xsi:type="dcterms:W3CDTF">2016-06-06T19:48:43Z</dcterms:created>
  <dcterms:modified xsi:type="dcterms:W3CDTF">2020-04-02T18:11:48Z</dcterms:modified>
</cp:coreProperties>
</file>