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6" r:id="rId2"/>
    <p:sldId id="267" r:id="rId3"/>
    <p:sldId id="265" r:id="rId4"/>
    <p:sldId id="271" r:id="rId5"/>
    <p:sldId id="274" r:id="rId6"/>
    <p:sldId id="262" r:id="rId7"/>
    <p:sldId id="273" r:id="rId8"/>
    <p:sldId id="277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660"/>
  </p:normalViewPr>
  <p:slideViewPr>
    <p:cSldViewPr>
      <p:cViewPr>
        <p:scale>
          <a:sx n="95" d="100"/>
          <a:sy n="95" d="100"/>
        </p:scale>
        <p:origin x="-209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45224"/>
            <a:ext cx="50992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7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цінувати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7" descr="C:\Users\Администратор\Desktop\3728444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620688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0"/>
            <a:ext cx="795282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6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Посміхатись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88640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 починається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 здоров'я і створене 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того, щоб…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post182669_img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97152"/>
            <a:ext cx="2585430" cy="10858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628800"/>
            <a:ext cx="4752528" cy="3564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7" descr="C:\Users\Администратор\Desktop\3728444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6824" y="141277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Администратор\Desktop\37284442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28160">
            <a:off x="1182500" y="4431988"/>
            <a:ext cx="1102436" cy="110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956">
        <p:fade/>
      </p:transition>
    </mc:Choice>
    <mc:Fallback>
      <p:transition spd="med" advTm="39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0808"/>
            <a:ext cx="794326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uk-UA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це ЖИТТЯ!!! </a:t>
            </a:r>
            <a:endParaRPr lang="ru-RU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0586" y="2852936"/>
            <a:ext cx="9224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Без нього не можна зробити життя   </a:t>
            </a:r>
          </a:p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повноцінним і щасливим.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ПАМЯТАЙ ЦЕ!!!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36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8514">
        <p14:vortex dir="r"/>
      </p:transition>
    </mc:Choice>
    <mc:Fallback>
      <p:transition spd="slow" advTm="85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1"/>
            <a:ext cx="4227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дружити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476672"/>
            <a:ext cx="1100622" cy="5588068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ctr"/>
            <a:r>
              <a:rPr lang="ru-RU" sz="5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мріяти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7" descr="C:\Users\Милана\Desktop\12733299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789040"/>
            <a:ext cx="1547664" cy="17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Милана\Desktop\12733299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080120" cy="12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5085184"/>
            <a:ext cx="56843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піклуватись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4752528" cy="3564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5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216">
        <p:fade/>
      </p:transition>
    </mc:Choice>
    <mc:Fallback>
      <p:transition spd="med" advTm="42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Основа здорового способу </a:t>
            </a:r>
            <a:r>
              <a:rPr lang="uk-UA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життя-</a:t>
            </a:r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правильний режим дня: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34888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8 годин здорового сну</a:t>
            </a:r>
          </a:p>
          <a:p>
            <a:pPr>
              <a:buFont typeface="Wingdings" pitchFamily="2" charset="2"/>
              <a:buChar char="v"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Привчити організм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прокидатись в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один і той же час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Комаровський розповів, як відучити дитину від поганої нічної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139952" cy="2804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527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106">
        <p14:prism/>
      </p:transition>
    </mc:Choice>
    <mc:Fallback>
      <p:transition spd="slow" advTm="61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576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Особиста гігієна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520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 </a:t>
            </a:r>
            <a:endParaRPr lang="ru-RU" sz="2000" dirty="0"/>
          </a:p>
        </p:txBody>
      </p:sp>
      <p:sp>
        <p:nvSpPr>
          <p:cNvPr id="13314" name="AutoShape 2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Усмішка» - родинна стоматологія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15 лайфхаків, які привчать дітей чистити зуби | MaMaluk Б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945" y="1772816"/>
            <a:ext cx="6237985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10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282">
        <p14:prism isContent="1" isInverted="1"/>
      </p:transition>
    </mc:Choice>
    <mc:Fallback>
      <p:transition spd="slow" advTm="72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935" y="260648"/>
            <a:ext cx="5410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Позитивні емоції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5834073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410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8891">
        <p14:switch dir="r"/>
      </p:transition>
    </mc:Choice>
    <mc:Fallback>
      <p:transition spd="slow" advTm="88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199" y="188640"/>
            <a:ext cx="846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Свіжа їжа –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</a:t>
            </a:r>
            <a:r>
              <a:rPr lang="el-G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᾿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залог!</a:t>
            </a:r>
          </a:p>
        </p:txBody>
      </p:sp>
      <p:pic>
        <p:nvPicPr>
          <p:cNvPr id="2053" name="Picture 5" descr="C:\Users\Милана\Desktop\Анимация Красное яблоко _ Мир Анимации_files\6169524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33256"/>
            <a:ext cx="886343" cy="88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На Волині 2-річна дитина отруїлась кавун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626596" cy="3747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Милана\Desktop\Анимация Красное яблоко _ Мир Анимации_files\6169524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Милана\Desktop\Анимация Красное яблоко _ Мир Анимации_files\6169524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0181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55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61">
        <p14:prism isContent="1"/>
      </p:transition>
    </mc:Choice>
    <mc:Fallback>
      <p:transition spd="slow" advTm="5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16632"/>
            <a:ext cx="216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Скільки діти та підлітки мають займатися спортом та яким сам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9137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2" descr="http://kartiny.ucoz.ru/_ph/586/2/92877105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33894"/>
            <a:ext cx="2324105" cy="2324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1052854"/>
      </p:ext>
    </p:extLst>
  </p:cSld>
  <p:clrMapOvr>
    <a:masterClrMapping/>
  </p:clrMapOvr>
  <p:transition spd="slow" advTm="459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2525" y="260648"/>
            <a:ext cx="47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загартування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25154"/>
            <a:ext cx="4680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Якщо сильним хочеш бути,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 хвороби всі забути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Змалку гартуватись,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 здоров'я піклуватись –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 лінуйся обливатись,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Рушниками обтиратись!</a:t>
            </a:r>
          </a:p>
          <a:p>
            <a:endParaRPr lang="ru-RU" dirty="0"/>
          </a:p>
        </p:txBody>
      </p:sp>
      <p:pic>
        <p:nvPicPr>
          <p:cNvPr id="9218" name="Picture 2" descr="Загартування замість лікування - Шосткинський дошкільни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4664704" cy="2597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3024336" cy="344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108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949">
        <p14:flip dir="r"/>
      </p:transition>
    </mc:Choice>
    <mc:Fallback>
      <p:transition spd="slow" advTm="69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32656"/>
            <a:ext cx="869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Стережись шкідливих звичок!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82" y="1420034"/>
            <a:ext cx="5216034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Шкідливі звички різними бувають,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Багато їх люди вживають,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 цигарки палять, то горілку п'ють,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Наркотики вживають…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Всі тривогу б'ють!!!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Сергіївська ЗОШ І-ІІІ ст. Мій план здорового способу життя\th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Сергіївська ЗОШ І-ІІІ ст. Мій план здорового способу життя\th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2132856" cy="2132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Сергіївська ЗОШ І-ІІІ ст. Мій план здорового способу життя\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13177"/>
            <a:ext cx="1844824" cy="1844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4157" y="6272021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проти шкідливих звичок!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Эксперты рассказали, можно ли давать маленьким детям сырые фрукты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340768"/>
            <a:ext cx="3024336" cy="4448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309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600">
        <p:circle/>
      </p:transition>
    </mc:Choice>
    <mc:Fallback>
      <p:transition spd="slow" advTm="96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719</TotalTime>
  <Words>115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«Мій план здорового способу життя»</dc:title>
  <dc:creator>Администратор</dc:creator>
  <cp:lastModifiedBy>Admin</cp:lastModifiedBy>
  <cp:revision>59</cp:revision>
  <dcterms:created xsi:type="dcterms:W3CDTF">2017-10-11T05:28:37Z</dcterms:created>
  <dcterms:modified xsi:type="dcterms:W3CDTF">2020-04-06T10:54:02Z</dcterms:modified>
</cp:coreProperties>
</file>