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6" r:id="rId2"/>
    <p:sldId id="267" r:id="rId3"/>
    <p:sldId id="265" r:id="rId4"/>
    <p:sldId id="271" r:id="rId5"/>
    <p:sldId id="274" r:id="rId6"/>
    <p:sldId id="262" r:id="rId7"/>
    <p:sldId id="273" r:id="rId8"/>
    <p:sldId id="277" r:id="rId9"/>
    <p:sldId id="26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660"/>
  </p:normalViewPr>
  <p:slideViewPr>
    <p:cSldViewPr>
      <p:cViewPr>
        <p:scale>
          <a:sx n="84" d="100"/>
          <a:sy n="84" d="100"/>
        </p:scale>
        <p:origin x="-239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45224"/>
            <a:ext cx="50992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sz="72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цінувати</a:t>
            </a:r>
            <a:endParaRPr lang="ru-RU" sz="7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7" descr="C:\Users\Администратор\Desktop\37284442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620688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0"/>
            <a:ext cx="795282" cy="68580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3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Посміхатись</a:t>
            </a:r>
            <a:endParaRPr lang="ru-RU" sz="3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5040560" cy="3359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259632" y="188640"/>
            <a:ext cx="81369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Життя починається 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зі здоров'я і створене </a:t>
            </a:r>
          </a:p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того, щоб…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 descr="post182669_img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797152"/>
            <a:ext cx="2585430" cy="1085881"/>
          </a:xfrm>
          <a:prstGeom prst="rect">
            <a:avLst/>
          </a:prstGeom>
        </p:spPr>
      </p:pic>
      <p:pic>
        <p:nvPicPr>
          <p:cNvPr id="7" name="Picture 7" descr="C:\Users\Администратор\Desktop\37284442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8160">
            <a:off x="1182500" y="4431988"/>
            <a:ext cx="1102436" cy="110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Администратор\Desktop\37284442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6824" y="1412776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5272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3956">
        <p:fade/>
      </p:transition>
    </mc:Choice>
    <mc:Fallback>
      <p:transition spd="med" advTm="39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700808"/>
            <a:ext cx="794326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uk-UA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це ЖИТТЯ!!! </a:t>
            </a:r>
            <a:endParaRPr lang="ru-RU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0586" y="2852936"/>
            <a:ext cx="9224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Без нього не можна зробити життя   </a:t>
            </a:r>
          </a:p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повноцінним і щасливим.</a:t>
            </a: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ПАМЯТАЙ ЦЕ!!!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369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8514">
        <p14:vortex dir="r"/>
      </p:transition>
    </mc:Choice>
    <mc:Fallback>
      <p:transition spd="slow" advTm="85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1"/>
            <a:ext cx="42273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дружити</a:t>
            </a:r>
            <a:endParaRPr lang="ru-RU" sz="7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476672"/>
            <a:ext cx="1100622" cy="558806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5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мріяти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6557" t="30516" r="18760" b="37424"/>
          <a:stretch>
            <a:fillRect/>
          </a:stretch>
        </p:blipFill>
        <p:spPr bwMode="auto">
          <a:xfrm>
            <a:off x="323528" y="1916832"/>
            <a:ext cx="6144683" cy="2304256"/>
          </a:xfrm>
          <a:prstGeom prst="round2DiagRect">
            <a:avLst>
              <a:gd name="adj1" fmla="val 1816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 descr="C:\Users\Милана\Desktop\12733299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3789040"/>
            <a:ext cx="1547664" cy="1768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Милана\Desktop\12733299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080120" cy="1234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5085184"/>
            <a:ext cx="56843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піклуватись</a:t>
            </a:r>
            <a:endParaRPr lang="ru-RU" sz="7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5272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4216">
        <p:fade/>
      </p:transition>
    </mc:Choice>
    <mc:Fallback>
      <p:transition spd="med" advTm="42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24936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Основа здорового способу </a:t>
            </a:r>
            <a:r>
              <a:rPr lang="uk-UA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життя-</a:t>
            </a:r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правильний режим дня: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348880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8 годин здорового сну</a:t>
            </a:r>
          </a:p>
          <a:p>
            <a:pPr>
              <a:buFont typeface="Wingdings" pitchFamily="2" charset="2"/>
              <a:buChar char="v"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Привчити організм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прокидатись в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один і той же час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Комаровський розповів, як відучити дитину від поганої нічної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139952" cy="2804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45272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6106">
        <p14:prism/>
      </p:transition>
    </mc:Choice>
    <mc:Fallback>
      <p:transition spd="slow" advTm="61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5764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Особиста гігієна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520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 </a:t>
            </a:r>
            <a:endParaRPr lang="ru-RU" sz="2000" dirty="0"/>
          </a:p>
        </p:txBody>
      </p:sp>
      <p:sp>
        <p:nvSpPr>
          <p:cNvPr id="13314" name="AutoShape 2" descr="Усмішка» - родинна стоматологія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Усмішка» - родинна стоматологія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Усмішка» - родинна стоматологія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Усмішка» - родинна стоматологія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15 лайфхаків, які привчать дітей чистити зуби | MaMaluk Б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945" y="1772816"/>
            <a:ext cx="6237985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41052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7282">
        <p14:prism isContent="1" isInverted="1"/>
      </p:transition>
    </mc:Choice>
    <mc:Fallback>
      <p:transition spd="slow" advTm="72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9935" y="260648"/>
            <a:ext cx="5410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Позитивні емоції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5834073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41052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 advTm="8891">
        <p14:switch dir="r"/>
      </p:transition>
    </mc:Choice>
    <mc:Fallback>
      <p:transition spd="slow" advTm="88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199" y="188640"/>
            <a:ext cx="846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Свіжа їжа –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</a:t>
            </a:r>
            <a:r>
              <a:rPr lang="el-G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᾿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залог!</a:t>
            </a:r>
          </a:p>
        </p:txBody>
      </p:sp>
      <p:pic>
        <p:nvPicPr>
          <p:cNvPr id="2053" name="Picture 5" descr="C:\Users\Милана\Desktop\Анимация Красное яблоко _ Мир Анимации_files\61695247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733256"/>
            <a:ext cx="886343" cy="886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На Волині 2-річна дитина отруїлась кавун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5626596" cy="3747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Милана\Desktop\Анимация Красное яблоко _ Мир Анимации_files\61695247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514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Милана\Desktop\Анимация Красное яблоко _ Мир Анимации_files\61695247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0181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9556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561">
        <p14:prism isContent="1"/>
      </p:transition>
    </mc:Choice>
    <mc:Fallback>
      <p:transition spd="slow" advTm="55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16632"/>
            <a:ext cx="2164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Скільки діти та підлітки мають займатися спортом та яким сам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191375" cy="476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2" descr="http://kartiny.ucoz.ru/_ph/586/2/9287710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33894"/>
            <a:ext cx="2324105" cy="2324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1052854"/>
      </p:ext>
    </p:extLst>
  </p:cSld>
  <p:clrMapOvr>
    <a:masterClrMapping/>
  </p:clrMapOvr>
  <p:transition spd="slow" advTm="4599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2525" y="260648"/>
            <a:ext cx="476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загартування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25154"/>
            <a:ext cx="46805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Якщо сильним хочеш бути,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 хвороби всі забути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Змалку гартуватись,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 здоров'я піклуватись –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 лінуйся обливатись,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Рушниками обтиратись!</a:t>
            </a:r>
          </a:p>
          <a:p>
            <a:endParaRPr lang="ru-RU" dirty="0"/>
          </a:p>
        </p:txBody>
      </p:sp>
      <p:pic>
        <p:nvPicPr>
          <p:cNvPr id="9218" name="Picture 2" descr="Загартування замість лікування - Шосткинський дошкільни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12976"/>
            <a:ext cx="4664704" cy="2597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3024336" cy="344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01086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6949">
        <p14:flip dir="r"/>
      </p:transition>
    </mc:Choice>
    <mc:Fallback>
      <p:transition spd="slow" advTm="69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32656"/>
            <a:ext cx="8691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Стережись шкідливих звичок!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82" y="1420034"/>
            <a:ext cx="5216034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Шкідливі звички різними бувають,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Багато їх люди вживають,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 цигарки палять, то горілку п'ють,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Наркотики вживають…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Всі тривогу б'ють!!!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Сергіївська ЗОШ І-ІІІ ст. Мій план здорового способу життя\th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1656184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Сергіївська ЗОШ І-ІІІ ст. Мій план здорового способу життя\th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5144"/>
            <a:ext cx="2132856" cy="2132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Сергіївська ЗОШ І-ІІІ ст. Мій план здорового способу життя\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13177"/>
            <a:ext cx="1844824" cy="1844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4157" y="6272021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 проти шкідливих звичок!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Эксперты рассказали, можно ли давать маленьким детям сырые фрукты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340768"/>
            <a:ext cx="3024336" cy="4448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33097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9600">
        <p:circle/>
      </p:transition>
    </mc:Choice>
    <mc:Fallback>
      <p:transition spd="slow" advTm="96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710</TotalTime>
  <Words>115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«Мій план здорового способу життя»</dc:title>
  <dc:creator>Администратор</dc:creator>
  <cp:lastModifiedBy>Admin</cp:lastModifiedBy>
  <cp:revision>58</cp:revision>
  <dcterms:created xsi:type="dcterms:W3CDTF">2017-10-11T05:28:37Z</dcterms:created>
  <dcterms:modified xsi:type="dcterms:W3CDTF">2020-04-06T10:42:57Z</dcterms:modified>
</cp:coreProperties>
</file>