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52" r:id="rId3"/>
    <p:sldId id="1193" r:id="rId4"/>
    <p:sldId id="1200" r:id="rId5"/>
    <p:sldId id="1201" r:id="rId6"/>
    <p:sldId id="1202" r:id="rId7"/>
    <p:sldId id="1189" r:id="rId8"/>
    <p:sldId id="1195" r:id="rId9"/>
    <p:sldId id="1169" r:id="rId10"/>
    <p:sldId id="1196" r:id="rId11"/>
    <p:sldId id="1171" r:id="rId12"/>
    <p:sldId id="1173" r:id="rId13"/>
    <p:sldId id="920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CD61B-0A13-4EE1-AF7E-249A012E6B6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8625CA01-E5B0-454A-83C1-71CEA8CCBC62}">
      <dgm:prSet phldrT="[Текст]" custT="1"/>
      <dgm:spPr>
        <a:xfrm>
          <a:off x="434854" y="287939"/>
          <a:ext cx="8142319" cy="57624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2400" b="1" i="1" noProof="0" dirty="0">
              <a:latin typeface="Verdana"/>
              <a:ea typeface="+mn-ea"/>
              <a:cs typeface="+mn-cs"/>
            </a:rPr>
            <a:t>демонстрація результатів дослідження групи в проекті;</a:t>
          </a:r>
        </a:p>
      </dgm:t>
    </dgm:pt>
    <dgm:pt modelId="{177AABC0-D33F-4A8D-BB30-08C1B78E4ACB}" type="parTrans" cxnId="{849CAA5E-36A1-45E0-B8B2-0CDF864208AA}">
      <dgm:prSet/>
      <dgm:spPr/>
      <dgm:t>
        <a:bodyPr/>
        <a:lstStyle/>
        <a:p>
          <a:endParaRPr lang="uk-UA" sz="2800" b="1" i="1" noProof="0" dirty="0"/>
        </a:p>
      </dgm:t>
    </dgm:pt>
    <dgm:pt modelId="{40D0A075-529F-40C0-9DBE-ABF1BB65CEDF}" type="sibTrans" cxnId="{849CAA5E-36A1-45E0-B8B2-0CDF864208AA}">
      <dgm:prSet/>
      <dgm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</dgm:spPr>
      <dgm:t>
        <a:bodyPr/>
        <a:lstStyle/>
        <a:p>
          <a:endParaRPr lang="uk-UA" sz="2800" b="1" i="1" noProof="0" dirty="0"/>
        </a:p>
      </dgm:t>
    </dgm:pt>
    <dgm:pt modelId="{10ECF30E-57A8-4898-B1D6-01020A1BAE06}">
      <dgm:prSet phldrT="[Текст]" custT="1"/>
      <dgm:spPr>
        <a:xfrm>
          <a:off x="847777" y="1152035"/>
          <a:ext cx="7729396" cy="576248"/>
        </a:xfrm>
        <a:prstGeom prst="rect">
          <a:avLst/>
        </a:prstGeom>
        <a:solidFill>
          <a:srgbClr val="7030A0"/>
        </a:solidFill>
      </dgm:spPr>
      <dgm:t>
        <a:bodyPr/>
        <a:lstStyle/>
        <a:p>
          <a:pPr>
            <a:buNone/>
          </a:pPr>
          <a:r>
            <a:rPr lang="uk-UA" sz="2400" b="1" i="1" noProof="0" dirty="0">
              <a:latin typeface="Verdana"/>
              <a:ea typeface="+mn-ea"/>
              <a:cs typeface="+mn-cs"/>
            </a:rPr>
            <a:t>звіт про роботу театрального гуртка за рік;</a:t>
          </a:r>
        </a:p>
      </dgm:t>
    </dgm:pt>
    <dgm:pt modelId="{A355AE1A-A69A-464A-9380-10872BB0B8B5}" type="parTrans" cxnId="{6DB2FEC8-D278-4688-A621-97D935CCEF3A}">
      <dgm:prSet/>
      <dgm:spPr/>
      <dgm:t>
        <a:bodyPr/>
        <a:lstStyle/>
        <a:p>
          <a:endParaRPr lang="uk-UA" sz="2800" b="1" i="1" noProof="0" dirty="0"/>
        </a:p>
      </dgm:t>
    </dgm:pt>
    <dgm:pt modelId="{04A947C4-D9BD-4E9A-A4DD-8FCA4B9B1F94}" type="sibTrans" cxnId="{6DB2FEC8-D278-4688-A621-97D935CCEF3A}">
      <dgm:prSet/>
      <dgm:spPr/>
      <dgm:t>
        <a:bodyPr/>
        <a:lstStyle/>
        <a:p>
          <a:endParaRPr lang="uk-UA" sz="2800" b="1" i="1" noProof="0" dirty="0"/>
        </a:p>
      </dgm:t>
    </dgm:pt>
    <dgm:pt modelId="{DBA5F893-D015-4F42-8678-B94884D3EBE1}">
      <dgm:prSet phldrT="[Текст]" custT="1"/>
      <dgm:spPr>
        <a:xfrm>
          <a:off x="974511" y="2016131"/>
          <a:ext cx="7602662" cy="57624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2400" b="1" i="1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зустріч з поетом або письменником;</a:t>
          </a:r>
        </a:p>
      </dgm:t>
    </dgm:pt>
    <dgm:pt modelId="{044F4026-8749-428D-9A98-4B7E7830BA16}" type="parTrans" cxnId="{183B75BE-6347-4D52-98A1-6A45E972FE00}">
      <dgm:prSet/>
      <dgm:spPr/>
      <dgm:t>
        <a:bodyPr/>
        <a:lstStyle/>
        <a:p>
          <a:endParaRPr lang="uk-UA" sz="2800" b="1" i="1" noProof="0" dirty="0"/>
        </a:p>
      </dgm:t>
    </dgm:pt>
    <dgm:pt modelId="{4F187D10-AD18-4C51-BA53-55F9C4F65A8E}" type="sibTrans" cxnId="{183B75BE-6347-4D52-98A1-6A45E972FE00}">
      <dgm:prSet/>
      <dgm:spPr/>
      <dgm:t>
        <a:bodyPr/>
        <a:lstStyle/>
        <a:p>
          <a:endParaRPr lang="uk-UA" sz="2800" b="1" i="1" noProof="0" dirty="0"/>
        </a:p>
      </dgm:t>
    </dgm:pt>
    <dgm:pt modelId="{AEBA2A3B-66C9-4C7A-91DD-23009FD36A86}">
      <dgm:prSet phldrT="[Текст]" custT="1"/>
      <dgm:spPr>
        <a:xfrm>
          <a:off x="847777" y="2880227"/>
          <a:ext cx="7729396" cy="57624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altLang="uk-UA" sz="2400" b="1" i="1" noProof="0" dirty="0">
              <a:latin typeface="Verdana"/>
              <a:ea typeface="+mn-ea"/>
              <a:cs typeface="+mn-cs"/>
            </a:rPr>
            <a:t>подання результатів екологічного руху;</a:t>
          </a:r>
          <a:endParaRPr lang="uk-UA" sz="2400" b="1" i="1" noProof="0" dirty="0">
            <a:latin typeface="Verdana"/>
            <a:ea typeface="+mn-ea"/>
            <a:cs typeface="+mn-cs"/>
          </a:endParaRPr>
        </a:p>
      </dgm:t>
    </dgm:pt>
    <dgm:pt modelId="{0370CCF0-9528-4693-AD84-C27D3F93347D}" type="parTrans" cxnId="{105B2F1B-756A-4BC4-9224-EAAB6A52C3A4}">
      <dgm:prSet/>
      <dgm:spPr/>
      <dgm:t>
        <a:bodyPr/>
        <a:lstStyle/>
        <a:p>
          <a:endParaRPr lang="uk-UA" sz="2800" b="1" i="1" noProof="0" dirty="0"/>
        </a:p>
      </dgm:t>
    </dgm:pt>
    <dgm:pt modelId="{1518574E-F9D3-4B01-A101-E6A89595D8ED}" type="sibTrans" cxnId="{105B2F1B-756A-4BC4-9224-EAAB6A52C3A4}">
      <dgm:prSet/>
      <dgm:spPr/>
      <dgm:t>
        <a:bodyPr/>
        <a:lstStyle/>
        <a:p>
          <a:endParaRPr lang="uk-UA" sz="2800" b="1" i="1" noProof="0" dirty="0"/>
        </a:p>
      </dgm:t>
    </dgm:pt>
    <dgm:pt modelId="{306EF515-43DB-4218-AF97-6CC30AEFEC15}">
      <dgm:prSet phldrT="[Текст]" custT="1"/>
      <dgm:spPr>
        <a:xfrm>
          <a:off x="434854" y="3744323"/>
          <a:ext cx="8142319" cy="576248"/>
        </a:xfrm>
        <a:prstGeom prst="rect">
          <a:avLst/>
        </a:prstGeom>
        <a:solidFill>
          <a:srgbClr val="008000"/>
        </a:solidFill>
      </dgm:spPr>
      <dgm:t>
        <a:bodyPr/>
        <a:lstStyle/>
        <a:p>
          <a:pPr>
            <a:buNone/>
          </a:pPr>
          <a:r>
            <a:rPr lang="uk-UA" altLang="uk-UA" sz="2400" b="1" i="1" noProof="0" dirty="0">
              <a:latin typeface="Verdana"/>
              <a:ea typeface="+mn-ea"/>
              <a:cs typeface="+mn-cs"/>
            </a:rPr>
            <a:t>виступи на зборах шкільного активу.</a:t>
          </a:r>
          <a:endParaRPr lang="uk-UA" sz="2400" b="1" i="1" noProof="0" dirty="0">
            <a:latin typeface="Verdana"/>
            <a:ea typeface="+mn-ea"/>
            <a:cs typeface="+mn-cs"/>
          </a:endParaRPr>
        </a:p>
      </dgm:t>
    </dgm:pt>
    <dgm:pt modelId="{5E05354D-13C6-4C4A-A29A-66D051172E46}" type="parTrans" cxnId="{AA5F86C0-CF78-4E44-B8A8-41758E55B6F9}">
      <dgm:prSet/>
      <dgm:spPr/>
      <dgm:t>
        <a:bodyPr/>
        <a:lstStyle/>
        <a:p>
          <a:endParaRPr lang="uk-UA" sz="2800" b="1" i="1" noProof="0" dirty="0"/>
        </a:p>
      </dgm:t>
    </dgm:pt>
    <dgm:pt modelId="{4C24484D-A4D7-44AF-80A0-629755A95FC7}" type="sibTrans" cxnId="{AA5F86C0-CF78-4E44-B8A8-41758E55B6F9}">
      <dgm:prSet/>
      <dgm:spPr/>
      <dgm:t>
        <a:bodyPr/>
        <a:lstStyle/>
        <a:p>
          <a:endParaRPr lang="uk-UA" sz="2800" b="1" i="1" noProof="0" dirty="0"/>
        </a:p>
      </dgm:t>
    </dgm:pt>
    <dgm:pt modelId="{4BDF6702-765C-4D01-BB5F-6F5BC449E40F}" type="pres">
      <dgm:prSet presAssocID="{B16CD61B-0A13-4EE1-AF7E-249A012E6B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5D58B8-FCB0-4181-BFB0-3A63A47697BF}" type="pres">
      <dgm:prSet presAssocID="{B16CD61B-0A13-4EE1-AF7E-249A012E6B67}" presName="Name1" presStyleCnt="0"/>
      <dgm:spPr/>
    </dgm:pt>
    <dgm:pt modelId="{E38F7BE1-6E1A-447E-B217-8AC9AE0B5058}" type="pres">
      <dgm:prSet presAssocID="{B16CD61B-0A13-4EE1-AF7E-249A012E6B67}" presName="cycle" presStyleCnt="0"/>
      <dgm:spPr/>
    </dgm:pt>
    <dgm:pt modelId="{0A3F01EF-C098-4E45-BFBF-2CB9AE7B221A}" type="pres">
      <dgm:prSet presAssocID="{B16CD61B-0A13-4EE1-AF7E-249A012E6B67}" presName="srcNode" presStyleLbl="node1" presStyleIdx="0" presStyleCnt="5"/>
      <dgm:spPr/>
    </dgm:pt>
    <dgm:pt modelId="{AF415BC7-8FE9-4978-A1BF-D0CE926280FF}" type="pres">
      <dgm:prSet presAssocID="{B16CD61B-0A13-4EE1-AF7E-249A012E6B67}" presName="conn" presStyleLbl="parChTrans1D2" presStyleIdx="0" presStyleCnt="1"/>
      <dgm:spPr/>
      <dgm:t>
        <a:bodyPr/>
        <a:lstStyle/>
        <a:p>
          <a:endParaRPr lang="ru-RU"/>
        </a:p>
      </dgm:t>
    </dgm:pt>
    <dgm:pt modelId="{1BE7AF53-F18E-4FD6-9FCD-3E2F9FC3DC9C}" type="pres">
      <dgm:prSet presAssocID="{B16CD61B-0A13-4EE1-AF7E-249A012E6B67}" presName="extraNode" presStyleLbl="node1" presStyleIdx="0" presStyleCnt="5"/>
      <dgm:spPr/>
    </dgm:pt>
    <dgm:pt modelId="{81044D11-2E9F-420F-8E04-8AFE2643F046}" type="pres">
      <dgm:prSet presAssocID="{B16CD61B-0A13-4EE1-AF7E-249A012E6B67}" presName="dstNode" presStyleLbl="node1" presStyleIdx="0" presStyleCnt="5"/>
      <dgm:spPr/>
    </dgm:pt>
    <dgm:pt modelId="{7E6082B0-C2D7-4833-906E-886FE95FE057}" type="pres">
      <dgm:prSet presAssocID="{8625CA01-E5B0-454A-83C1-71CEA8CCBC62}" presName="text_1" presStyleLbl="node1" presStyleIdx="0" presStyleCnt="5" custScaleY="127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980C1-54CD-4611-B20F-17EDCD5AC420}" type="pres">
      <dgm:prSet presAssocID="{8625CA01-E5B0-454A-83C1-71CEA8CCBC62}" presName="accent_1" presStyleCnt="0"/>
      <dgm:spPr/>
    </dgm:pt>
    <dgm:pt modelId="{340C8D8A-F49C-4516-9356-3392CD45BA7A}" type="pres">
      <dgm:prSet presAssocID="{8625CA01-E5B0-454A-83C1-71CEA8CCBC62}" presName="accentRepeatNode" presStyleLbl="solidFgAcc1" presStyleIdx="0" presStyleCnt="5"/>
      <dgm:spPr>
        <a:xfrm>
          <a:off x="74699" y="215908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31B44F-E36D-49A5-AE1C-E5D15195B649}" type="pres">
      <dgm:prSet presAssocID="{10ECF30E-57A8-4898-B1D6-01020A1BAE06}" presName="text_2" presStyleLbl="node1" presStyleIdx="1" presStyleCnt="5" custScaleY="127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28C44-F5FE-4DD4-8C9F-52F78E25DE98}" type="pres">
      <dgm:prSet presAssocID="{10ECF30E-57A8-4898-B1D6-01020A1BAE06}" presName="accent_2" presStyleCnt="0"/>
      <dgm:spPr/>
    </dgm:pt>
    <dgm:pt modelId="{0A99F7FB-F9D9-49E4-98BF-C90430C5957D}" type="pres">
      <dgm:prSet presAssocID="{10ECF30E-57A8-4898-B1D6-01020A1BAE06}" presName="accentRepeatNode" presStyleLbl="solidFgAcc1" presStyleIdx="1" presStyleCnt="5"/>
      <dgm:spPr>
        <a:xfrm>
          <a:off x="487621" y="1080004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4B5907-72C4-453E-A768-4525EB5F782E}" type="pres">
      <dgm:prSet presAssocID="{DBA5F893-D015-4F42-8678-B94884D3EBE1}" presName="text_3" presStyleLbl="node1" presStyleIdx="2" presStyleCnt="5" custScaleY="127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5E4AA-6FAA-4E3C-BB02-D32C9BE2CA99}" type="pres">
      <dgm:prSet presAssocID="{DBA5F893-D015-4F42-8678-B94884D3EBE1}" presName="accent_3" presStyleCnt="0"/>
      <dgm:spPr/>
    </dgm:pt>
    <dgm:pt modelId="{F8B20726-53BA-4C15-A134-1BCE0C15F500}" type="pres">
      <dgm:prSet presAssocID="{DBA5F893-D015-4F42-8678-B94884D3EBE1}" presName="accentRepeatNode" presStyleLbl="solidFgAcc1" presStyleIdx="2" presStyleCnt="5"/>
      <dgm:spPr>
        <a:xfrm>
          <a:off x="614355" y="1944100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A2B87F-2260-4F0B-8894-34D31CD3DA68}" type="pres">
      <dgm:prSet presAssocID="{AEBA2A3B-66C9-4C7A-91DD-23009FD36A86}" presName="text_4" presStyleLbl="node1" presStyleIdx="3" presStyleCnt="5" custScaleY="127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0415A-AC50-49C0-BB8A-74D63491A42F}" type="pres">
      <dgm:prSet presAssocID="{AEBA2A3B-66C9-4C7A-91DD-23009FD36A86}" presName="accent_4" presStyleCnt="0"/>
      <dgm:spPr/>
    </dgm:pt>
    <dgm:pt modelId="{96ADACE0-51BC-4945-A27F-374AC2CB5665}" type="pres">
      <dgm:prSet presAssocID="{AEBA2A3B-66C9-4C7A-91DD-23009FD36A86}" presName="accentRepeatNode" presStyleLbl="solidFgAcc1" presStyleIdx="3" presStyleCnt="5"/>
      <dgm:spPr>
        <a:xfrm>
          <a:off x="487621" y="2808196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D614ED-A8C3-4A2A-9DF8-D1D67D33BE66}" type="pres">
      <dgm:prSet presAssocID="{306EF515-43DB-4218-AF97-6CC30AEFEC15}" presName="text_5" presStyleLbl="node1" presStyleIdx="4" presStyleCnt="5" custScaleY="127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2676E-25C8-4DBA-A31D-B1E32366C7E6}" type="pres">
      <dgm:prSet presAssocID="{306EF515-43DB-4218-AF97-6CC30AEFEC15}" presName="accent_5" presStyleCnt="0"/>
      <dgm:spPr/>
    </dgm:pt>
    <dgm:pt modelId="{B0DBB288-8667-47F6-A09D-16A26A3B0C9C}" type="pres">
      <dgm:prSet presAssocID="{306EF515-43DB-4218-AF97-6CC30AEFEC15}" presName="accentRepeatNode" presStyleLbl="solidFgAcc1" presStyleIdx="4" presStyleCnt="5"/>
      <dgm:spPr>
        <a:xfrm>
          <a:off x="74699" y="3672292"/>
          <a:ext cx="720310" cy="720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98A2A0-E414-4E3B-8A5D-3630C87AF6C7}" type="presOf" srcId="{AEBA2A3B-66C9-4C7A-91DD-23009FD36A86}" destId="{E5A2B87F-2260-4F0B-8894-34D31CD3DA68}" srcOrd="0" destOrd="0" presId="urn:microsoft.com/office/officeart/2008/layout/VerticalCurvedList"/>
    <dgm:cxn modelId="{EEAE282A-C997-473B-A59B-7ED58044EE9E}" type="presOf" srcId="{306EF515-43DB-4218-AF97-6CC30AEFEC15}" destId="{88D614ED-A8C3-4A2A-9DF8-D1D67D33BE66}" srcOrd="0" destOrd="0" presId="urn:microsoft.com/office/officeart/2008/layout/VerticalCurvedList"/>
    <dgm:cxn modelId="{55721F8E-6AB0-4934-A481-2D6AB3A51E2B}" type="presOf" srcId="{40D0A075-529F-40C0-9DBE-ABF1BB65CEDF}" destId="{AF415BC7-8FE9-4978-A1BF-D0CE926280FF}" srcOrd="0" destOrd="0" presId="urn:microsoft.com/office/officeart/2008/layout/VerticalCurvedList"/>
    <dgm:cxn modelId="{105B2F1B-756A-4BC4-9224-EAAB6A52C3A4}" srcId="{B16CD61B-0A13-4EE1-AF7E-249A012E6B67}" destId="{AEBA2A3B-66C9-4C7A-91DD-23009FD36A86}" srcOrd="3" destOrd="0" parTransId="{0370CCF0-9528-4693-AD84-C27D3F93347D}" sibTransId="{1518574E-F9D3-4B01-A101-E6A89595D8ED}"/>
    <dgm:cxn modelId="{AA5F86C0-CF78-4E44-B8A8-41758E55B6F9}" srcId="{B16CD61B-0A13-4EE1-AF7E-249A012E6B67}" destId="{306EF515-43DB-4218-AF97-6CC30AEFEC15}" srcOrd="4" destOrd="0" parTransId="{5E05354D-13C6-4C4A-A29A-66D051172E46}" sibTransId="{4C24484D-A4D7-44AF-80A0-629755A95FC7}"/>
    <dgm:cxn modelId="{183B75BE-6347-4D52-98A1-6A45E972FE00}" srcId="{B16CD61B-0A13-4EE1-AF7E-249A012E6B67}" destId="{DBA5F893-D015-4F42-8678-B94884D3EBE1}" srcOrd="2" destOrd="0" parTransId="{044F4026-8749-428D-9A98-4B7E7830BA16}" sibTransId="{4F187D10-AD18-4C51-BA53-55F9C4F65A8E}"/>
    <dgm:cxn modelId="{6DB2FEC8-D278-4688-A621-97D935CCEF3A}" srcId="{B16CD61B-0A13-4EE1-AF7E-249A012E6B67}" destId="{10ECF30E-57A8-4898-B1D6-01020A1BAE06}" srcOrd="1" destOrd="0" parTransId="{A355AE1A-A69A-464A-9380-10872BB0B8B5}" sibTransId="{04A947C4-D9BD-4E9A-A4DD-8FCA4B9B1F94}"/>
    <dgm:cxn modelId="{EB362A52-9C5D-480A-89DA-003B40ED6590}" type="presOf" srcId="{DBA5F893-D015-4F42-8678-B94884D3EBE1}" destId="{F54B5907-72C4-453E-A768-4525EB5F782E}" srcOrd="0" destOrd="0" presId="urn:microsoft.com/office/officeart/2008/layout/VerticalCurvedList"/>
    <dgm:cxn modelId="{849CAA5E-36A1-45E0-B8B2-0CDF864208AA}" srcId="{B16CD61B-0A13-4EE1-AF7E-249A012E6B67}" destId="{8625CA01-E5B0-454A-83C1-71CEA8CCBC62}" srcOrd="0" destOrd="0" parTransId="{177AABC0-D33F-4A8D-BB30-08C1B78E4ACB}" sibTransId="{40D0A075-529F-40C0-9DBE-ABF1BB65CEDF}"/>
    <dgm:cxn modelId="{69248C75-C0C8-4A79-A1BA-A0D146A98B4B}" type="presOf" srcId="{B16CD61B-0A13-4EE1-AF7E-249A012E6B67}" destId="{4BDF6702-765C-4D01-BB5F-6F5BC449E40F}" srcOrd="0" destOrd="0" presId="urn:microsoft.com/office/officeart/2008/layout/VerticalCurvedList"/>
    <dgm:cxn modelId="{01282BB5-CA5F-4959-A08C-CA14B0B86C57}" type="presOf" srcId="{8625CA01-E5B0-454A-83C1-71CEA8CCBC62}" destId="{7E6082B0-C2D7-4833-906E-886FE95FE057}" srcOrd="0" destOrd="0" presId="urn:microsoft.com/office/officeart/2008/layout/VerticalCurvedList"/>
    <dgm:cxn modelId="{5BF9DC65-E053-416D-B51C-04FCFFD1AB59}" type="presOf" srcId="{10ECF30E-57A8-4898-B1D6-01020A1BAE06}" destId="{F631B44F-E36D-49A5-AE1C-E5D15195B649}" srcOrd="0" destOrd="0" presId="urn:microsoft.com/office/officeart/2008/layout/VerticalCurvedList"/>
    <dgm:cxn modelId="{78FC1B02-4ACF-4C13-BF6D-D4B69F70F19F}" type="presParOf" srcId="{4BDF6702-765C-4D01-BB5F-6F5BC449E40F}" destId="{8E5D58B8-FCB0-4181-BFB0-3A63A47697BF}" srcOrd="0" destOrd="0" presId="urn:microsoft.com/office/officeart/2008/layout/VerticalCurvedList"/>
    <dgm:cxn modelId="{ACD58567-1801-4F7E-9C05-63DF512FFE45}" type="presParOf" srcId="{8E5D58B8-FCB0-4181-BFB0-3A63A47697BF}" destId="{E38F7BE1-6E1A-447E-B217-8AC9AE0B5058}" srcOrd="0" destOrd="0" presId="urn:microsoft.com/office/officeart/2008/layout/VerticalCurvedList"/>
    <dgm:cxn modelId="{0D534E92-365C-46DF-A878-635FEB4BDAF4}" type="presParOf" srcId="{E38F7BE1-6E1A-447E-B217-8AC9AE0B5058}" destId="{0A3F01EF-C098-4E45-BFBF-2CB9AE7B221A}" srcOrd="0" destOrd="0" presId="urn:microsoft.com/office/officeart/2008/layout/VerticalCurvedList"/>
    <dgm:cxn modelId="{95928E06-FB4C-4E91-8D9F-2B1B38557375}" type="presParOf" srcId="{E38F7BE1-6E1A-447E-B217-8AC9AE0B5058}" destId="{AF415BC7-8FE9-4978-A1BF-D0CE926280FF}" srcOrd="1" destOrd="0" presId="urn:microsoft.com/office/officeart/2008/layout/VerticalCurvedList"/>
    <dgm:cxn modelId="{1F51A941-ECAC-4BA0-A413-0B810AE1A2AF}" type="presParOf" srcId="{E38F7BE1-6E1A-447E-B217-8AC9AE0B5058}" destId="{1BE7AF53-F18E-4FD6-9FCD-3E2F9FC3DC9C}" srcOrd="2" destOrd="0" presId="urn:microsoft.com/office/officeart/2008/layout/VerticalCurvedList"/>
    <dgm:cxn modelId="{2036AFD5-ECC3-4937-9AA6-DC9F2151B81D}" type="presParOf" srcId="{E38F7BE1-6E1A-447E-B217-8AC9AE0B5058}" destId="{81044D11-2E9F-420F-8E04-8AFE2643F046}" srcOrd="3" destOrd="0" presId="urn:microsoft.com/office/officeart/2008/layout/VerticalCurvedList"/>
    <dgm:cxn modelId="{B98C141E-3B48-4117-8177-F89CA6A4CEC0}" type="presParOf" srcId="{8E5D58B8-FCB0-4181-BFB0-3A63A47697BF}" destId="{7E6082B0-C2D7-4833-906E-886FE95FE057}" srcOrd="1" destOrd="0" presId="urn:microsoft.com/office/officeart/2008/layout/VerticalCurvedList"/>
    <dgm:cxn modelId="{5025762E-37E6-45D5-AD8C-4B2CA69D831B}" type="presParOf" srcId="{8E5D58B8-FCB0-4181-BFB0-3A63A47697BF}" destId="{538980C1-54CD-4611-B20F-17EDCD5AC420}" srcOrd="2" destOrd="0" presId="urn:microsoft.com/office/officeart/2008/layout/VerticalCurvedList"/>
    <dgm:cxn modelId="{A6592327-D463-422E-AE52-F76DA6B363FF}" type="presParOf" srcId="{538980C1-54CD-4611-B20F-17EDCD5AC420}" destId="{340C8D8A-F49C-4516-9356-3392CD45BA7A}" srcOrd="0" destOrd="0" presId="urn:microsoft.com/office/officeart/2008/layout/VerticalCurvedList"/>
    <dgm:cxn modelId="{328D9018-E7F7-4F17-9A5E-47005F3AD69D}" type="presParOf" srcId="{8E5D58B8-FCB0-4181-BFB0-3A63A47697BF}" destId="{F631B44F-E36D-49A5-AE1C-E5D15195B649}" srcOrd="3" destOrd="0" presId="urn:microsoft.com/office/officeart/2008/layout/VerticalCurvedList"/>
    <dgm:cxn modelId="{85B5BB4A-FC76-40D3-9A32-80E3BB2D6FCF}" type="presParOf" srcId="{8E5D58B8-FCB0-4181-BFB0-3A63A47697BF}" destId="{F1B28C44-F5FE-4DD4-8C9F-52F78E25DE98}" srcOrd="4" destOrd="0" presId="urn:microsoft.com/office/officeart/2008/layout/VerticalCurvedList"/>
    <dgm:cxn modelId="{9BC6C1C0-D93C-44CA-9101-0E543BE8E02E}" type="presParOf" srcId="{F1B28C44-F5FE-4DD4-8C9F-52F78E25DE98}" destId="{0A99F7FB-F9D9-49E4-98BF-C90430C5957D}" srcOrd="0" destOrd="0" presId="urn:microsoft.com/office/officeart/2008/layout/VerticalCurvedList"/>
    <dgm:cxn modelId="{3A3486C0-CEFB-43ED-9277-FE719BC492AA}" type="presParOf" srcId="{8E5D58B8-FCB0-4181-BFB0-3A63A47697BF}" destId="{F54B5907-72C4-453E-A768-4525EB5F782E}" srcOrd="5" destOrd="0" presId="urn:microsoft.com/office/officeart/2008/layout/VerticalCurvedList"/>
    <dgm:cxn modelId="{BD614015-0C18-4A4D-A3CA-4970DC59664F}" type="presParOf" srcId="{8E5D58B8-FCB0-4181-BFB0-3A63A47697BF}" destId="{2515E4AA-6FAA-4E3C-BB02-D32C9BE2CA99}" srcOrd="6" destOrd="0" presId="urn:microsoft.com/office/officeart/2008/layout/VerticalCurvedList"/>
    <dgm:cxn modelId="{DF0E21A6-E846-42DA-AEB3-23AFA2DFB306}" type="presParOf" srcId="{2515E4AA-6FAA-4E3C-BB02-D32C9BE2CA99}" destId="{F8B20726-53BA-4C15-A134-1BCE0C15F500}" srcOrd="0" destOrd="0" presId="urn:microsoft.com/office/officeart/2008/layout/VerticalCurvedList"/>
    <dgm:cxn modelId="{831ACFC5-BDE7-4C5A-90EC-AB358E83B452}" type="presParOf" srcId="{8E5D58B8-FCB0-4181-BFB0-3A63A47697BF}" destId="{E5A2B87F-2260-4F0B-8894-34D31CD3DA68}" srcOrd="7" destOrd="0" presId="urn:microsoft.com/office/officeart/2008/layout/VerticalCurvedList"/>
    <dgm:cxn modelId="{7221DF8B-F26D-4252-8EF0-6AD2B04964CC}" type="presParOf" srcId="{8E5D58B8-FCB0-4181-BFB0-3A63A47697BF}" destId="{ECA0415A-AC50-49C0-BB8A-74D63491A42F}" srcOrd="8" destOrd="0" presId="urn:microsoft.com/office/officeart/2008/layout/VerticalCurvedList"/>
    <dgm:cxn modelId="{72F40C20-2DCC-44AB-91A2-A81EF8C3EC63}" type="presParOf" srcId="{ECA0415A-AC50-49C0-BB8A-74D63491A42F}" destId="{96ADACE0-51BC-4945-A27F-374AC2CB5665}" srcOrd="0" destOrd="0" presId="urn:microsoft.com/office/officeart/2008/layout/VerticalCurvedList"/>
    <dgm:cxn modelId="{977276AE-BDE2-4510-B40B-7870BD6D7BD0}" type="presParOf" srcId="{8E5D58B8-FCB0-4181-BFB0-3A63A47697BF}" destId="{88D614ED-A8C3-4A2A-9DF8-D1D67D33BE66}" srcOrd="9" destOrd="0" presId="urn:microsoft.com/office/officeart/2008/layout/VerticalCurvedList"/>
    <dgm:cxn modelId="{B6E4F672-4EB3-4595-A30F-E7D096FA38AD}" type="presParOf" srcId="{8E5D58B8-FCB0-4181-BFB0-3A63A47697BF}" destId="{04C2676E-25C8-4DBA-A31D-B1E32366C7E6}" srcOrd="10" destOrd="0" presId="urn:microsoft.com/office/officeart/2008/layout/VerticalCurvedList"/>
    <dgm:cxn modelId="{638C8538-BC70-4A91-A025-FFCD8254C5AD}" type="presParOf" srcId="{04C2676E-25C8-4DBA-A31D-B1E32366C7E6}" destId="{B0DBB288-8667-47F6-A09D-16A26A3B0C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1493B-2DF4-4A0A-8BC2-4FA1EA56D259}" type="doc">
      <dgm:prSet loTypeId="urn:microsoft.com/office/officeart/2005/8/layout/hierarchy5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AA3A4EA-7528-4676-BE31-35982F1875D7}">
      <dgm:prSet phldrT="[Текст]" custT="1"/>
      <dgm:spPr>
        <a:xfrm>
          <a:off x="936105" y="1026150"/>
          <a:ext cx="3329507" cy="9000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altLang="uk-UA" sz="28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 час презентації використовують:</a:t>
          </a:r>
          <a:endParaRPr lang="uk-UA" sz="28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8A3D07A-D656-4470-9639-44E908F27084}" type="parTrans" cxnId="{95948FB6-74BB-47FC-A98A-7EDAF1A444ED}">
      <dgm:prSet/>
      <dgm:spPr/>
      <dgm:t>
        <a:bodyPr/>
        <a:lstStyle/>
        <a:p>
          <a:endParaRPr lang="uk-UA" sz="2000" b="0" i="1"/>
        </a:p>
      </dgm:t>
    </dgm:pt>
    <dgm:pt modelId="{6D63E07D-0213-4D0F-81AE-E6C0D26FE46B}" type="sibTrans" cxnId="{95948FB6-74BB-47FC-A98A-7EDAF1A444ED}">
      <dgm:prSet/>
      <dgm:spPr/>
      <dgm:t>
        <a:bodyPr/>
        <a:lstStyle/>
        <a:p>
          <a:endParaRPr lang="uk-UA" sz="2000" b="0" i="1"/>
        </a:p>
      </dgm:t>
    </dgm:pt>
    <dgm:pt modelId="{28797FED-7B66-4BF9-B516-120B776F781A}">
      <dgm:prSet phldrT="[Текст]" custT="1"/>
      <dgm:spPr>
        <a:xfrm>
          <a:off x="4985634" y="175660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altLang="uk-UA" sz="2400" b="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Схеми</a:t>
          </a:r>
          <a:endParaRPr lang="uk-UA" sz="2400" b="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88ABE87-5868-4CEA-991B-C7690D0F87A6}" type="parTrans" cxnId="{5D3D97ED-1217-49AD-80D1-92CA889F75F0}">
      <dgm:prSet custT="1"/>
      <dgm:spPr>
        <a:xfrm rot="18303608">
          <a:off x="3998902" y="935725"/>
          <a:ext cx="1253441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1253441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uk-UA" sz="600" b="0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488ECD11-A4C0-4647-94E3-7379124378B7}" type="sibTrans" cxnId="{5D3D97ED-1217-49AD-80D1-92CA889F75F0}">
      <dgm:prSet/>
      <dgm:spPr/>
      <dgm:t>
        <a:bodyPr/>
        <a:lstStyle/>
        <a:p>
          <a:endParaRPr lang="uk-UA" sz="2000" b="0" i="1"/>
        </a:p>
      </dgm:t>
    </dgm:pt>
    <dgm:pt modelId="{A8B87546-39A2-4A0E-9052-6D78EC17A04E}">
      <dgm:prSet phldrT="[Текст]" custT="1"/>
      <dgm:spPr>
        <a:xfrm>
          <a:off x="4985634" y="859663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altLang="uk-UA" sz="2400" b="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Таблиці</a:t>
          </a:r>
          <a:endParaRPr lang="uk-UA" sz="2400" b="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922E8B9-4BCE-47EF-9F4A-4572D56A5141}" type="parTrans" cxnId="{62D69A5B-1A0D-41F1-A6D6-7D3BF7BF7EC5}">
      <dgm:prSet custT="1"/>
      <dgm:spPr>
        <a:xfrm rot="20075572">
          <a:off x="4227064" y="1277726"/>
          <a:ext cx="797117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797117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uk-UA" sz="600" b="0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9472B5A5-872C-4B95-885B-69C4347F5451}" type="sibTrans" cxnId="{62D69A5B-1A0D-41F1-A6D6-7D3BF7BF7EC5}">
      <dgm:prSet/>
      <dgm:spPr/>
      <dgm:t>
        <a:bodyPr/>
        <a:lstStyle/>
        <a:p>
          <a:endParaRPr lang="uk-UA" sz="2000" b="0" i="1"/>
        </a:p>
      </dgm:t>
    </dgm:pt>
    <dgm:pt modelId="{523EF7E5-E800-478F-9695-6635623909A6}">
      <dgm:prSet phldrT="[Текст]" custT="1"/>
      <dgm:spPr>
        <a:xfrm>
          <a:off x="4985634" y="1543666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altLang="uk-UA" sz="2400" b="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Малюнки</a:t>
          </a:r>
          <a:endParaRPr lang="uk-UA" sz="2400" b="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35C17BD7-67A0-4247-9F4B-C189EB7315F1}" type="parTrans" cxnId="{6AD73D7E-87F6-413E-A17C-73E8793F722F}">
      <dgm:prSet custT="1"/>
      <dgm:spPr>
        <a:xfrm rot="1524428">
          <a:off x="4227064" y="1619727"/>
          <a:ext cx="797117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797117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uk-UA" sz="600" b="0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EDCB04DC-9BBE-4FCD-B516-556AC0E972DD}" type="sibTrans" cxnId="{6AD73D7E-87F6-413E-A17C-73E8793F722F}">
      <dgm:prSet/>
      <dgm:spPr/>
      <dgm:t>
        <a:bodyPr/>
        <a:lstStyle/>
        <a:p>
          <a:endParaRPr lang="uk-UA" sz="2000" b="0" i="1"/>
        </a:p>
      </dgm:t>
    </dgm:pt>
    <dgm:pt modelId="{F60483A3-7BAA-4395-B192-0912E11FCE19}">
      <dgm:prSet phldrT="[Текст]" custT="1"/>
      <dgm:spPr>
        <a:xfrm>
          <a:off x="4985634" y="2227668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altLang="uk-UA" sz="2400" b="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Відео тощо. </a:t>
          </a:r>
          <a:endParaRPr lang="uk-UA" sz="2400" b="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C390DC1-6FEA-49F4-B502-B62DB09FDA3C}" type="parTrans" cxnId="{58DE25E9-29AD-472A-ACC9-E6F75AD83DC7}">
      <dgm:prSet custT="1"/>
      <dgm:spPr>
        <a:xfrm rot="3296392">
          <a:off x="3998902" y="1961729"/>
          <a:ext cx="1253441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1253441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uk-UA" sz="600" b="0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38819B90-4F80-4C98-B066-3B589BEF1294}" type="sibTrans" cxnId="{58DE25E9-29AD-472A-ACC9-E6F75AD83DC7}">
      <dgm:prSet/>
      <dgm:spPr/>
      <dgm:t>
        <a:bodyPr/>
        <a:lstStyle/>
        <a:p>
          <a:endParaRPr lang="uk-UA" sz="2000" b="0" i="1"/>
        </a:p>
      </dgm:t>
    </dgm:pt>
    <dgm:pt modelId="{075417CF-1213-40FE-8134-0199EC70547B}" type="pres">
      <dgm:prSet presAssocID="{37A1493B-2DF4-4A0A-8BC2-4FA1EA56D25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AB54C-C259-450A-868D-67EEE5A19C13}" type="pres">
      <dgm:prSet presAssocID="{37A1493B-2DF4-4A0A-8BC2-4FA1EA56D259}" presName="hierFlow" presStyleCnt="0"/>
      <dgm:spPr/>
    </dgm:pt>
    <dgm:pt modelId="{4541CDAF-F8EC-42DE-AE33-E2E3C624F77E}" type="pres">
      <dgm:prSet presAssocID="{37A1493B-2DF4-4A0A-8BC2-4FA1EA56D25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AF28C47-3C7B-4A9B-A299-AD554EFB0E52}" type="pres">
      <dgm:prSet presAssocID="{FAA3A4EA-7528-4676-BE31-35982F1875D7}" presName="Name17" presStyleCnt="0"/>
      <dgm:spPr/>
    </dgm:pt>
    <dgm:pt modelId="{B02FF7C0-6324-41E9-B84A-F0C5F322A3A4}" type="pres">
      <dgm:prSet presAssocID="{FAA3A4EA-7528-4676-BE31-35982F1875D7}" presName="level1Shape" presStyleLbl="node0" presStyleIdx="0" presStyleCnt="1" custScaleX="317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87DEB3-8AE7-4CE3-93F9-2FEF5577EE75}" type="pres">
      <dgm:prSet presAssocID="{FAA3A4EA-7528-4676-BE31-35982F1875D7}" presName="hierChild2" presStyleCnt="0"/>
      <dgm:spPr/>
    </dgm:pt>
    <dgm:pt modelId="{AD9E8708-5C2E-4DC3-9CA1-CD4C656FBEA5}" type="pres">
      <dgm:prSet presAssocID="{A88ABE87-5868-4CEA-991B-C7690D0F87A6}" presName="Name25" presStyleLbl="parChTrans1D2" presStyleIdx="0" presStyleCnt="4"/>
      <dgm:spPr/>
      <dgm:t>
        <a:bodyPr/>
        <a:lstStyle/>
        <a:p>
          <a:endParaRPr lang="ru-RU"/>
        </a:p>
      </dgm:t>
    </dgm:pt>
    <dgm:pt modelId="{1EE38F24-2E54-4BD8-ACA5-77628E7331F5}" type="pres">
      <dgm:prSet presAssocID="{A88ABE87-5868-4CEA-991B-C7690D0F87A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B9EEF7C-88CB-4B15-9D3E-6D9B232CD297}" type="pres">
      <dgm:prSet presAssocID="{28797FED-7B66-4BF9-B516-120B776F781A}" presName="Name30" presStyleCnt="0"/>
      <dgm:spPr/>
    </dgm:pt>
    <dgm:pt modelId="{C4094536-BE3F-4DDF-BFFD-A5A39DE1DED3}" type="pres">
      <dgm:prSet presAssocID="{28797FED-7B66-4BF9-B516-120B776F781A}" presName="level2Shape" presStyleLbl="node2" presStyleIdx="0" presStyleCnt="4" custScaleX="112707" custScaleY="60998"/>
      <dgm:spPr/>
      <dgm:t>
        <a:bodyPr/>
        <a:lstStyle/>
        <a:p>
          <a:endParaRPr lang="ru-RU"/>
        </a:p>
      </dgm:t>
    </dgm:pt>
    <dgm:pt modelId="{DB87ED69-840F-42F5-98A2-5747FC6DB796}" type="pres">
      <dgm:prSet presAssocID="{28797FED-7B66-4BF9-B516-120B776F781A}" presName="hierChild3" presStyleCnt="0"/>
      <dgm:spPr/>
    </dgm:pt>
    <dgm:pt modelId="{8AE153D8-DC0B-40D3-A5F8-235EE13FDF0D}" type="pres">
      <dgm:prSet presAssocID="{4922E8B9-4BCE-47EF-9F4A-4572D56A5141}" presName="Name25" presStyleLbl="parChTrans1D2" presStyleIdx="1" presStyleCnt="4"/>
      <dgm:spPr/>
      <dgm:t>
        <a:bodyPr/>
        <a:lstStyle/>
        <a:p>
          <a:endParaRPr lang="ru-RU"/>
        </a:p>
      </dgm:t>
    </dgm:pt>
    <dgm:pt modelId="{591B9269-2FAF-418F-8A9C-8CB54157B303}" type="pres">
      <dgm:prSet presAssocID="{4922E8B9-4BCE-47EF-9F4A-4572D56A514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2A4FF81-B128-4C71-90D2-E20229EAE927}" type="pres">
      <dgm:prSet presAssocID="{A8B87546-39A2-4A0E-9052-6D78EC17A04E}" presName="Name30" presStyleCnt="0"/>
      <dgm:spPr/>
    </dgm:pt>
    <dgm:pt modelId="{8ACA1CFE-F59E-4563-AA1F-4E7BC2A3007D}" type="pres">
      <dgm:prSet presAssocID="{A8B87546-39A2-4A0E-9052-6D78EC17A04E}" presName="level2Shape" presStyleLbl="node2" presStyleIdx="1" presStyleCnt="4" custScaleX="112707" custScaleY="60998"/>
      <dgm:spPr/>
      <dgm:t>
        <a:bodyPr/>
        <a:lstStyle/>
        <a:p>
          <a:endParaRPr lang="ru-RU"/>
        </a:p>
      </dgm:t>
    </dgm:pt>
    <dgm:pt modelId="{9BB087D7-A90A-45DD-823B-969DFE2C2959}" type="pres">
      <dgm:prSet presAssocID="{A8B87546-39A2-4A0E-9052-6D78EC17A04E}" presName="hierChild3" presStyleCnt="0"/>
      <dgm:spPr/>
    </dgm:pt>
    <dgm:pt modelId="{AA54A8E9-B6FB-4B69-B720-5664BC2E02E2}" type="pres">
      <dgm:prSet presAssocID="{35C17BD7-67A0-4247-9F4B-C189EB7315F1}" presName="Name25" presStyleLbl="parChTrans1D2" presStyleIdx="2" presStyleCnt="4"/>
      <dgm:spPr/>
      <dgm:t>
        <a:bodyPr/>
        <a:lstStyle/>
        <a:p>
          <a:endParaRPr lang="ru-RU"/>
        </a:p>
      </dgm:t>
    </dgm:pt>
    <dgm:pt modelId="{3172E6E6-0002-486C-B0D6-4AD5F5376879}" type="pres">
      <dgm:prSet presAssocID="{35C17BD7-67A0-4247-9F4B-C189EB7315F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E1700AF-374D-4627-83BA-BABBABF7F58B}" type="pres">
      <dgm:prSet presAssocID="{523EF7E5-E800-478F-9695-6635623909A6}" presName="Name30" presStyleCnt="0"/>
      <dgm:spPr/>
    </dgm:pt>
    <dgm:pt modelId="{93C4DCD7-6F87-45C4-936C-0AEF3DE9A835}" type="pres">
      <dgm:prSet presAssocID="{523EF7E5-E800-478F-9695-6635623909A6}" presName="level2Shape" presStyleLbl="node2" presStyleIdx="2" presStyleCnt="4" custScaleX="112707" custScaleY="60998"/>
      <dgm:spPr/>
      <dgm:t>
        <a:bodyPr/>
        <a:lstStyle/>
        <a:p>
          <a:endParaRPr lang="ru-RU"/>
        </a:p>
      </dgm:t>
    </dgm:pt>
    <dgm:pt modelId="{6426A0AF-9F44-4E65-BF95-915D92ACFF04}" type="pres">
      <dgm:prSet presAssocID="{523EF7E5-E800-478F-9695-6635623909A6}" presName="hierChild3" presStyleCnt="0"/>
      <dgm:spPr/>
    </dgm:pt>
    <dgm:pt modelId="{E707EEA8-3147-4523-820A-129EA0DF11D0}" type="pres">
      <dgm:prSet presAssocID="{1C390DC1-6FEA-49F4-B502-B62DB09FDA3C}" presName="Name25" presStyleLbl="parChTrans1D2" presStyleIdx="3" presStyleCnt="4"/>
      <dgm:spPr/>
      <dgm:t>
        <a:bodyPr/>
        <a:lstStyle/>
        <a:p>
          <a:endParaRPr lang="ru-RU"/>
        </a:p>
      </dgm:t>
    </dgm:pt>
    <dgm:pt modelId="{B3E589A0-1B8C-45DF-A9F8-AB3D0D0A1D99}" type="pres">
      <dgm:prSet presAssocID="{1C390DC1-6FEA-49F4-B502-B62DB09FDA3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37FAFD4-A838-4DA6-9453-53617CECD5EF}" type="pres">
      <dgm:prSet presAssocID="{F60483A3-7BAA-4395-B192-0912E11FCE19}" presName="Name30" presStyleCnt="0"/>
      <dgm:spPr/>
    </dgm:pt>
    <dgm:pt modelId="{9B081DA0-6D1F-42E1-B4CD-35C2031569E7}" type="pres">
      <dgm:prSet presAssocID="{F60483A3-7BAA-4395-B192-0912E11FCE19}" presName="level2Shape" presStyleLbl="node2" presStyleIdx="3" presStyleCnt="4" custScaleX="112707" custScaleY="60998"/>
      <dgm:spPr/>
      <dgm:t>
        <a:bodyPr/>
        <a:lstStyle/>
        <a:p>
          <a:endParaRPr lang="ru-RU"/>
        </a:p>
      </dgm:t>
    </dgm:pt>
    <dgm:pt modelId="{A5922681-252B-4D8C-80EC-F714957F06F8}" type="pres">
      <dgm:prSet presAssocID="{F60483A3-7BAA-4395-B192-0912E11FCE19}" presName="hierChild3" presStyleCnt="0"/>
      <dgm:spPr/>
    </dgm:pt>
    <dgm:pt modelId="{FECF6DA2-696C-44E4-83F9-92D466612986}" type="pres">
      <dgm:prSet presAssocID="{37A1493B-2DF4-4A0A-8BC2-4FA1EA56D259}" presName="bgShapesFlow" presStyleCnt="0"/>
      <dgm:spPr/>
    </dgm:pt>
  </dgm:ptLst>
  <dgm:cxnLst>
    <dgm:cxn modelId="{E4F6263F-5278-4D5D-951F-F7DB22FE6F9B}" type="presOf" srcId="{A88ABE87-5868-4CEA-991B-C7690D0F87A6}" destId="{AD9E8708-5C2E-4DC3-9CA1-CD4C656FBEA5}" srcOrd="0" destOrd="0" presId="urn:microsoft.com/office/officeart/2005/8/layout/hierarchy5"/>
    <dgm:cxn modelId="{F3CF9F25-B821-4D9B-92F0-F65F377800FA}" type="presOf" srcId="{35C17BD7-67A0-4247-9F4B-C189EB7315F1}" destId="{3172E6E6-0002-486C-B0D6-4AD5F5376879}" srcOrd="1" destOrd="0" presId="urn:microsoft.com/office/officeart/2005/8/layout/hierarchy5"/>
    <dgm:cxn modelId="{B8FB8DD1-8370-45ED-9B18-DF61B213B84F}" type="presOf" srcId="{37A1493B-2DF4-4A0A-8BC2-4FA1EA56D259}" destId="{075417CF-1213-40FE-8134-0199EC70547B}" srcOrd="0" destOrd="0" presId="urn:microsoft.com/office/officeart/2005/8/layout/hierarchy5"/>
    <dgm:cxn modelId="{3AFA3AFC-AFDF-4C6E-AAFC-6F801E63C9A3}" type="presOf" srcId="{4922E8B9-4BCE-47EF-9F4A-4572D56A5141}" destId="{591B9269-2FAF-418F-8A9C-8CB54157B303}" srcOrd="1" destOrd="0" presId="urn:microsoft.com/office/officeart/2005/8/layout/hierarchy5"/>
    <dgm:cxn modelId="{980BD84D-38E0-43B9-8A4D-7C43DA100ACD}" type="presOf" srcId="{4922E8B9-4BCE-47EF-9F4A-4572D56A5141}" destId="{8AE153D8-DC0B-40D3-A5F8-235EE13FDF0D}" srcOrd="0" destOrd="0" presId="urn:microsoft.com/office/officeart/2005/8/layout/hierarchy5"/>
    <dgm:cxn modelId="{6AD73D7E-87F6-413E-A17C-73E8793F722F}" srcId="{FAA3A4EA-7528-4676-BE31-35982F1875D7}" destId="{523EF7E5-E800-478F-9695-6635623909A6}" srcOrd="2" destOrd="0" parTransId="{35C17BD7-67A0-4247-9F4B-C189EB7315F1}" sibTransId="{EDCB04DC-9BBE-4FCD-B516-556AC0E972DD}"/>
    <dgm:cxn modelId="{95948FB6-74BB-47FC-A98A-7EDAF1A444ED}" srcId="{37A1493B-2DF4-4A0A-8BC2-4FA1EA56D259}" destId="{FAA3A4EA-7528-4676-BE31-35982F1875D7}" srcOrd="0" destOrd="0" parTransId="{C8A3D07A-D656-4470-9639-44E908F27084}" sibTransId="{6D63E07D-0213-4D0F-81AE-E6C0D26FE46B}"/>
    <dgm:cxn modelId="{A4CB3E30-C0B4-4B65-AA1A-8B7EF82EB6D6}" type="presOf" srcId="{1C390DC1-6FEA-49F4-B502-B62DB09FDA3C}" destId="{B3E589A0-1B8C-45DF-A9F8-AB3D0D0A1D99}" srcOrd="1" destOrd="0" presId="urn:microsoft.com/office/officeart/2005/8/layout/hierarchy5"/>
    <dgm:cxn modelId="{2BBF4FBE-5C77-493C-B9F7-4819525E0C5D}" type="presOf" srcId="{F60483A3-7BAA-4395-B192-0912E11FCE19}" destId="{9B081DA0-6D1F-42E1-B4CD-35C2031569E7}" srcOrd="0" destOrd="0" presId="urn:microsoft.com/office/officeart/2005/8/layout/hierarchy5"/>
    <dgm:cxn modelId="{7A672BFA-7F58-4562-8B6F-B74BB1385E22}" type="presOf" srcId="{A88ABE87-5868-4CEA-991B-C7690D0F87A6}" destId="{1EE38F24-2E54-4BD8-ACA5-77628E7331F5}" srcOrd="1" destOrd="0" presId="urn:microsoft.com/office/officeart/2005/8/layout/hierarchy5"/>
    <dgm:cxn modelId="{15C1D815-B718-40F7-8F25-70F696CCFFD5}" type="presOf" srcId="{1C390DC1-6FEA-49F4-B502-B62DB09FDA3C}" destId="{E707EEA8-3147-4523-820A-129EA0DF11D0}" srcOrd="0" destOrd="0" presId="urn:microsoft.com/office/officeart/2005/8/layout/hierarchy5"/>
    <dgm:cxn modelId="{BCD4843A-4C17-4000-B774-5CC11E2DB712}" type="presOf" srcId="{28797FED-7B66-4BF9-B516-120B776F781A}" destId="{C4094536-BE3F-4DDF-BFFD-A5A39DE1DED3}" srcOrd="0" destOrd="0" presId="urn:microsoft.com/office/officeart/2005/8/layout/hierarchy5"/>
    <dgm:cxn modelId="{46C243F0-B3C0-44B0-A0B1-806E864B8767}" type="presOf" srcId="{A8B87546-39A2-4A0E-9052-6D78EC17A04E}" destId="{8ACA1CFE-F59E-4563-AA1F-4E7BC2A3007D}" srcOrd="0" destOrd="0" presId="urn:microsoft.com/office/officeart/2005/8/layout/hierarchy5"/>
    <dgm:cxn modelId="{8214E888-EAF1-440E-8817-8F1C57847D19}" type="presOf" srcId="{35C17BD7-67A0-4247-9F4B-C189EB7315F1}" destId="{AA54A8E9-B6FB-4B69-B720-5664BC2E02E2}" srcOrd="0" destOrd="0" presId="urn:microsoft.com/office/officeart/2005/8/layout/hierarchy5"/>
    <dgm:cxn modelId="{ACDD7AB3-C1E7-4D20-837D-FDCBCFDBDA55}" type="presOf" srcId="{523EF7E5-E800-478F-9695-6635623909A6}" destId="{93C4DCD7-6F87-45C4-936C-0AEF3DE9A835}" srcOrd="0" destOrd="0" presId="urn:microsoft.com/office/officeart/2005/8/layout/hierarchy5"/>
    <dgm:cxn modelId="{62D69A5B-1A0D-41F1-A6D6-7D3BF7BF7EC5}" srcId="{FAA3A4EA-7528-4676-BE31-35982F1875D7}" destId="{A8B87546-39A2-4A0E-9052-6D78EC17A04E}" srcOrd="1" destOrd="0" parTransId="{4922E8B9-4BCE-47EF-9F4A-4572D56A5141}" sibTransId="{9472B5A5-872C-4B95-885B-69C4347F5451}"/>
    <dgm:cxn modelId="{58DE25E9-29AD-472A-ACC9-E6F75AD83DC7}" srcId="{FAA3A4EA-7528-4676-BE31-35982F1875D7}" destId="{F60483A3-7BAA-4395-B192-0912E11FCE19}" srcOrd="3" destOrd="0" parTransId="{1C390DC1-6FEA-49F4-B502-B62DB09FDA3C}" sibTransId="{38819B90-4F80-4C98-B066-3B589BEF1294}"/>
    <dgm:cxn modelId="{90AE9CAD-FA52-4CCC-8D2F-E9024A3C1FB1}" type="presOf" srcId="{FAA3A4EA-7528-4676-BE31-35982F1875D7}" destId="{B02FF7C0-6324-41E9-B84A-F0C5F322A3A4}" srcOrd="0" destOrd="0" presId="urn:microsoft.com/office/officeart/2005/8/layout/hierarchy5"/>
    <dgm:cxn modelId="{5D3D97ED-1217-49AD-80D1-92CA889F75F0}" srcId="{FAA3A4EA-7528-4676-BE31-35982F1875D7}" destId="{28797FED-7B66-4BF9-B516-120B776F781A}" srcOrd="0" destOrd="0" parTransId="{A88ABE87-5868-4CEA-991B-C7690D0F87A6}" sibTransId="{488ECD11-A4C0-4647-94E3-7379124378B7}"/>
    <dgm:cxn modelId="{9E1AD844-8613-4FE1-B7C1-BD86F6E489E8}" type="presParOf" srcId="{075417CF-1213-40FE-8134-0199EC70547B}" destId="{597AB54C-C259-450A-868D-67EEE5A19C13}" srcOrd="0" destOrd="0" presId="urn:microsoft.com/office/officeart/2005/8/layout/hierarchy5"/>
    <dgm:cxn modelId="{8753760E-3383-426B-A63C-ABD092ACF736}" type="presParOf" srcId="{597AB54C-C259-450A-868D-67EEE5A19C13}" destId="{4541CDAF-F8EC-42DE-AE33-E2E3C624F77E}" srcOrd="0" destOrd="0" presId="urn:microsoft.com/office/officeart/2005/8/layout/hierarchy5"/>
    <dgm:cxn modelId="{D4819653-7317-42C6-9EC0-DE1B0E6BF4A6}" type="presParOf" srcId="{4541CDAF-F8EC-42DE-AE33-E2E3C624F77E}" destId="{9AF28C47-3C7B-4A9B-A299-AD554EFB0E52}" srcOrd="0" destOrd="0" presId="urn:microsoft.com/office/officeart/2005/8/layout/hierarchy5"/>
    <dgm:cxn modelId="{5F2011A1-DEB0-467B-AAFE-200B393B1F85}" type="presParOf" srcId="{9AF28C47-3C7B-4A9B-A299-AD554EFB0E52}" destId="{B02FF7C0-6324-41E9-B84A-F0C5F322A3A4}" srcOrd="0" destOrd="0" presId="urn:microsoft.com/office/officeart/2005/8/layout/hierarchy5"/>
    <dgm:cxn modelId="{00AD1804-9896-4A83-8BA3-264825145F85}" type="presParOf" srcId="{9AF28C47-3C7B-4A9B-A299-AD554EFB0E52}" destId="{E087DEB3-8AE7-4CE3-93F9-2FEF5577EE75}" srcOrd="1" destOrd="0" presId="urn:microsoft.com/office/officeart/2005/8/layout/hierarchy5"/>
    <dgm:cxn modelId="{874B1826-8B79-4396-AE11-447E3691956F}" type="presParOf" srcId="{E087DEB3-8AE7-4CE3-93F9-2FEF5577EE75}" destId="{AD9E8708-5C2E-4DC3-9CA1-CD4C656FBEA5}" srcOrd="0" destOrd="0" presId="urn:microsoft.com/office/officeart/2005/8/layout/hierarchy5"/>
    <dgm:cxn modelId="{49B5653E-96C9-4984-8DF2-683E72E88C3A}" type="presParOf" srcId="{AD9E8708-5C2E-4DC3-9CA1-CD4C656FBEA5}" destId="{1EE38F24-2E54-4BD8-ACA5-77628E7331F5}" srcOrd="0" destOrd="0" presId="urn:microsoft.com/office/officeart/2005/8/layout/hierarchy5"/>
    <dgm:cxn modelId="{02292C14-01DC-4710-9005-57350CAA3111}" type="presParOf" srcId="{E087DEB3-8AE7-4CE3-93F9-2FEF5577EE75}" destId="{9B9EEF7C-88CB-4B15-9D3E-6D9B232CD297}" srcOrd="1" destOrd="0" presId="urn:microsoft.com/office/officeart/2005/8/layout/hierarchy5"/>
    <dgm:cxn modelId="{32CFE3E9-A6FC-4023-AE30-73FDE0594D01}" type="presParOf" srcId="{9B9EEF7C-88CB-4B15-9D3E-6D9B232CD297}" destId="{C4094536-BE3F-4DDF-BFFD-A5A39DE1DED3}" srcOrd="0" destOrd="0" presId="urn:microsoft.com/office/officeart/2005/8/layout/hierarchy5"/>
    <dgm:cxn modelId="{1DC4D428-1021-4B50-A370-B05529F7E355}" type="presParOf" srcId="{9B9EEF7C-88CB-4B15-9D3E-6D9B232CD297}" destId="{DB87ED69-840F-42F5-98A2-5747FC6DB796}" srcOrd="1" destOrd="0" presId="urn:microsoft.com/office/officeart/2005/8/layout/hierarchy5"/>
    <dgm:cxn modelId="{03FF2BB2-9318-4A63-8857-F176A64B3D33}" type="presParOf" srcId="{E087DEB3-8AE7-4CE3-93F9-2FEF5577EE75}" destId="{8AE153D8-DC0B-40D3-A5F8-235EE13FDF0D}" srcOrd="2" destOrd="0" presId="urn:microsoft.com/office/officeart/2005/8/layout/hierarchy5"/>
    <dgm:cxn modelId="{9B0AAD76-1817-4137-93B3-AEBB2D1BF20E}" type="presParOf" srcId="{8AE153D8-DC0B-40D3-A5F8-235EE13FDF0D}" destId="{591B9269-2FAF-418F-8A9C-8CB54157B303}" srcOrd="0" destOrd="0" presId="urn:microsoft.com/office/officeart/2005/8/layout/hierarchy5"/>
    <dgm:cxn modelId="{010DC609-D3EE-4904-819F-60F5B997DF03}" type="presParOf" srcId="{E087DEB3-8AE7-4CE3-93F9-2FEF5577EE75}" destId="{32A4FF81-B128-4C71-90D2-E20229EAE927}" srcOrd="3" destOrd="0" presId="urn:microsoft.com/office/officeart/2005/8/layout/hierarchy5"/>
    <dgm:cxn modelId="{044409A7-0AEF-4048-96CF-A322E3787B58}" type="presParOf" srcId="{32A4FF81-B128-4C71-90D2-E20229EAE927}" destId="{8ACA1CFE-F59E-4563-AA1F-4E7BC2A3007D}" srcOrd="0" destOrd="0" presId="urn:microsoft.com/office/officeart/2005/8/layout/hierarchy5"/>
    <dgm:cxn modelId="{028CE536-AC4C-488F-915B-353F0FF9F968}" type="presParOf" srcId="{32A4FF81-B128-4C71-90D2-E20229EAE927}" destId="{9BB087D7-A90A-45DD-823B-969DFE2C2959}" srcOrd="1" destOrd="0" presId="urn:microsoft.com/office/officeart/2005/8/layout/hierarchy5"/>
    <dgm:cxn modelId="{B75453E2-F8F5-419F-B085-19EB40E63969}" type="presParOf" srcId="{E087DEB3-8AE7-4CE3-93F9-2FEF5577EE75}" destId="{AA54A8E9-B6FB-4B69-B720-5664BC2E02E2}" srcOrd="4" destOrd="0" presId="urn:microsoft.com/office/officeart/2005/8/layout/hierarchy5"/>
    <dgm:cxn modelId="{9DE8EEFD-521B-4886-9A8C-2E7429D9E046}" type="presParOf" srcId="{AA54A8E9-B6FB-4B69-B720-5664BC2E02E2}" destId="{3172E6E6-0002-486C-B0D6-4AD5F5376879}" srcOrd="0" destOrd="0" presId="urn:microsoft.com/office/officeart/2005/8/layout/hierarchy5"/>
    <dgm:cxn modelId="{E27B419E-CD4B-4BE5-8D9D-B81205AE8E04}" type="presParOf" srcId="{E087DEB3-8AE7-4CE3-93F9-2FEF5577EE75}" destId="{7E1700AF-374D-4627-83BA-BABBABF7F58B}" srcOrd="5" destOrd="0" presId="urn:microsoft.com/office/officeart/2005/8/layout/hierarchy5"/>
    <dgm:cxn modelId="{4DDA084E-9C47-4126-A8E0-DD8C1A4ED195}" type="presParOf" srcId="{7E1700AF-374D-4627-83BA-BABBABF7F58B}" destId="{93C4DCD7-6F87-45C4-936C-0AEF3DE9A835}" srcOrd="0" destOrd="0" presId="urn:microsoft.com/office/officeart/2005/8/layout/hierarchy5"/>
    <dgm:cxn modelId="{6C2CD3FB-F766-466D-987F-3B716AB3A2B6}" type="presParOf" srcId="{7E1700AF-374D-4627-83BA-BABBABF7F58B}" destId="{6426A0AF-9F44-4E65-BF95-915D92ACFF04}" srcOrd="1" destOrd="0" presId="urn:microsoft.com/office/officeart/2005/8/layout/hierarchy5"/>
    <dgm:cxn modelId="{52463481-E44B-484A-99A1-5683FB17AA08}" type="presParOf" srcId="{E087DEB3-8AE7-4CE3-93F9-2FEF5577EE75}" destId="{E707EEA8-3147-4523-820A-129EA0DF11D0}" srcOrd="6" destOrd="0" presId="urn:microsoft.com/office/officeart/2005/8/layout/hierarchy5"/>
    <dgm:cxn modelId="{96DFEC3F-D489-4A6E-A083-6F9C8B6C8A6F}" type="presParOf" srcId="{E707EEA8-3147-4523-820A-129EA0DF11D0}" destId="{B3E589A0-1B8C-45DF-A9F8-AB3D0D0A1D99}" srcOrd="0" destOrd="0" presId="urn:microsoft.com/office/officeart/2005/8/layout/hierarchy5"/>
    <dgm:cxn modelId="{058498B5-8EDC-4116-9FD6-1332C63ECE12}" type="presParOf" srcId="{E087DEB3-8AE7-4CE3-93F9-2FEF5577EE75}" destId="{937FAFD4-A838-4DA6-9453-53617CECD5EF}" srcOrd="7" destOrd="0" presId="urn:microsoft.com/office/officeart/2005/8/layout/hierarchy5"/>
    <dgm:cxn modelId="{61909B50-0F75-4317-A88A-64DDAD35F41C}" type="presParOf" srcId="{937FAFD4-A838-4DA6-9453-53617CECD5EF}" destId="{9B081DA0-6D1F-42E1-B4CD-35C2031569E7}" srcOrd="0" destOrd="0" presId="urn:microsoft.com/office/officeart/2005/8/layout/hierarchy5"/>
    <dgm:cxn modelId="{462CE39E-084B-46A7-B9EB-32F3FD18D047}" type="presParOf" srcId="{937FAFD4-A838-4DA6-9453-53617CECD5EF}" destId="{A5922681-252B-4D8C-80EC-F714957F06F8}" srcOrd="1" destOrd="0" presId="urn:microsoft.com/office/officeart/2005/8/layout/hierarchy5"/>
    <dgm:cxn modelId="{39A3A496-7392-484A-AE8F-B7B83380E5CF}" type="presParOf" srcId="{075417CF-1213-40FE-8134-0199EC70547B}" destId="{FECF6DA2-696C-44E4-83F9-92D46661298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FDD1A-A545-4F92-B488-D7D21F0F7C97}" type="doc">
      <dgm:prSet loTypeId="urn:microsoft.com/office/officeart/2005/8/layout/vList4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01D9BA9-77C9-428A-9E66-E2A0F744F25A}">
      <dgm:prSet phldrT="[Текст]"/>
      <dgm:spPr>
        <a:xfrm>
          <a:off x="0" y="19563"/>
          <a:ext cx="8496944" cy="157517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uk-UA" b="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Усний виступ супроводжується демонстрацією малюнків, графіків, діаграм, коротких тез – це привертає увагу слухачів та забезпечує розуміння почутого;</a:t>
          </a:r>
        </a:p>
      </dgm:t>
    </dgm:pt>
    <dgm:pt modelId="{19073706-8AF2-44B9-8D9C-5F180FD7794C}" type="parTrans" cxnId="{62FF74EA-7643-4981-B45B-7AC6ECC96D87}">
      <dgm:prSet/>
      <dgm:spPr/>
      <dgm:t>
        <a:bodyPr/>
        <a:lstStyle/>
        <a:p>
          <a:endParaRPr lang="uk-UA" b="0" i="1"/>
        </a:p>
      </dgm:t>
    </dgm:pt>
    <dgm:pt modelId="{39D0EC3E-EB55-4170-A562-38BBB31D0E1B}" type="sibTrans" cxnId="{62FF74EA-7643-4981-B45B-7AC6ECC96D87}">
      <dgm:prSet/>
      <dgm:spPr/>
      <dgm:t>
        <a:bodyPr/>
        <a:lstStyle/>
        <a:p>
          <a:endParaRPr lang="uk-UA" b="0" i="1"/>
        </a:p>
      </dgm:t>
    </dgm:pt>
    <dgm:pt modelId="{AE6AD3A2-178B-48F2-82B3-A7A514EDDFB6}">
      <dgm:prSet phldrT="[Текст]"/>
      <dgm:spPr>
        <a:xfrm>
          <a:off x="0" y="1732692"/>
          <a:ext cx="8496944" cy="1575175"/>
        </a:xfrm>
        <a:prstGeom prst="roundRect">
          <a:avLst>
            <a:gd name="adj" fmla="val 10000"/>
          </a:avLst>
        </a:prstGeom>
        <a:solidFill>
          <a:srgbClr val="008000"/>
        </a:solidFill>
      </dgm:spPr>
      <dgm:t>
        <a:bodyPr/>
        <a:lstStyle/>
        <a:p>
          <a:pPr>
            <a:buNone/>
          </a:pPr>
          <a:r>
            <a:rPr lang="uk-UA" b="0" i="1" noProof="0" dirty="0">
              <a:latin typeface="Verdana"/>
              <a:ea typeface="+mn-ea"/>
              <a:cs typeface="+mn-cs"/>
            </a:rPr>
            <a:t>Презентацію можна демонструвати на великому екрані або створити копію – її перегляне велика кількість осіб;</a:t>
          </a:r>
        </a:p>
      </dgm:t>
    </dgm:pt>
    <dgm:pt modelId="{08D30AF6-9903-417B-AB69-E1066299456E}" type="parTrans" cxnId="{8CEF466B-EBD9-462D-99A6-3DC1B8283A8B}">
      <dgm:prSet/>
      <dgm:spPr/>
      <dgm:t>
        <a:bodyPr/>
        <a:lstStyle/>
        <a:p>
          <a:endParaRPr lang="uk-UA" b="0" i="1"/>
        </a:p>
      </dgm:t>
    </dgm:pt>
    <dgm:pt modelId="{C59C5607-204D-4903-A77B-E3A9ED792648}" type="sibTrans" cxnId="{8CEF466B-EBD9-462D-99A6-3DC1B8283A8B}">
      <dgm:prSet/>
      <dgm:spPr/>
      <dgm:t>
        <a:bodyPr/>
        <a:lstStyle/>
        <a:p>
          <a:endParaRPr lang="uk-UA" b="0" i="1"/>
        </a:p>
      </dgm:t>
    </dgm:pt>
    <dgm:pt modelId="{7796116D-8E15-4C70-8BEE-7B5875F4D5AF}">
      <dgm:prSet phldrT="[Текст]"/>
      <dgm:spPr>
        <a:xfrm>
          <a:off x="0" y="3465385"/>
          <a:ext cx="8496944" cy="157517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uk-UA" b="0" i="1" noProof="0" dirty="0">
              <a:latin typeface="Verdana"/>
              <a:ea typeface="+mn-ea"/>
              <a:cs typeface="+mn-cs"/>
            </a:rPr>
            <a:t>Безпосередньо на комп'ютері презентацію можна переглядати та редагувати – це зручно під час її підготовки та проведення виступу.</a:t>
          </a:r>
        </a:p>
      </dgm:t>
    </dgm:pt>
    <dgm:pt modelId="{941518F2-7510-401D-B022-99A62BE7A172}" type="parTrans" cxnId="{B4BB17E2-ABB2-41B8-B007-2E3AB1F6CE8E}">
      <dgm:prSet/>
      <dgm:spPr/>
      <dgm:t>
        <a:bodyPr/>
        <a:lstStyle/>
        <a:p>
          <a:endParaRPr lang="uk-UA" b="0" i="1"/>
        </a:p>
      </dgm:t>
    </dgm:pt>
    <dgm:pt modelId="{071CEEB5-FD8B-4E24-88DC-319B63820BF5}" type="sibTrans" cxnId="{B4BB17E2-ABB2-41B8-B007-2E3AB1F6CE8E}">
      <dgm:prSet/>
      <dgm:spPr/>
      <dgm:t>
        <a:bodyPr/>
        <a:lstStyle/>
        <a:p>
          <a:endParaRPr lang="uk-UA" b="0" i="1"/>
        </a:p>
      </dgm:t>
    </dgm:pt>
    <dgm:pt modelId="{4FBC50A6-2855-471E-AB74-EE72137F7E3E}" type="pres">
      <dgm:prSet presAssocID="{7E5FDD1A-A545-4F92-B488-D7D21F0F7C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CB7CD-157E-44EF-A20A-62DF452B91E8}" type="pres">
      <dgm:prSet presAssocID="{301D9BA9-77C9-428A-9E66-E2A0F744F25A}" presName="comp" presStyleCnt="0"/>
      <dgm:spPr/>
    </dgm:pt>
    <dgm:pt modelId="{9E071D5F-446F-40D2-A755-73C5259133EF}" type="pres">
      <dgm:prSet presAssocID="{301D9BA9-77C9-428A-9E66-E2A0F744F25A}" presName="box" presStyleLbl="node1" presStyleIdx="0" presStyleCnt="3" custLinFactNeighborX="-7880" custLinFactNeighborY="1242"/>
      <dgm:spPr/>
      <dgm:t>
        <a:bodyPr/>
        <a:lstStyle/>
        <a:p>
          <a:endParaRPr lang="ru-RU"/>
        </a:p>
      </dgm:t>
    </dgm:pt>
    <dgm:pt modelId="{BBEA38EA-ACE1-43A5-8D5C-029532096C56}" type="pres">
      <dgm:prSet presAssocID="{301D9BA9-77C9-428A-9E66-E2A0F744F25A}" presName="img" presStyleLbl="fgImgPlace1" presStyleIdx="0" presStyleCnt="3" custScaleX="62706"/>
      <dgm:spPr>
        <a:xfrm>
          <a:off x="288030" y="157517"/>
          <a:ext cx="1438362" cy="1260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A05649-4EC4-4EE4-896A-4B19D4D33A86}" type="pres">
      <dgm:prSet presAssocID="{301D9BA9-77C9-428A-9E66-E2A0F744F25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BDC55-846E-4392-A2E5-AE7FF6A0F490}" type="pres">
      <dgm:prSet presAssocID="{39D0EC3E-EB55-4170-A562-38BBB31D0E1B}" presName="spacer" presStyleCnt="0"/>
      <dgm:spPr/>
    </dgm:pt>
    <dgm:pt modelId="{35BE1E15-F986-46E1-ABA4-B0FDAFA136FB}" type="pres">
      <dgm:prSet presAssocID="{AE6AD3A2-178B-48F2-82B3-A7A514EDDFB6}" presName="comp" presStyleCnt="0"/>
      <dgm:spPr/>
    </dgm:pt>
    <dgm:pt modelId="{1484CC1A-1CE9-4291-9EC1-7D45FE912EC6}" type="pres">
      <dgm:prSet presAssocID="{AE6AD3A2-178B-48F2-82B3-A7A514EDDFB6}" presName="box" presStyleLbl="node1" presStyleIdx="1" presStyleCnt="3"/>
      <dgm:spPr/>
      <dgm:t>
        <a:bodyPr/>
        <a:lstStyle/>
        <a:p>
          <a:endParaRPr lang="ru-RU"/>
        </a:p>
      </dgm:t>
    </dgm:pt>
    <dgm:pt modelId="{8B7D6CBC-FA17-49CF-9A55-776E3D230193}" type="pres">
      <dgm:prSet presAssocID="{AE6AD3A2-178B-48F2-82B3-A7A514EDDFB6}" presName="img" presStyleLbl="fgImgPlace1" presStyleIdx="1" presStyleCnt="3" custScaleX="62706"/>
      <dgm:spPr>
        <a:xfrm>
          <a:off x="288030" y="1890210"/>
          <a:ext cx="1438362" cy="1260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9420113-0601-4C84-8BB1-A3AE5744D856}" type="pres">
      <dgm:prSet presAssocID="{AE6AD3A2-178B-48F2-82B3-A7A514EDDFB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06A2C-97CD-4A16-B7CE-4F9EF871E123}" type="pres">
      <dgm:prSet presAssocID="{C59C5607-204D-4903-A77B-E3A9ED792648}" presName="spacer" presStyleCnt="0"/>
      <dgm:spPr/>
    </dgm:pt>
    <dgm:pt modelId="{C7834DE3-1A8F-46A4-A7F3-5EDDB7A6D210}" type="pres">
      <dgm:prSet presAssocID="{7796116D-8E15-4C70-8BEE-7B5875F4D5AF}" presName="comp" presStyleCnt="0"/>
      <dgm:spPr/>
    </dgm:pt>
    <dgm:pt modelId="{197190EA-BECB-4106-AA55-AEB294537BB2}" type="pres">
      <dgm:prSet presAssocID="{7796116D-8E15-4C70-8BEE-7B5875F4D5AF}" presName="box" presStyleLbl="node1" presStyleIdx="2" presStyleCnt="3"/>
      <dgm:spPr/>
      <dgm:t>
        <a:bodyPr/>
        <a:lstStyle/>
        <a:p>
          <a:endParaRPr lang="ru-RU"/>
        </a:p>
      </dgm:t>
    </dgm:pt>
    <dgm:pt modelId="{5775B761-A4A3-41B0-BD2E-DE0910F20451}" type="pres">
      <dgm:prSet presAssocID="{7796116D-8E15-4C70-8BEE-7B5875F4D5AF}" presName="img" presStyleLbl="fgImgPlace1" presStyleIdx="2" presStyleCnt="3" custScaleX="62706"/>
      <dgm:spPr>
        <a:xfrm>
          <a:off x="288030" y="3622902"/>
          <a:ext cx="1438362" cy="1260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B3C064-A3AF-40F9-BAF2-7F3E8EE46F71}" type="pres">
      <dgm:prSet presAssocID="{7796116D-8E15-4C70-8BEE-7B5875F4D5A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0D07C-A66C-4E24-BAEC-D0527B527324}" type="presOf" srcId="{7E5FDD1A-A545-4F92-B488-D7D21F0F7C97}" destId="{4FBC50A6-2855-471E-AB74-EE72137F7E3E}" srcOrd="0" destOrd="0" presId="urn:microsoft.com/office/officeart/2005/8/layout/vList4#1"/>
    <dgm:cxn modelId="{62FF74EA-7643-4981-B45B-7AC6ECC96D87}" srcId="{7E5FDD1A-A545-4F92-B488-D7D21F0F7C97}" destId="{301D9BA9-77C9-428A-9E66-E2A0F744F25A}" srcOrd="0" destOrd="0" parTransId="{19073706-8AF2-44B9-8D9C-5F180FD7794C}" sibTransId="{39D0EC3E-EB55-4170-A562-38BBB31D0E1B}"/>
    <dgm:cxn modelId="{2DBAF103-D82A-42F0-8710-A5BFA2729457}" type="presOf" srcId="{7796116D-8E15-4C70-8BEE-7B5875F4D5AF}" destId="{6BB3C064-A3AF-40F9-BAF2-7F3E8EE46F71}" srcOrd="1" destOrd="0" presId="urn:microsoft.com/office/officeart/2005/8/layout/vList4#1"/>
    <dgm:cxn modelId="{2F892A89-496E-4F0C-B5F2-774822A62905}" type="presOf" srcId="{7796116D-8E15-4C70-8BEE-7B5875F4D5AF}" destId="{197190EA-BECB-4106-AA55-AEB294537BB2}" srcOrd="0" destOrd="0" presId="urn:microsoft.com/office/officeart/2005/8/layout/vList4#1"/>
    <dgm:cxn modelId="{B4BB17E2-ABB2-41B8-B007-2E3AB1F6CE8E}" srcId="{7E5FDD1A-A545-4F92-B488-D7D21F0F7C97}" destId="{7796116D-8E15-4C70-8BEE-7B5875F4D5AF}" srcOrd="2" destOrd="0" parTransId="{941518F2-7510-401D-B022-99A62BE7A172}" sibTransId="{071CEEB5-FD8B-4E24-88DC-319B63820BF5}"/>
    <dgm:cxn modelId="{FE20D9A9-0D1E-44D2-B4A2-034F0290FF78}" type="presOf" srcId="{301D9BA9-77C9-428A-9E66-E2A0F744F25A}" destId="{9E071D5F-446F-40D2-A755-73C5259133EF}" srcOrd="0" destOrd="0" presId="urn:microsoft.com/office/officeart/2005/8/layout/vList4#1"/>
    <dgm:cxn modelId="{31A36337-7A61-4915-9A05-B531347DA27B}" type="presOf" srcId="{AE6AD3A2-178B-48F2-82B3-A7A514EDDFB6}" destId="{D9420113-0601-4C84-8BB1-A3AE5744D856}" srcOrd="1" destOrd="0" presId="urn:microsoft.com/office/officeart/2005/8/layout/vList4#1"/>
    <dgm:cxn modelId="{8CEF466B-EBD9-462D-99A6-3DC1B8283A8B}" srcId="{7E5FDD1A-A545-4F92-B488-D7D21F0F7C97}" destId="{AE6AD3A2-178B-48F2-82B3-A7A514EDDFB6}" srcOrd="1" destOrd="0" parTransId="{08D30AF6-9903-417B-AB69-E1066299456E}" sibTransId="{C59C5607-204D-4903-A77B-E3A9ED792648}"/>
    <dgm:cxn modelId="{5E7BD7A7-8EFA-448F-9871-09194A5F1D3C}" type="presOf" srcId="{AE6AD3A2-178B-48F2-82B3-A7A514EDDFB6}" destId="{1484CC1A-1CE9-4291-9EC1-7D45FE912EC6}" srcOrd="0" destOrd="0" presId="urn:microsoft.com/office/officeart/2005/8/layout/vList4#1"/>
    <dgm:cxn modelId="{6DA99AE0-A5FC-45A4-92EF-671FD61B5BA3}" type="presOf" srcId="{301D9BA9-77C9-428A-9E66-E2A0F744F25A}" destId="{E3A05649-4EC4-4EE4-896A-4B19D4D33A86}" srcOrd="1" destOrd="0" presId="urn:microsoft.com/office/officeart/2005/8/layout/vList4#1"/>
    <dgm:cxn modelId="{872DBB83-6736-4AAF-89BB-6A76CA7F3180}" type="presParOf" srcId="{4FBC50A6-2855-471E-AB74-EE72137F7E3E}" destId="{94FCB7CD-157E-44EF-A20A-62DF452B91E8}" srcOrd="0" destOrd="0" presId="urn:microsoft.com/office/officeart/2005/8/layout/vList4#1"/>
    <dgm:cxn modelId="{11108D23-FECA-47E2-B038-69DC6F9E1B01}" type="presParOf" srcId="{94FCB7CD-157E-44EF-A20A-62DF452B91E8}" destId="{9E071D5F-446F-40D2-A755-73C5259133EF}" srcOrd="0" destOrd="0" presId="urn:microsoft.com/office/officeart/2005/8/layout/vList4#1"/>
    <dgm:cxn modelId="{8E80BCE5-211B-4E0D-879B-D40857B426C5}" type="presParOf" srcId="{94FCB7CD-157E-44EF-A20A-62DF452B91E8}" destId="{BBEA38EA-ACE1-43A5-8D5C-029532096C56}" srcOrd="1" destOrd="0" presId="urn:microsoft.com/office/officeart/2005/8/layout/vList4#1"/>
    <dgm:cxn modelId="{2099F1A0-45FF-4AEE-9D65-EE006A7AC45C}" type="presParOf" srcId="{94FCB7CD-157E-44EF-A20A-62DF452B91E8}" destId="{E3A05649-4EC4-4EE4-896A-4B19D4D33A86}" srcOrd="2" destOrd="0" presId="urn:microsoft.com/office/officeart/2005/8/layout/vList4#1"/>
    <dgm:cxn modelId="{616B9E62-A93D-46DA-B61A-DC64E3DBD3EF}" type="presParOf" srcId="{4FBC50A6-2855-471E-AB74-EE72137F7E3E}" destId="{589BDC55-846E-4392-A2E5-AE7FF6A0F490}" srcOrd="1" destOrd="0" presId="urn:microsoft.com/office/officeart/2005/8/layout/vList4#1"/>
    <dgm:cxn modelId="{FE28EA11-347B-4E6F-919C-A0373D2AF61F}" type="presParOf" srcId="{4FBC50A6-2855-471E-AB74-EE72137F7E3E}" destId="{35BE1E15-F986-46E1-ABA4-B0FDAFA136FB}" srcOrd="2" destOrd="0" presId="urn:microsoft.com/office/officeart/2005/8/layout/vList4#1"/>
    <dgm:cxn modelId="{C65CA9C6-1EDD-4649-916C-03F8B917473F}" type="presParOf" srcId="{35BE1E15-F986-46E1-ABA4-B0FDAFA136FB}" destId="{1484CC1A-1CE9-4291-9EC1-7D45FE912EC6}" srcOrd="0" destOrd="0" presId="urn:microsoft.com/office/officeart/2005/8/layout/vList4#1"/>
    <dgm:cxn modelId="{90A955AE-BF1D-4FE6-A61E-5A592737B9BB}" type="presParOf" srcId="{35BE1E15-F986-46E1-ABA4-B0FDAFA136FB}" destId="{8B7D6CBC-FA17-49CF-9A55-776E3D230193}" srcOrd="1" destOrd="0" presId="urn:microsoft.com/office/officeart/2005/8/layout/vList4#1"/>
    <dgm:cxn modelId="{30CFF87A-B294-4563-AA34-8219634C6A07}" type="presParOf" srcId="{35BE1E15-F986-46E1-ABA4-B0FDAFA136FB}" destId="{D9420113-0601-4C84-8BB1-A3AE5744D856}" srcOrd="2" destOrd="0" presId="urn:microsoft.com/office/officeart/2005/8/layout/vList4#1"/>
    <dgm:cxn modelId="{EBC498A9-C3D3-4358-B3CF-E3BA14B56251}" type="presParOf" srcId="{4FBC50A6-2855-471E-AB74-EE72137F7E3E}" destId="{B8806A2C-97CD-4A16-B7CE-4F9EF871E123}" srcOrd="3" destOrd="0" presId="urn:microsoft.com/office/officeart/2005/8/layout/vList4#1"/>
    <dgm:cxn modelId="{8838CFF2-B3D5-44B8-8E7A-B94F9617A99B}" type="presParOf" srcId="{4FBC50A6-2855-471E-AB74-EE72137F7E3E}" destId="{C7834DE3-1A8F-46A4-A7F3-5EDDB7A6D210}" srcOrd="4" destOrd="0" presId="urn:microsoft.com/office/officeart/2005/8/layout/vList4#1"/>
    <dgm:cxn modelId="{F66EF406-1F88-4299-9B60-85530E48F848}" type="presParOf" srcId="{C7834DE3-1A8F-46A4-A7F3-5EDDB7A6D210}" destId="{197190EA-BECB-4106-AA55-AEB294537BB2}" srcOrd="0" destOrd="0" presId="urn:microsoft.com/office/officeart/2005/8/layout/vList4#1"/>
    <dgm:cxn modelId="{BF5FDCEF-3B3B-4A4B-8FDB-1A4E960B1254}" type="presParOf" srcId="{C7834DE3-1A8F-46A4-A7F3-5EDDB7A6D210}" destId="{5775B761-A4A3-41B0-BD2E-DE0910F20451}" srcOrd="1" destOrd="0" presId="urn:microsoft.com/office/officeart/2005/8/layout/vList4#1"/>
    <dgm:cxn modelId="{2B4643BC-1BB4-4756-9AEB-D8E0D5BEB806}" type="presParOf" srcId="{C7834DE3-1A8F-46A4-A7F3-5EDDB7A6D210}" destId="{6BB3C064-A3AF-40F9-BAF2-7F3E8EE46F7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95F87E-1A7D-448C-BE66-A4EBA906FCE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9F92B97C-F9F4-4A82-BE25-9478E3FA72B8}">
      <dgm:prSet phldrT="[Текст]" custT="1"/>
      <dgm:spPr>
        <a:xfrm>
          <a:off x="427430" y="647128"/>
          <a:ext cx="3132586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 dirty="0">
              <a:latin typeface="Franklin Gothic Book"/>
              <a:ea typeface="+mn-ea"/>
              <a:cs typeface="+mn-cs"/>
            </a:rPr>
            <a:t>Зображення </a:t>
          </a:r>
        </a:p>
      </dgm:t>
    </dgm:pt>
    <dgm:pt modelId="{658BC031-0F78-47CC-BF6F-9BA491C1F2FA}" type="parTrans" cxnId="{70A73789-B3A2-409C-89E7-528941ACF2E0}">
      <dgm:prSet/>
      <dgm:spPr/>
      <dgm:t>
        <a:bodyPr/>
        <a:lstStyle/>
        <a:p>
          <a:endParaRPr lang="uk-UA" sz="2400" i="1"/>
        </a:p>
      </dgm:t>
    </dgm:pt>
    <dgm:pt modelId="{B28C8177-E740-40C6-BF40-61737F6B915B}" type="sibTrans" cxnId="{70A73789-B3A2-409C-89E7-528941ACF2E0}">
      <dgm:prSet/>
      <dgm:spPr>
        <a:xfrm>
          <a:off x="-5119486" y="-420036"/>
          <a:ext cx="6096657" cy="6096657"/>
        </a:xfrm>
        <a:prstGeom prst="blockArc">
          <a:avLst>
            <a:gd name="adj1" fmla="val 18900000"/>
            <a:gd name="adj2" fmla="val 2700000"/>
            <a:gd name="adj3" fmla="val 448"/>
          </a:avLst>
        </a:prstGeom>
      </dgm:spPr>
      <dgm:t>
        <a:bodyPr/>
        <a:lstStyle/>
        <a:p>
          <a:endParaRPr lang="uk-UA" sz="2400" i="1"/>
        </a:p>
      </dgm:t>
    </dgm:pt>
    <dgm:pt modelId="{DA6F259D-C58C-406C-84E6-ED3BABF1826B}">
      <dgm:prSet phldrT="[Текст]" custT="1"/>
      <dgm:spPr>
        <a:xfrm>
          <a:off x="833153" y="1496159"/>
          <a:ext cx="2726862" cy="566202"/>
        </a:xfrm>
        <a:prstGeom prst="rect">
          <a:avLst/>
        </a:prstGeom>
        <a:solidFill>
          <a:srgbClr val="7030A0"/>
        </a:solidFill>
      </dgm:spPr>
      <dgm:t>
        <a:bodyPr/>
        <a:lstStyle/>
        <a:p>
          <a:pPr>
            <a:buNone/>
          </a:pPr>
          <a:r>
            <a:rPr lang="uk-UA" sz="3200" i="1">
              <a:latin typeface="Franklin Gothic Book"/>
              <a:ea typeface="+mn-ea"/>
              <a:cs typeface="+mn-cs"/>
            </a:rPr>
            <a:t>Звук </a:t>
          </a:r>
          <a:endParaRPr lang="uk-UA" sz="3200" i="1" dirty="0">
            <a:latin typeface="Franklin Gothic Book"/>
            <a:ea typeface="+mn-ea"/>
            <a:cs typeface="+mn-cs"/>
          </a:endParaRPr>
        </a:p>
      </dgm:t>
    </dgm:pt>
    <dgm:pt modelId="{9521589F-8BF6-43B5-A500-4FAB338C4D4E}" type="parTrans" cxnId="{AE9FDD4C-E5D5-4A75-AA39-578EA0324F7E}">
      <dgm:prSet/>
      <dgm:spPr/>
      <dgm:t>
        <a:bodyPr/>
        <a:lstStyle/>
        <a:p>
          <a:endParaRPr lang="uk-UA" sz="2400" i="1"/>
        </a:p>
      </dgm:t>
    </dgm:pt>
    <dgm:pt modelId="{8E8DDC87-B6BE-4D19-A905-18B5DFBE5C2D}" type="sibTrans" cxnId="{AE9FDD4C-E5D5-4A75-AA39-578EA0324F7E}">
      <dgm:prSet/>
      <dgm:spPr/>
      <dgm:t>
        <a:bodyPr/>
        <a:lstStyle/>
        <a:p>
          <a:endParaRPr lang="uk-UA" sz="2400" i="1"/>
        </a:p>
      </dgm:t>
    </dgm:pt>
    <dgm:pt modelId="{17241ABC-C6F0-4301-96A3-B77D6E054E88}">
      <dgm:prSet phldrT="[Текст]" custT="1"/>
      <dgm:spPr>
        <a:xfrm>
          <a:off x="957678" y="2345190"/>
          <a:ext cx="2602337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>
              <a:solidFill>
                <a:srgbClr val="002060"/>
              </a:solidFill>
              <a:latin typeface="Franklin Gothic Book"/>
              <a:ea typeface="+mn-ea"/>
              <a:cs typeface="+mn-cs"/>
            </a:rPr>
            <a:t>Відео </a:t>
          </a:r>
          <a:endParaRPr lang="uk-UA" sz="3200" i="1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gm:t>
    </dgm:pt>
    <dgm:pt modelId="{D4034FB6-9EBC-417D-AA24-F1FDA20B554F}" type="parTrans" cxnId="{1128CDFA-CA24-4EBE-8369-ADDEBEBF9D9C}">
      <dgm:prSet/>
      <dgm:spPr/>
      <dgm:t>
        <a:bodyPr/>
        <a:lstStyle/>
        <a:p>
          <a:endParaRPr lang="uk-UA" sz="2400" i="1"/>
        </a:p>
      </dgm:t>
    </dgm:pt>
    <dgm:pt modelId="{533F7939-5D67-46D5-99DD-C4F6425994FD}" type="sibTrans" cxnId="{1128CDFA-CA24-4EBE-8369-ADDEBEBF9D9C}">
      <dgm:prSet/>
      <dgm:spPr/>
      <dgm:t>
        <a:bodyPr/>
        <a:lstStyle/>
        <a:p>
          <a:endParaRPr lang="uk-UA" sz="2400" i="1"/>
        </a:p>
      </dgm:t>
    </dgm:pt>
    <dgm:pt modelId="{AD020E3C-7461-4960-B7ED-0A786DACCF17}">
      <dgm:prSet phldrT="[Текст]" custT="1"/>
      <dgm:spPr>
        <a:xfrm>
          <a:off x="833153" y="3194222"/>
          <a:ext cx="2726862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 dirty="0">
              <a:latin typeface="Franklin Gothic Book"/>
              <a:ea typeface="+mn-ea"/>
              <a:cs typeface="+mn-cs"/>
            </a:rPr>
            <a:t>Анімацію </a:t>
          </a:r>
        </a:p>
      </dgm:t>
    </dgm:pt>
    <dgm:pt modelId="{00ECFB68-9CA3-4017-8F76-6325B28B4EF1}" type="parTrans" cxnId="{AC73889C-87C7-457D-9F6B-FDB6CC0B21BD}">
      <dgm:prSet/>
      <dgm:spPr/>
      <dgm:t>
        <a:bodyPr/>
        <a:lstStyle/>
        <a:p>
          <a:endParaRPr lang="uk-UA" sz="2400" i="1"/>
        </a:p>
      </dgm:t>
    </dgm:pt>
    <dgm:pt modelId="{04303BF6-C36E-4A15-9DFD-1B3C4CED3AFA}" type="sibTrans" cxnId="{AC73889C-87C7-457D-9F6B-FDB6CC0B21BD}">
      <dgm:prSet/>
      <dgm:spPr/>
      <dgm:t>
        <a:bodyPr/>
        <a:lstStyle/>
        <a:p>
          <a:endParaRPr lang="uk-UA" sz="2400" i="1"/>
        </a:p>
      </dgm:t>
    </dgm:pt>
    <dgm:pt modelId="{32BB5843-D1C1-4DF4-8B83-BCC03BA904CC}">
      <dgm:prSet phldrT="[Текст]" custT="1"/>
      <dgm:spPr>
        <a:xfrm>
          <a:off x="427430" y="4043253"/>
          <a:ext cx="3132586" cy="566202"/>
        </a:xfrm>
        <a:prstGeom prst="rect">
          <a:avLst/>
        </a:prstGeom>
        <a:solidFill>
          <a:srgbClr val="008000"/>
        </a:solidFill>
      </dgm:spPr>
      <dgm:t>
        <a:bodyPr/>
        <a:lstStyle/>
        <a:p>
          <a:pPr>
            <a:buNone/>
          </a:pPr>
          <a:r>
            <a:rPr lang="uk-UA" sz="3200" i="1">
              <a:latin typeface="Franklin Gothic Book"/>
              <a:ea typeface="+mn-ea"/>
              <a:cs typeface="+mn-cs"/>
            </a:rPr>
            <a:t>Текст </a:t>
          </a:r>
          <a:endParaRPr lang="uk-UA" sz="3200" i="1" dirty="0">
            <a:latin typeface="Franklin Gothic Book"/>
            <a:ea typeface="+mn-ea"/>
            <a:cs typeface="+mn-cs"/>
          </a:endParaRPr>
        </a:p>
      </dgm:t>
    </dgm:pt>
    <dgm:pt modelId="{0A6686C3-C5C0-4FAA-B80F-6C3B9483CF20}" type="parTrans" cxnId="{EC49A0F8-FBC7-44D3-9901-22409DF5ACC5}">
      <dgm:prSet/>
      <dgm:spPr/>
      <dgm:t>
        <a:bodyPr/>
        <a:lstStyle/>
        <a:p>
          <a:endParaRPr lang="uk-UA" sz="2400" i="1"/>
        </a:p>
      </dgm:t>
    </dgm:pt>
    <dgm:pt modelId="{35E5CCCE-4A4B-4A4E-A862-0E9E3AF131E7}" type="sibTrans" cxnId="{EC49A0F8-FBC7-44D3-9901-22409DF5ACC5}">
      <dgm:prSet/>
      <dgm:spPr/>
      <dgm:t>
        <a:bodyPr/>
        <a:lstStyle/>
        <a:p>
          <a:endParaRPr lang="uk-UA" sz="2400" i="1"/>
        </a:p>
      </dgm:t>
    </dgm:pt>
    <dgm:pt modelId="{AF793749-7FB5-41AD-AF3E-8DB05ACB631E}" type="pres">
      <dgm:prSet presAssocID="{1795F87E-1A7D-448C-BE66-A4EBA906FC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3E61BF-2159-4088-B33C-D754BC908AC8}" type="pres">
      <dgm:prSet presAssocID="{1795F87E-1A7D-448C-BE66-A4EBA906FCE5}" presName="Name1" presStyleCnt="0"/>
      <dgm:spPr/>
    </dgm:pt>
    <dgm:pt modelId="{44215811-695B-4657-B3CE-08F7D43B1965}" type="pres">
      <dgm:prSet presAssocID="{1795F87E-1A7D-448C-BE66-A4EBA906FCE5}" presName="cycle" presStyleCnt="0"/>
      <dgm:spPr/>
    </dgm:pt>
    <dgm:pt modelId="{6F6B67EC-70FB-47F5-AEC4-2A9CD544AD71}" type="pres">
      <dgm:prSet presAssocID="{1795F87E-1A7D-448C-BE66-A4EBA906FCE5}" presName="srcNode" presStyleLbl="node1" presStyleIdx="0" presStyleCnt="5"/>
      <dgm:spPr/>
    </dgm:pt>
    <dgm:pt modelId="{AD58EB4F-1B74-43AC-82CF-6CBA4D6BED81}" type="pres">
      <dgm:prSet presAssocID="{1795F87E-1A7D-448C-BE66-A4EBA906FCE5}" presName="conn" presStyleLbl="parChTrans1D2" presStyleIdx="0" presStyleCnt="1"/>
      <dgm:spPr/>
      <dgm:t>
        <a:bodyPr/>
        <a:lstStyle/>
        <a:p>
          <a:endParaRPr lang="ru-RU"/>
        </a:p>
      </dgm:t>
    </dgm:pt>
    <dgm:pt modelId="{6A7E7263-198B-48D8-8EA5-22FB1FE7C3D1}" type="pres">
      <dgm:prSet presAssocID="{1795F87E-1A7D-448C-BE66-A4EBA906FCE5}" presName="extraNode" presStyleLbl="node1" presStyleIdx="0" presStyleCnt="5"/>
      <dgm:spPr/>
    </dgm:pt>
    <dgm:pt modelId="{27E753C2-2586-49C8-A07F-F3048EFC7706}" type="pres">
      <dgm:prSet presAssocID="{1795F87E-1A7D-448C-BE66-A4EBA906FCE5}" presName="dstNode" presStyleLbl="node1" presStyleIdx="0" presStyleCnt="5"/>
      <dgm:spPr/>
    </dgm:pt>
    <dgm:pt modelId="{B9E0B09C-921E-41AF-A24E-9D442F198AC7}" type="pres">
      <dgm:prSet presAssocID="{9F92B97C-F9F4-4A82-BE25-9478E3FA72B8}" presName="text_1" presStyleLbl="node1" presStyleIdx="0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0EF98-3B0C-442F-8583-AA003E1CD2B3}" type="pres">
      <dgm:prSet presAssocID="{9F92B97C-F9F4-4A82-BE25-9478E3FA72B8}" presName="accent_1" presStyleCnt="0"/>
      <dgm:spPr/>
    </dgm:pt>
    <dgm:pt modelId="{4BFAA8A6-2D2D-4C6C-84E1-D8AE9BBE3EF2}" type="pres">
      <dgm:prSet presAssocID="{9F92B97C-F9F4-4A82-BE25-9478E3FA72B8}" presName="accentRepeatNode" presStyleLbl="solidFgAcc1" presStyleIdx="0" presStyleCnt="5"/>
      <dgm:spPr>
        <a:xfrm>
          <a:off x="73553" y="576352"/>
          <a:ext cx="707752" cy="707752"/>
        </a:xfrm>
        <a:prstGeom prst="ellipse">
          <a:avLst/>
        </a:prstGeom>
      </dgm:spPr>
    </dgm:pt>
    <dgm:pt modelId="{2EE8A777-E0AB-4C46-9144-2B6B5998EC84}" type="pres">
      <dgm:prSet presAssocID="{DA6F259D-C58C-406C-84E6-ED3BABF1826B}" presName="text_2" presStyleLbl="node1" presStyleIdx="1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EAAE-CD29-4935-BFEC-F9DF34317B8E}" type="pres">
      <dgm:prSet presAssocID="{DA6F259D-C58C-406C-84E6-ED3BABF1826B}" presName="accent_2" presStyleCnt="0"/>
      <dgm:spPr/>
    </dgm:pt>
    <dgm:pt modelId="{B3022D59-5D93-4184-B7BB-C6F20469F731}" type="pres">
      <dgm:prSet presAssocID="{DA6F259D-C58C-406C-84E6-ED3BABF1826B}" presName="accentRepeatNode" presStyleLbl="solidFgAcc1" presStyleIdx="1" presStyleCnt="5"/>
      <dgm:spPr>
        <a:xfrm>
          <a:off x="479277" y="1425384"/>
          <a:ext cx="707752" cy="707752"/>
        </a:xfrm>
        <a:prstGeom prst="ellipse">
          <a:avLst/>
        </a:prstGeom>
      </dgm:spPr>
    </dgm:pt>
    <dgm:pt modelId="{900D1ED5-F7F8-4CF5-934E-A11EE1713448}" type="pres">
      <dgm:prSet presAssocID="{17241ABC-C6F0-4301-96A3-B77D6E054E88}" presName="text_3" presStyleLbl="node1" presStyleIdx="2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33966-E2E7-4A31-8B84-FEC8DCFC6739}" type="pres">
      <dgm:prSet presAssocID="{17241ABC-C6F0-4301-96A3-B77D6E054E88}" presName="accent_3" presStyleCnt="0"/>
      <dgm:spPr/>
    </dgm:pt>
    <dgm:pt modelId="{52AC024D-4CF2-4C14-B164-8CEA3BE9EF17}" type="pres">
      <dgm:prSet presAssocID="{17241ABC-C6F0-4301-96A3-B77D6E054E88}" presName="accentRepeatNode" presStyleLbl="solidFgAcc1" presStyleIdx="2" presStyleCnt="5"/>
      <dgm:spPr>
        <a:xfrm>
          <a:off x="603802" y="2274415"/>
          <a:ext cx="707752" cy="707752"/>
        </a:xfrm>
        <a:prstGeom prst="ellipse">
          <a:avLst/>
        </a:prstGeom>
      </dgm:spPr>
    </dgm:pt>
    <dgm:pt modelId="{C23AB4AD-F9D3-4148-8DFC-72828DF48CBF}" type="pres">
      <dgm:prSet presAssocID="{AD020E3C-7461-4960-B7ED-0A786DACCF17}" presName="text_4" presStyleLbl="node1" presStyleIdx="3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84DE-084C-4BDC-97C1-BE8236E7F395}" type="pres">
      <dgm:prSet presAssocID="{AD020E3C-7461-4960-B7ED-0A786DACCF17}" presName="accent_4" presStyleCnt="0"/>
      <dgm:spPr/>
    </dgm:pt>
    <dgm:pt modelId="{2B685A5F-A05C-4399-97E1-6ADBC41C0160}" type="pres">
      <dgm:prSet presAssocID="{AD020E3C-7461-4960-B7ED-0A786DACCF17}" presName="accentRepeatNode" presStyleLbl="solidFgAcc1" presStyleIdx="3" presStyleCnt="5"/>
      <dgm:spPr>
        <a:xfrm>
          <a:off x="479277" y="3123447"/>
          <a:ext cx="707752" cy="707752"/>
        </a:xfrm>
        <a:prstGeom prst="ellipse">
          <a:avLst/>
        </a:prstGeom>
      </dgm:spPr>
    </dgm:pt>
    <dgm:pt modelId="{BD6B0D1D-4CE7-40D8-9074-56F9542AE38E}" type="pres">
      <dgm:prSet presAssocID="{32BB5843-D1C1-4DF4-8B83-BCC03BA904CC}" presName="text_5" presStyleLbl="node1" presStyleIdx="4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F620D-158C-4F04-A89E-BDE037D4E935}" type="pres">
      <dgm:prSet presAssocID="{32BB5843-D1C1-4DF4-8B83-BCC03BA904CC}" presName="accent_5" presStyleCnt="0"/>
      <dgm:spPr/>
    </dgm:pt>
    <dgm:pt modelId="{4E393FF8-AA37-4DC1-921A-0F59B2A8B1C4}" type="pres">
      <dgm:prSet presAssocID="{32BB5843-D1C1-4DF4-8B83-BCC03BA904CC}" presName="accentRepeatNode" presStyleLbl="solidFgAcc1" presStyleIdx="4" presStyleCnt="5"/>
      <dgm:spPr>
        <a:xfrm>
          <a:off x="73553" y="3972478"/>
          <a:ext cx="707752" cy="707752"/>
        </a:xfrm>
        <a:prstGeom prst="ellipse">
          <a:avLst/>
        </a:prstGeom>
      </dgm:spPr>
    </dgm:pt>
  </dgm:ptLst>
  <dgm:cxnLst>
    <dgm:cxn modelId="{7F47687F-E7EE-4F13-B846-831FFE1BCB8E}" type="presOf" srcId="{32BB5843-D1C1-4DF4-8B83-BCC03BA904CC}" destId="{BD6B0D1D-4CE7-40D8-9074-56F9542AE38E}" srcOrd="0" destOrd="0" presId="urn:microsoft.com/office/officeart/2008/layout/VerticalCurvedList"/>
    <dgm:cxn modelId="{EC49A0F8-FBC7-44D3-9901-22409DF5ACC5}" srcId="{1795F87E-1A7D-448C-BE66-A4EBA906FCE5}" destId="{32BB5843-D1C1-4DF4-8B83-BCC03BA904CC}" srcOrd="4" destOrd="0" parTransId="{0A6686C3-C5C0-4FAA-B80F-6C3B9483CF20}" sibTransId="{35E5CCCE-4A4B-4A4E-A862-0E9E3AF131E7}"/>
    <dgm:cxn modelId="{22DB58DB-0AEE-4B19-B014-5A5F0A01BC94}" type="presOf" srcId="{1795F87E-1A7D-448C-BE66-A4EBA906FCE5}" destId="{AF793749-7FB5-41AD-AF3E-8DB05ACB631E}" srcOrd="0" destOrd="0" presId="urn:microsoft.com/office/officeart/2008/layout/VerticalCurvedList"/>
    <dgm:cxn modelId="{1128CDFA-CA24-4EBE-8369-ADDEBEBF9D9C}" srcId="{1795F87E-1A7D-448C-BE66-A4EBA906FCE5}" destId="{17241ABC-C6F0-4301-96A3-B77D6E054E88}" srcOrd="2" destOrd="0" parTransId="{D4034FB6-9EBC-417D-AA24-F1FDA20B554F}" sibTransId="{533F7939-5D67-46D5-99DD-C4F6425994FD}"/>
    <dgm:cxn modelId="{F41FB46B-CA8B-47C2-A8C9-D90CAB910E5F}" type="presOf" srcId="{AD020E3C-7461-4960-B7ED-0A786DACCF17}" destId="{C23AB4AD-F9D3-4148-8DFC-72828DF48CBF}" srcOrd="0" destOrd="0" presId="urn:microsoft.com/office/officeart/2008/layout/VerticalCurvedList"/>
    <dgm:cxn modelId="{356BEE1E-6665-43D2-BB9C-B526BBC851E8}" type="presOf" srcId="{DA6F259D-C58C-406C-84E6-ED3BABF1826B}" destId="{2EE8A777-E0AB-4C46-9144-2B6B5998EC84}" srcOrd="0" destOrd="0" presId="urn:microsoft.com/office/officeart/2008/layout/VerticalCurvedList"/>
    <dgm:cxn modelId="{AE9FDD4C-E5D5-4A75-AA39-578EA0324F7E}" srcId="{1795F87E-1A7D-448C-BE66-A4EBA906FCE5}" destId="{DA6F259D-C58C-406C-84E6-ED3BABF1826B}" srcOrd="1" destOrd="0" parTransId="{9521589F-8BF6-43B5-A500-4FAB338C4D4E}" sibTransId="{8E8DDC87-B6BE-4D19-A905-18B5DFBE5C2D}"/>
    <dgm:cxn modelId="{AC73889C-87C7-457D-9F6B-FDB6CC0B21BD}" srcId="{1795F87E-1A7D-448C-BE66-A4EBA906FCE5}" destId="{AD020E3C-7461-4960-B7ED-0A786DACCF17}" srcOrd="3" destOrd="0" parTransId="{00ECFB68-9CA3-4017-8F76-6325B28B4EF1}" sibTransId="{04303BF6-C36E-4A15-9DFD-1B3C4CED3AFA}"/>
    <dgm:cxn modelId="{70A73789-B3A2-409C-89E7-528941ACF2E0}" srcId="{1795F87E-1A7D-448C-BE66-A4EBA906FCE5}" destId="{9F92B97C-F9F4-4A82-BE25-9478E3FA72B8}" srcOrd="0" destOrd="0" parTransId="{658BC031-0F78-47CC-BF6F-9BA491C1F2FA}" sibTransId="{B28C8177-E740-40C6-BF40-61737F6B915B}"/>
    <dgm:cxn modelId="{44810072-D68C-490D-B0DC-D8E43DEC530D}" type="presOf" srcId="{B28C8177-E740-40C6-BF40-61737F6B915B}" destId="{AD58EB4F-1B74-43AC-82CF-6CBA4D6BED81}" srcOrd="0" destOrd="0" presId="urn:microsoft.com/office/officeart/2008/layout/VerticalCurvedList"/>
    <dgm:cxn modelId="{C534DBC6-824A-4B34-8155-D7A94CA2EF7A}" type="presOf" srcId="{9F92B97C-F9F4-4A82-BE25-9478E3FA72B8}" destId="{B9E0B09C-921E-41AF-A24E-9D442F198AC7}" srcOrd="0" destOrd="0" presId="urn:microsoft.com/office/officeart/2008/layout/VerticalCurvedList"/>
    <dgm:cxn modelId="{17584702-5FC4-4523-9D8A-C2C7CC685680}" type="presOf" srcId="{17241ABC-C6F0-4301-96A3-B77D6E054E88}" destId="{900D1ED5-F7F8-4CF5-934E-A11EE1713448}" srcOrd="0" destOrd="0" presId="urn:microsoft.com/office/officeart/2008/layout/VerticalCurvedList"/>
    <dgm:cxn modelId="{6A6D1F09-A4F6-45FF-B6E0-7FBB2C17FCDF}" type="presParOf" srcId="{AF793749-7FB5-41AD-AF3E-8DB05ACB631E}" destId="{433E61BF-2159-4088-B33C-D754BC908AC8}" srcOrd="0" destOrd="0" presId="urn:microsoft.com/office/officeart/2008/layout/VerticalCurvedList"/>
    <dgm:cxn modelId="{F1C1BE63-31A8-429C-8125-C4F3D8BC9E19}" type="presParOf" srcId="{433E61BF-2159-4088-B33C-D754BC908AC8}" destId="{44215811-695B-4657-B3CE-08F7D43B1965}" srcOrd="0" destOrd="0" presId="urn:microsoft.com/office/officeart/2008/layout/VerticalCurvedList"/>
    <dgm:cxn modelId="{C55E8A5F-B470-4B90-94A9-2DFE12ECEABC}" type="presParOf" srcId="{44215811-695B-4657-B3CE-08F7D43B1965}" destId="{6F6B67EC-70FB-47F5-AEC4-2A9CD544AD71}" srcOrd="0" destOrd="0" presId="urn:microsoft.com/office/officeart/2008/layout/VerticalCurvedList"/>
    <dgm:cxn modelId="{7A41AF6B-2FD3-4C96-800F-6484D724E1E0}" type="presParOf" srcId="{44215811-695B-4657-B3CE-08F7D43B1965}" destId="{AD58EB4F-1B74-43AC-82CF-6CBA4D6BED81}" srcOrd="1" destOrd="0" presId="urn:microsoft.com/office/officeart/2008/layout/VerticalCurvedList"/>
    <dgm:cxn modelId="{1551C8E4-27D4-47DA-A411-B7A29FCC236B}" type="presParOf" srcId="{44215811-695B-4657-B3CE-08F7D43B1965}" destId="{6A7E7263-198B-48D8-8EA5-22FB1FE7C3D1}" srcOrd="2" destOrd="0" presId="urn:microsoft.com/office/officeart/2008/layout/VerticalCurvedList"/>
    <dgm:cxn modelId="{0B203EA9-E49A-4A6C-AF43-BDE598108368}" type="presParOf" srcId="{44215811-695B-4657-B3CE-08F7D43B1965}" destId="{27E753C2-2586-49C8-A07F-F3048EFC7706}" srcOrd="3" destOrd="0" presId="urn:microsoft.com/office/officeart/2008/layout/VerticalCurvedList"/>
    <dgm:cxn modelId="{B5113AA8-1608-457B-8F31-DE1F6ADD7F80}" type="presParOf" srcId="{433E61BF-2159-4088-B33C-D754BC908AC8}" destId="{B9E0B09C-921E-41AF-A24E-9D442F198AC7}" srcOrd="1" destOrd="0" presId="urn:microsoft.com/office/officeart/2008/layout/VerticalCurvedList"/>
    <dgm:cxn modelId="{5BA016DF-BA62-453E-AC3E-C24E771C47A2}" type="presParOf" srcId="{433E61BF-2159-4088-B33C-D754BC908AC8}" destId="{AEF0EF98-3B0C-442F-8583-AA003E1CD2B3}" srcOrd="2" destOrd="0" presId="urn:microsoft.com/office/officeart/2008/layout/VerticalCurvedList"/>
    <dgm:cxn modelId="{6627C9FC-75B1-4E4A-8628-0D631206CF84}" type="presParOf" srcId="{AEF0EF98-3B0C-442F-8583-AA003E1CD2B3}" destId="{4BFAA8A6-2D2D-4C6C-84E1-D8AE9BBE3EF2}" srcOrd="0" destOrd="0" presId="urn:microsoft.com/office/officeart/2008/layout/VerticalCurvedList"/>
    <dgm:cxn modelId="{D737CBFE-1FC9-4228-938E-B1613F2E1B5A}" type="presParOf" srcId="{433E61BF-2159-4088-B33C-D754BC908AC8}" destId="{2EE8A777-E0AB-4C46-9144-2B6B5998EC84}" srcOrd="3" destOrd="0" presId="urn:microsoft.com/office/officeart/2008/layout/VerticalCurvedList"/>
    <dgm:cxn modelId="{981C170E-266E-4381-909B-C91DB011199D}" type="presParOf" srcId="{433E61BF-2159-4088-B33C-D754BC908AC8}" destId="{A238EAAE-CD29-4935-BFEC-F9DF34317B8E}" srcOrd="4" destOrd="0" presId="urn:microsoft.com/office/officeart/2008/layout/VerticalCurvedList"/>
    <dgm:cxn modelId="{4CD36698-E915-4963-9103-1CBF67004E8F}" type="presParOf" srcId="{A238EAAE-CD29-4935-BFEC-F9DF34317B8E}" destId="{B3022D59-5D93-4184-B7BB-C6F20469F731}" srcOrd="0" destOrd="0" presId="urn:microsoft.com/office/officeart/2008/layout/VerticalCurvedList"/>
    <dgm:cxn modelId="{DB5DB2FF-EE71-4B37-910B-2EF2A964284B}" type="presParOf" srcId="{433E61BF-2159-4088-B33C-D754BC908AC8}" destId="{900D1ED5-F7F8-4CF5-934E-A11EE1713448}" srcOrd="5" destOrd="0" presId="urn:microsoft.com/office/officeart/2008/layout/VerticalCurvedList"/>
    <dgm:cxn modelId="{8E9FA19A-142C-443E-B761-41B1E853E321}" type="presParOf" srcId="{433E61BF-2159-4088-B33C-D754BC908AC8}" destId="{FC433966-E2E7-4A31-8B84-FEC8DCFC6739}" srcOrd="6" destOrd="0" presId="urn:microsoft.com/office/officeart/2008/layout/VerticalCurvedList"/>
    <dgm:cxn modelId="{46692D08-84A3-4620-AFC2-A7B3E060EBBA}" type="presParOf" srcId="{FC433966-E2E7-4A31-8B84-FEC8DCFC6739}" destId="{52AC024D-4CF2-4C14-B164-8CEA3BE9EF17}" srcOrd="0" destOrd="0" presId="urn:microsoft.com/office/officeart/2008/layout/VerticalCurvedList"/>
    <dgm:cxn modelId="{7A589543-D6C6-40EC-AD7A-71E402948241}" type="presParOf" srcId="{433E61BF-2159-4088-B33C-D754BC908AC8}" destId="{C23AB4AD-F9D3-4148-8DFC-72828DF48CBF}" srcOrd="7" destOrd="0" presId="urn:microsoft.com/office/officeart/2008/layout/VerticalCurvedList"/>
    <dgm:cxn modelId="{F63221DC-BF95-4ABC-B632-F8DAA54F31CC}" type="presParOf" srcId="{433E61BF-2159-4088-B33C-D754BC908AC8}" destId="{E20B84DE-084C-4BDC-97C1-BE8236E7F395}" srcOrd="8" destOrd="0" presId="urn:microsoft.com/office/officeart/2008/layout/VerticalCurvedList"/>
    <dgm:cxn modelId="{84BFB0BF-3745-40EA-9F22-A5B1CE2ED89A}" type="presParOf" srcId="{E20B84DE-084C-4BDC-97C1-BE8236E7F395}" destId="{2B685A5F-A05C-4399-97E1-6ADBC41C0160}" srcOrd="0" destOrd="0" presId="urn:microsoft.com/office/officeart/2008/layout/VerticalCurvedList"/>
    <dgm:cxn modelId="{CA91C4D0-7356-4D71-8775-A328A5A11619}" type="presParOf" srcId="{433E61BF-2159-4088-B33C-D754BC908AC8}" destId="{BD6B0D1D-4CE7-40D8-9074-56F9542AE38E}" srcOrd="9" destOrd="0" presId="urn:microsoft.com/office/officeart/2008/layout/VerticalCurvedList"/>
    <dgm:cxn modelId="{75E9A4B4-3733-461F-9B72-CA5FE5A237BC}" type="presParOf" srcId="{433E61BF-2159-4088-B33C-D754BC908AC8}" destId="{8FFF620D-158C-4F04-A89E-BDE037D4E935}" srcOrd="10" destOrd="0" presId="urn:microsoft.com/office/officeart/2008/layout/VerticalCurvedList"/>
    <dgm:cxn modelId="{699E6654-58A9-46DD-9AE2-0ED5D9B488B8}" type="presParOf" srcId="{8FFF620D-158C-4F04-A89E-BDE037D4E935}" destId="{4E393FF8-AA37-4DC1-921A-0F59B2A8B1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15BC7-8FE9-4978-A1BF-D0CE926280FF}">
      <dsp:nvSpPr>
        <dsp:cNvPr id="0" name=""/>
        <dsp:cNvSpPr/>
      </dsp:nvSpPr>
      <dsp:spPr>
        <a:xfrm>
          <a:off x="-4800916" y="-735813"/>
          <a:ext cx="5718219" cy="5718219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082B0-C2D7-4833-906E-886FE95FE057}">
      <dsp:nvSpPr>
        <dsp:cNvPr id="0" name=""/>
        <dsp:cNvSpPr/>
      </dsp:nvSpPr>
      <dsp:spPr>
        <a:xfrm>
          <a:off x="401410" y="192915"/>
          <a:ext cx="11221918" cy="675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4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latin typeface="Verdana"/>
              <a:ea typeface="+mn-ea"/>
              <a:cs typeface="+mn-cs"/>
            </a:rPr>
            <a:t>демонстрація результатів дослідження групи в проекті;</a:t>
          </a:r>
        </a:p>
      </dsp:txBody>
      <dsp:txXfrm>
        <a:off x="401410" y="192915"/>
        <a:ext cx="11221918" cy="675817"/>
      </dsp:txXfrm>
    </dsp:sp>
    <dsp:sp modelId="{340C8D8A-F49C-4516-9356-3392CD45BA7A}">
      <dsp:nvSpPr>
        <dsp:cNvPr id="0" name=""/>
        <dsp:cNvSpPr/>
      </dsp:nvSpPr>
      <dsp:spPr>
        <a:xfrm>
          <a:off x="69539" y="198952"/>
          <a:ext cx="663742" cy="663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31B44F-E36D-49A5-AE1C-E5D15195B649}">
      <dsp:nvSpPr>
        <dsp:cNvPr id="0" name=""/>
        <dsp:cNvSpPr/>
      </dsp:nvSpPr>
      <dsp:spPr>
        <a:xfrm>
          <a:off x="781905" y="989151"/>
          <a:ext cx="10841424" cy="67581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4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latin typeface="Verdana"/>
              <a:ea typeface="+mn-ea"/>
              <a:cs typeface="+mn-cs"/>
            </a:rPr>
            <a:t>звіт про роботу театрального гуртка за рік;</a:t>
          </a:r>
        </a:p>
      </dsp:txBody>
      <dsp:txXfrm>
        <a:off x="781905" y="989151"/>
        <a:ext cx="10841424" cy="675817"/>
      </dsp:txXfrm>
    </dsp:sp>
    <dsp:sp modelId="{0A99F7FB-F9D9-49E4-98BF-C90430C5957D}">
      <dsp:nvSpPr>
        <dsp:cNvPr id="0" name=""/>
        <dsp:cNvSpPr/>
      </dsp:nvSpPr>
      <dsp:spPr>
        <a:xfrm>
          <a:off x="450034" y="995188"/>
          <a:ext cx="663742" cy="663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4B5907-72C4-453E-A768-4525EB5F782E}">
      <dsp:nvSpPr>
        <dsp:cNvPr id="0" name=""/>
        <dsp:cNvSpPr/>
      </dsp:nvSpPr>
      <dsp:spPr>
        <a:xfrm>
          <a:off x="898686" y="1785387"/>
          <a:ext cx="10724642" cy="6758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4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зустріч з поетом або письменником;</a:t>
          </a:r>
        </a:p>
      </dsp:txBody>
      <dsp:txXfrm>
        <a:off x="898686" y="1785387"/>
        <a:ext cx="10724642" cy="675817"/>
      </dsp:txXfrm>
    </dsp:sp>
    <dsp:sp modelId="{F8B20726-53BA-4C15-A134-1BCE0C15F500}">
      <dsp:nvSpPr>
        <dsp:cNvPr id="0" name=""/>
        <dsp:cNvSpPr/>
      </dsp:nvSpPr>
      <dsp:spPr>
        <a:xfrm>
          <a:off x="566815" y="1791424"/>
          <a:ext cx="663742" cy="663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2B87F-2260-4F0B-8894-34D31CD3DA68}">
      <dsp:nvSpPr>
        <dsp:cNvPr id="0" name=""/>
        <dsp:cNvSpPr/>
      </dsp:nvSpPr>
      <dsp:spPr>
        <a:xfrm>
          <a:off x="781905" y="2581623"/>
          <a:ext cx="10841424" cy="6758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4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b="1" i="1" kern="1200" noProof="0" dirty="0">
              <a:latin typeface="Verdana"/>
              <a:ea typeface="+mn-ea"/>
              <a:cs typeface="+mn-cs"/>
            </a:rPr>
            <a:t>подання результатів екологічного руху;</a:t>
          </a:r>
          <a:endParaRPr lang="uk-UA" sz="2400" b="1" i="1" kern="1200" noProof="0" dirty="0">
            <a:latin typeface="Verdana"/>
            <a:ea typeface="+mn-ea"/>
            <a:cs typeface="+mn-cs"/>
          </a:endParaRPr>
        </a:p>
      </dsp:txBody>
      <dsp:txXfrm>
        <a:off x="781905" y="2581623"/>
        <a:ext cx="10841424" cy="675817"/>
      </dsp:txXfrm>
    </dsp:sp>
    <dsp:sp modelId="{96ADACE0-51BC-4945-A27F-374AC2CB5665}">
      <dsp:nvSpPr>
        <dsp:cNvPr id="0" name=""/>
        <dsp:cNvSpPr/>
      </dsp:nvSpPr>
      <dsp:spPr>
        <a:xfrm>
          <a:off x="450034" y="2587660"/>
          <a:ext cx="663742" cy="663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D614ED-A8C3-4A2A-9DF8-D1D67D33BE66}">
      <dsp:nvSpPr>
        <dsp:cNvPr id="0" name=""/>
        <dsp:cNvSpPr/>
      </dsp:nvSpPr>
      <dsp:spPr>
        <a:xfrm>
          <a:off x="401410" y="3377859"/>
          <a:ext cx="11221918" cy="675817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4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b="1" i="1" kern="1200" noProof="0" dirty="0">
              <a:latin typeface="Verdana"/>
              <a:ea typeface="+mn-ea"/>
              <a:cs typeface="+mn-cs"/>
            </a:rPr>
            <a:t>виступи на зборах шкільного активу.</a:t>
          </a:r>
          <a:endParaRPr lang="uk-UA" sz="2400" b="1" i="1" kern="1200" noProof="0" dirty="0">
            <a:latin typeface="Verdana"/>
            <a:ea typeface="+mn-ea"/>
            <a:cs typeface="+mn-cs"/>
          </a:endParaRPr>
        </a:p>
      </dsp:txBody>
      <dsp:txXfrm>
        <a:off x="401410" y="3377859"/>
        <a:ext cx="11221918" cy="675817"/>
      </dsp:txXfrm>
    </dsp:sp>
    <dsp:sp modelId="{B0DBB288-8667-47F6-A09D-16A26A3B0C9C}">
      <dsp:nvSpPr>
        <dsp:cNvPr id="0" name=""/>
        <dsp:cNvSpPr/>
      </dsp:nvSpPr>
      <dsp:spPr>
        <a:xfrm>
          <a:off x="69539" y="3383896"/>
          <a:ext cx="663742" cy="663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2FF7C0-6324-41E9-B84A-F0C5F322A3A4}">
      <dsp:nvSpPr>
        <dsp:cNvPr id="0" name=""/>
        <dsp:cNvSpPr/>
      </dsp:nvSpPr>
      <dsp:spPr>
        <a:xfrm>
          <a:off x="607763" y="1026150"/>
          <a:ext cx="5720753" cy="9000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 час презентації використовують:</a:t>
          </a:r>
          <a:endParaRPr lang="uk-UA" sz="28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607763" y="1026150"/>
        <a:ext cx="5720753" cy="900027"/>
      </dsp:txXfrm>
    </dsp:sp>
    <dsp:sp modelId="{AD9E8708-5C2E-4DC3-9CA1-CD4C656FBEA5}">
      <dsp:nvSpPr>
        <dsp:cNvPr id="0" name=""/>
        <dsp:cNvSpPr/>
      </dsp:nvSpPr>
      <dsp:spPr>
        <a:xfrm rot="18303608">
          <a:off x="6061807" y="935725"/>
          <a:ext cx="1253441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1253441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b="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 rot="18303608">
        <a:off x="6657192" y="931825"/>
        <a:ext cx="62672" cy="62672"/>
      </dsp:txXfrm>
    </dsp:sp>
    <dsp:sp modelId="{C4094536-BE3F-4DDF-BFFD-A5A39DE1DED3}">
      <dsp:nvSpPr>
        <dsp:cNvPr id="0" name=""/>
        <dsp:cNvSpPr/>
      </dsp:nvSpPr>
      <dsp:spPr>
        <a:xfrm>
          <a:off x="7048539" y="175660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b="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Схеми</a:t>
          </a:r>
          <a:endParaRPr lang="uk-UA" sz="2400" b="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048539" y="175660"/>
        <a:ext cx="2028787" cy="548998"/>
      </dsp:txXfrm>
    </dsp:sp>
    <dsp:sp modelId="{8AE153D8-DC0B-40D3-A5F8-235EE13FDF0D}">
      <dsp:nvSpPr>
        <dsp:cNvPr id="0" name=""/>
        <dsp:cNvSpPr/>
      </dsp:nvSpPr>
      <dsp:spPr>
        <a:xfrm rot="20075572">
          <a:off x="6289969" y="1277726"/>
          <a:ext cx="797117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797117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b="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 rot="20075572">
        <a:off x="6668600" y="1285235"/>
        <a:ext cx="39855" cy="39855"/>
      </dsp:txXfrm>
    </dsp:sp>
    <dsp:sp modelId="{8ACA1CFE-F59E-4563-AA1F-4E7BC2A3007D}">
      <dsp:nvSpPr>
        <dsp:cNvPr id="0" name=""/>
        <dsp:cNvSpPr/>
      </dsp:nvSpPr>
      <dsp:spPr>
        <a:xfrm>
          <a:off x="7048539" y="859663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b="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Таблиці</a:t>
          </a:r>
          <a:endParaRPr lang="uk-UA" sz="2400" b="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048539" y="859663"/>
        <a:ext cx="2028787" cy="548998"/>
      </dsp:txXfrm>
    </dsp:sp>
    <dsp:sp modelId="{AA54A8E9-B6FB-4B69-B720-5664BC2E02E2}">
      <dsp:nvSpPr>
        <dsp:cNvPr id="0" name=""/>
        <dsp:cNvSpPr/>
      </dsp:nvSpPr>
      <dsp:spPr>
        <a:xfrm rot="1524428">
          <a:off x="6289969" y="1619727"/>
          <a:ext cx="797117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797117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b="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 rot="1524428">
        <a:off x="6668600" y="1627236"/>
        <a:ext cx="39855" cy="39855"/>
      </dsp:txXfrm>
    </dsp:sp>
    <dsp:sp modelId="{93C4DCD7-6F87-45C4-936C-0AEF3DE9A835}">
      <dsp:nvSpPr>
        <dsp:cNvPr id="0" name=""/>
        <dsp:cNvSpPr/>
      </dsp:nvSpPr>
      <dsp:spPr>
        <a:xfrm>
          <a:off x="7048539" y="1543666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b="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Малюнки</a:t>
          </a:r>
          <a:endParaRPr lang="uk-UA" sz="2400" b="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048539" y="1543666"/>
        <a:ext cx="2028787" cy="548998"/>
      </dsp:txXfrm>
    </dsp:sp>
    <dsp:sp modelId="{E707EEA8-3147-4523-820A-129EA0DF11D0}">
      <dsp:nvSpPr>
        <dsp:cNvPr id="0" name=""/>
        <dsp:cNvSpPr/>
      </dsp:nvSpPr>
      <dsp:spPr>
        <a:xfrm rot="3296392">
          <a:off x="6061807" y="1961729"/>
          <a:ext cx="1253441" cy="54873"/>
        </a:xfrm>
        <a:custGeom>
          <a:avLst/>
          <a:gdLst/>
          <a:ahLst/>
          <a:cxnLst/>
          <a:rect l="0" t="0" r="0" b="0"/>
          <a:pathLst>
            <a:path>
              <a:moveTo>
                <a:pt x="0" y="27436"/>
              </a:moveTo>
              <a:lnTo>
                <a:pt x="1253441" y="27436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b="0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 rot="3296392">
        <a:off x="6657192" y="1957830"/>
        <a:ext cx="62672" cy="62672"/>
      </dsp:txXfrm>
    </dsp:sp>
    <dsp:sp modelId="{9B081DA0-6D1F-42E1-B4CD-35C2031569E7}">
      <dsp:nvSpPr>
        <dsp:cNvPr id="0" name=""/>
        <dsp:cNvSpPr/>
      </dsp:nvSpPr>
      <dsp:spPr>
        <a:xfrm>
          <a:off x="7048539" y="2227668"/>
          <a:ext cx="2028787" cy="54899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2400" b="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Відео тощо. </a:t>
          </a:r>
          <a:endParaRPr lang="uk-UA" sz="2400" b="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048539" y="2227668"/>
        <a:ext cx="2028787" cy="5489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071D5F-446F-40D2-A755-73C5259133EF}">
      <dsp:nvSpPr>
        <dsp:cNvPr id="0" name=""/>
        <dsp:cNvSpPr/>
      </dsp:nvSpPr>
      <dsp:spPr>
        <a:xfrm>
          <a:off x="0" y="16398"/>
          <a:ext cx="11624632" cy="132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Усний виступ супроводжується демонстрацією малюнків, графіків, діаграм, коротких тез – це привертає увагу слухачів та забезпечує розуміння почутого;</a:t>
          </a:r>
        </a:p>
      </dsp:txBody>
      <dsp:txXfrm>
        <a:off x="2456963" y="16398"/>
        <a:ext cx="9167668" cy="1320370"/>
      </dsp:txXfrm>
    </dsp:sp>
    <dsp:sp modelId="{BBEA38EA-ACE1-43A5-8D5C-029532096C56}">
      <dsp:nvSpPr>
        <dsp:cNvPr id="0" name=""/>
        <dsp:cNvSpPr/>
      </dsp:nvSpPr>
      <dsp:spPr>
        <a:xfrm>
          <a:off x="565566" y="132037"/>
          <a:ext cx="1457868" cy="10562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84CC1A-1CE9-4291-9EC1-7D45FE912EC6}">
      <dsp:nvSpPr>
        <dsp:cNvPr id="0" name=""/>
        <dsp:cNvSpPr/>
      </dsp:nvSpPr>
      <dsp:spPr>
        <a:xfrm>
          <a:off x="0" y="1452407"/>
          <a:ext cx="11624632" cy="1320370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i="1" kern="1200" noProof="0" dirty="0">
              <a:latin typeface="Verdana"/>
              <a:ea typeface="+mn-ea"/>
              <a:cs typeface="+mn-cs"/>
            </a:rPr>
            <a:t>Презентацію можна демонструвати на великому екрані або створити копію – її перегляне велика кількість осіб;</a:t>
          </a:r>
        </a:p>
      </dsp:txBody>
      <dsp:txXfrm>
        <a:off x="2456963" y="1452407"/>
        <a:ext cx="9167668" cy="1320370"/>
      </dsp:txXfrm>
    </dsp:sp>
    <dsp:sp modelId="{8B7D6CBC-FA17-49CF-9A55-776E3D230193}">
      <dsp:nvSpPr>
        <dsp:cNvPr id="0" name=""/>
        <dsp:cNvSpPr/>
      </dsp:nvSpPr>
      <dsp:spPr>
        <a:xfrm>
          <a:off x="565566" y="1584443"/>
          <a:ext cx="1457868" cy="10562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7190EA-BECB-4106-AA55-AEB294537BB2}">
      <dsp:nvSpPr>
        <dsp:cNvPr id="0" name=""/>
        <dsp:cNvSpPr/>
      </dsp:nvSpPr>
      <dsp:spPr>
        <a:xfrm>
          <a:off x="0" y="2904814"/>
          <a:ext cx="11624632" cy="132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i="1" kern="1200" noProof="0" dirty="0">
              <a:latin typeface="Verdana"/>
              <a:ea typeface="+mn-ea"/>
              <a:cs typeface="+mn-cs"/>
            </a:rPr>
            <a:t>Безпосередньо на комп'ютері презентацію можна переглядати та редагувати – це зручно під час її підготовки та проведення виступу.</a:t>
          </a:r>
        </a:p>
      </dsp:txBody>
      <dsp:txXfrm>
        <a:off x="2456963" y="2904814"/>
        <a:ext cx="9167668" cy="1320370"/>
      </dsp:txXfrm>
    </dsp:sp>
    <dsp:sp modelId="{5775B761-A4A3-41B0-BD2E-DE0910F20451}">
      <dsp:nvSpPr>
        <dsp:cNvPr id="0" name=""/>
        <dsp:cNvSpPr/>
      </dsp:nvSpPr>
      <dsp:spPr>
        <a:xfrm>
          <a:off x="565566" y="3036851"/>
          <a:ext cx="1457868" cy="10562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8EB4F-1B74-43AC-82CF-6CBA4D6BED81}">
      <dsp:nvSpPr>
        <dsp:cNvPr id="0" name=""/>
        <dsp:cNvSpPr/>
      </dsp:nvSpPr>
      <dsp:spPr>
        <a:xfrm>
          <a:off x="-5351629" y="-819536"/>
          <a:ext cx="6372426" cy="6372426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0B09C-921E-41AF-A24E-9D442F198AC7}">
      <dsp:nvSpPr>
        <dsp:cNvPr id="0" name=""/>
        <dsp:cNvSpPr/>
      </dsp:nvSpPr>
      <dsp:spPr>
        <a:xfrm>
          <a:off x="446390" y="221257"/>
          <a:ext cx="4955523" cy="7408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7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latin typeface="Franklin Gothic Book"/>
              <a:ea typeface="+mn-ea"/>
              <a:cs typeface="+mn-cs"/>
            </a:rPr>
            <a:t>Зображення </a:t>
          </a:r>
        </a:p>
      </dsp:txBody>
      <dsp:txXfrm>
        <a:off x="446390" y="221257"/>
        <a:ext cx="4955523" cy="740823"/>
      </dsp:txXfrm>
    </dsp:sp>
    <dsp:sp modelId="{4BFAA8A6-2D2D-4C6C-84E1-D8AE9BBE3EF2}">
      <dsp:nvSpPr>
        <dsp:cNvPr id="0" name=""/>
        <dsp:cNvSpPr/>
      </dsp:nvSpPr>
      <dsp:spPr>
        <a:xfrm>
          <a:off x="76478" y="221757"/>
          <a:ext cx="739823" cy="739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8A777-E0AB-4C46-9144-2B6B5998EC84}">
      <dsp:nvSpPr>
        <dsp:cNvPr id="0" name=""/>
        <dsp:cNvSpPr/>
      </dsp:nvSpPr>
      <dsp:spPr>
        <a:xfrm>
          <a:off x="870498" y="1108761"/>
          <a:ext cx="4531414" cy="74082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7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latin typeface="Franklin Gothic Book"/>
              <a:ea typeface="+mn-ea"/>
              <a:cs typeface="+mn-cs"/>
            </a:rPr>
            <a:t>Звук </a:t>
          </a:r>
          <a:endParaRPr lang="uk-UA" sz="3200" i="1" kern="1200" dirty="0">
            <a:latin typeface="Franklin Gothic Book"/>
            <a:ea typeface="+mn-ea"/>
            <a:cs typeface="+mn-cs"/>
          </a:endParaRPr>
        </a:p>
      </dsp:txBody>
      <dsp:txXfrm>
        <a:off x="870498" y="1108761"/>
        <a:ext cx="4531414" cy="740823"/>
      </dsp:txXfrm>
    </dsp:sp>
    <dsp:sp modelId="{B3022D59-5D93-4184-B7BB-C6F20469F731}">
      <dsp:nvSpPr>
        <dsp:cNvPr id="0" name=""/>
        <dsp:cNvSpPr/>
      </dsp:nvSpPr>
      <dsp:spPr>
        <a:xfrm>
          <a:off x="500587" y="1109261"/>
          <a:ext cx="739823" cy="739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0D1ED5-F7F8-4CF5-934E-A11EE1713448}">
      <dsp:nvSpPr>
        <dsp:cNvPr id="0" name=""/>
        <dsp:cNvSpPr/>
      </dsp:nvSpPr>
      <dsp:spPr>
        <a:xfrm>
          <a:off x="1000666" y="1996264"/>
          <a:ext cx="4401247" cy="7408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7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solidFill>
                <a:srgbClr val="002060"/>
              </a:solidFill>
              <a:latin typeface="Franklin Gothic Book"/>
              <a:ea typeface="+mn-ea"/>
              <a:cs typeface="+mn-cs"/>
            </a:rPr>
            <a:t>Відео </a:t>
          </a:r>
          <a:endParaRPr lang="uk-UA" sz="3200" i="1" kern="1200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sp:txBody>
      <dsp:txXfrm>
        <a:off x="1000666" y="1996264"/>
        <a:ext cx="4401247" cy="740823"/>
      </dsp:txXfrm>
    </dsp:sp>
    <dsp:sp modelId="{52AC024D-4CF2-4C14-B164-8CEA3BE9EF17}">
      <dsp:nvSpPr>
        <dsp:cNvPr id="0" name=""/>
        <dsp:cNvSpPr/>
      </dsp:nvSpPr>
      <dsp:spPr>
        <a:xfrm>
          <a:off x="630754" y="1996764"/>
          <a:ext cx="739823" cy="739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3AB4AD-F9D3-4148-8DFC-72828DF48CBF}">
      <dsp:nvSpPr>
        <dsp:cNvPr id="0" name=""/>
        <dsp:cNvSpPr/>
      </dsp:nvSpPr>
      <dsp:spPr>
        <a:xfrm>
          <a:off x="870498" y="2883768"/>
          <a:ext cx="4531414" cy="7408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7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latin typeface="Franklin Gothic Book"/>
              <a:ea typeface="+mn-ea"/>
              <a:cs typeface="+mn-cs"/>
            </a:rPr>
            <a:t>Анімацію </a:t>
          </a:r>
        </a:p>
      </dsp:txBody>
      <dsp:txXfrm>
        <a:off x="870498" y="2883768"/>
        <a:ext cx="4531414" cy="740823"/>
      </dsp:txXfrm>
    </dsp:sp>
    <dsp:sp modelId="{2B685A5F-A05C-4399-97E1-6ADBC41C0160}">
      <dsp:nvSpPr>
        <dsp:cNvPr id="0" name=""/>
        <dsp:cNvSpPr/>
      </dsp:nvSpPr>
      <dsp:spPr>
        <a:xfrm>
          <a:off x="500587" y="2884268"/>
          <a:ext cx="739823" cy="739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6B0D1D-4CE7-40D8-9074-56F9542AE38E}">
      <dsp:nvSpPr>
        <dsp:cNvPr id="0" name=""/>
        <dsp:cNvSpPr/>
      </dsp:nvSpPr>
      <dsp:spPr>
        <a:xfrm>
          <a:off x="446390" y="3771272"/>
          <a:ext cx="4955523" cy="74082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78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latin typeface="Franklin Gothic Book"/>
              <a:ea typeface="+mn-ea"/>
              <a:cs typeface="+mn-cs"/>
            </a:rPr>
            <a:t>Текст </a:t>
          </a:r>
          <a:endParaRPr lang="uk-UA" sz="3200" i="1" kern="1200" dirty="0">
            <a:latin typeface="Franklin Gothic Book"/>
            <a:ea typeface="+mn-ea"/>
            <a:cs typeface="+mn-cs"/>
          </a:endParaRPr>
        </a:p>
      </dsp:txBody>
      <dsp:txXfrm>
        <a:off x="446390" y="3771272"/>
        <a:ext cx="4955523" cy="740823"/>
      </dsp:txXfrm>
    </dsp:sp>
    <dsp:sp modelId="{4E393FF8-AA37-4DC1-921A-0F59B2A8B1C4}">
      <dsp:nvSpPr>
        <dsp:cNvPr id="0" name=""/>
        <dsp:cNvSpPr/>
      </dsp:nvSpPr>
      <dsp:spPr>
        <a:xfrm>
          <a:off x="76478" y="3771772"/>
          <a:ext cx="739823" cy="739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5495" y="0"/>
            <a:ext cx="7646505" cy="2994991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Доповідач/доповідачка</a:t>
            </a:r>
            <a:br>
              <a:rPr lang="uk-UA" sz="4000" dirty="0" smtClean="0"/>
            </a:br>
            <a:r>
              <a:rPr lang="uk-UA" sz="4000" dirty="0" smtClean="0"/>
              <a:t>та презентація.</a:t>
            </a:r>
            <a:br>
              <a:rPr lang="uk-UA" sz="4000" dirty="0" smtClean="0"/>
            </a:br>
            <a:r>
              <a:rPr lang="uk-UA" sz="4000" dirty="0" smtClean="0"/>
              <a:t>Культура презентування</a:t>
            </a:r>
            <a:r>
              <a:rPr lang="uk-UA" sz="4000" dirty="0"/>
              <a:t>.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Багато навчальних презентацій можна знайти в мережі Інтернет або на дисках. За допомогою цих презентацій ти можеш поглибити свої знання з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різних </a:t>
            </a:r>
            <a:r>
              <a:rPr lang="uk-UA" sz="2800" b="1" i="1" kern="0" dirty="0">
                <a:solidFill>
                  <a:srgbClr val="FFFFFF"/>
                </a:solidFill>
              </a:rPr>
              <a:t>предметів.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36" y="3224637"/>
            <a:ext cx="3135086" cy="3135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46" y="3236720"/>
            <a:ext cx="3163192" cy="3163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58" y="3198136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658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Об'єкти, розміщені на слайдах: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7341261"/>
              </p:ext>
            </p:extLst>
          </p:nvPr>
        </p:nvGraphicFramePr>
        <p:xfrm>
          <a:off x="323528" y="1719982"/>
          <a:ext cx="5467672" cy="473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08" y="1801824"/>
            <a:ext cx="1583512" cy="1583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77" y="3593414"/>
            <a:ext cx="1747428" cy="1747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22" y="3593414"/>
            <a:ext cx="2334092" cy="2334092"/>
          </a:xfrm>
          <a:prstGeom prst="rect">
            <a:avLst/>
          </a:prstGeom>
        </p:spPr>
      </p:pic>
      <p:sp>
        <p:nvSpPr>
          <p:cNvPr id="14" name="Округлений прямокутник 11"/>
          <p:cNvSpPr/>
          <p:nvPr/>
        </p:nvSpPr>
        <p:spPr>
          <a:xfrm>
            <a:off x="8623120" y="5044535"/>
            <a:ext cx="1990514" cy="1871796"/>
          </a:xfrm>
          <a:prstGeom prst="roundRect">
            <a:avLst>
              <a:gd name="adj" fmla="val 10000"/>
            </a:avLst>
          </a:prstGeom>
          <a:blipFill rotWithShape="1">
            <a:blip r:embed="rId10" cstate="print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6" y="2785007"/>
            <a:ext cx="1484413" cy="1484413"/>
          </a:xfrm>
          <a:prstGeom prst="rect">
            <a:avLst/>
          </a:prstGeom>
        </p:spPr>
      </p:pic>
      <p:pic>
        <p:nvPicPr>
          <p:cNvPr id="15" name="Picture 2" descr="http://www.presentermedia.com/blog/wp-content/uploads/2012/04/keynote_powerpoint-400x35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11" y="1868838"/>
            <a:ext cx="1888159" cy="167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7963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58EB4F-1B74-43AC-82CF-6CBA4D6BE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AD58EB4F-1B74-43AC-82CF-6CBA4D6BE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FAA8A6-2D2D-4C6C-84E1-D8AE9BBE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4BFAA8A6-2D2D-4C6C-84E1-D8AE9BBE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E0B09C-921E-41AF-A24E-9D442F198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B9E0B09C-921E-41AF-A24E-9D442F198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022D59-5D93-4184-B7BB-C6F20469F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B3022D59-5D93-4184-B7BB-C6F20469F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E8A777-E0AB-4C46-9144-2B6B5998E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EE8A777-E0AB-4C46-9144-2B6B5998E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C024D-4CF2-4C14-B164-8CEA3BE9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52AC024D-4CF2-4C14-B164-8CEA3BE9E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0D1ED5-F7F8-4CF5-934E-A11EE171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900D1ED5-F7F8-4CF5-934E-A11EE1713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685A5F-A05C-4399-97E1-6ADBC41C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2B685A5F-A05C-4399-97E1-6ADBC41C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3AB4AD-F9D3-4148-8DFC-72828DF48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C23AB4AD-F9D3-4148-8DFC-72828DF48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393FF8-AA37-4DC1-921A-0F59B2A8B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4E393FF8-AA37-4DC1-921A-0F59B2A8B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6B0D1D-4CE7-40D8-9074-56F9542AE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BD6B0D1D-4CE7-40D8-9074-56F9542AE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414947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Слайд-шоу із зображень можна вважати одним з видів презентування.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2" name="Picture 4" descr="Результат пошуку зображень за запитом &quot;multimedi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1" y="1196763"/>
            <a:ext cx="7745220" cy="5158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5037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що є  такий комп’ютер, який за зовнішнім виглядом схожий на великий стіл із сенсорним екраном замість стільниці. На такому комп’ютері можуть працювати відразу  декілька людей.</a:t>
            </a: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journal.te.ua/_nw/56/32516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34" y="3127763"/>
            <a:ext cx="5220406" cy="326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cikavosti.com/wp-content/uploads/2013/08/Coffee-table-computer-550x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9" y="3127763"/>
            <a:ext cx="4384731" cy="327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analysis, business meeting, meeting, presentation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255" y="3587772"/>
            <a:ext cx="2316207" cy="242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63216"/>
            <a:ext cx="2439386" cy="2439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Прочитай слово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дізнатися тему уроку, прочитайте ключове слово, записане навпаки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8" descr="http://illustrators.ru/illustrations/338125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1238"/>
            <a:ext cx="1115940" cy="112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63451" y="2476094"/>
            <a:ext cx="1834323" cy="2017755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5" t="1408" r="11746" b="-1408"/>
          <a:stretch/>
        </p:blipFill>
        <p:spPr bwMode="auto">
          <a:xfrm>
            <a:off x="8923498" y="4058090"/>
            <a:ext cx="1039953" cy="12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651" y="2600809"/>
            <a:ext cx="1204626" cy="13145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964" y="4045495"/>
            <a:ext cx="1207321" cy="13175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34" y="2476094"/>
            <a:ext cx="1019436" cy="13806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163" y="2354617"/>
            <a:ext cx="1484253" cy="1335827"/>
          </a:xfrm>
          <a:prstGeom prst="rect">
            <a:avLst/>
          </a:prstGeom>
        </p:spPr>
      </p:pic>
      <p:pic>
        <p:nvPicPr>
          <p:cNvPr id="21" name="Picture 6" descr="http://fg-group.com.ua/images/letter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74" y="2574610"/>
            <a:ext cx="1357963" cy="1618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29" y="2451425"/>
            <a:ext cx="1001846" cy="12746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1173" y="3690444"/>
            <a:ext cx="720157" cy="1293009"/>
          </a:xfrm>
          <a:prstGeom prst="rect">
            <a:avLst/>
          </a:prstGeom>
        </p:spPr>
      </p:pic>
      <p:pic>
        <p:nvPicPr>
          <p:cNvPr id="25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Презентація</a:t>
            </a:r>
          </a:p>
        </p:txBody>
      </p:sp>
      <p:pic>
        <p:nvPicPr>
          <p:cNvPr id="20" name="Picture 4" descr="http://us.123rf.com/400wm/400/400/giashpe/giashpe1111/giashpe111100024/11158675-3d-n--------charcter--n----------n--n--n---nf--n---3d----nf-----n---------n------n-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43" y="3950247"/>
            <a:ext cx="1222145" cy="1222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3030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Презентація </a:t>
            </a:r>
            <a:r>
              <a:rPr lang="uk-UA" sz="2800" b="1" i="1" kern="0" dirty="0">
                <a:solidFill>
                  <a:srgbClr val="FFFFFF"/>
                </a:solidFill>
              </a:rPr>
              <a:t>— подання, представлення чогось нового.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858" y="2404368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Презентаціями зазвичай називають виступи, під час яких подаються результати роботи, певні відомості, ідеї.  Під час проведення презентацій часто використовують демонстраційні матеріали:  плакати, малюнки, фотографії, а також звук, відео тощо.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712874"/>
            <a:ext cx="5900674" cy="1980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851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Прикладом можуть</a:t>
            </a:r>
            <a:br>
              <a:rPr lang="uk-UA" dirty="0"/>
            </a:br>
            <a:r>
              <a:rPr lang="uk-UA" dirty="0"/>
              <a:t>слугувати такі заходи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511344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Таке подання результатів роботи однієї людини, творчої групи або цілого колективу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презентацією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251520" y="980728"/>
          <a:ext cx="11681400" cy="424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4081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15BC7-8FE9-4978-A1BF-D0CE92628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F415BC7-8FE9-4978-A1BF-D0CE92628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0C8D8A-F49C-4516-9356-3392CD45B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340C8D8A-F49C-4516-9356-3392CD45B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6082B0-C2D7-4833-906E-886FE95FE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E6082B0-C2D7-4833-906E-886FE95FE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9F7FB-F9D9-49E4-98BF-C90430C59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A99F7FB-F9D9-49E4-98BF-C90430C59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1B44F-E36D-49A5-AE1C-E5D15195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F631B44F-E36D-49A5-AE1C-E5D15195B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20726-53BA-4C15-A134-1BCE0C15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F8B20726-53BA-4C15-A134-1BCE0C15F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4B5907-72C4-453E-A768-4525EB5F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F54B5907-72C4-453E-A768-4525EB5F7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ADACE0-51BC-4945-A27F-374AC2CB5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96ADACE0-51BC-4945-A27F-374AC2CB5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2B87F-2260-4F0B-8894-34D31CD3D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E5A2B87F-2260-4F0B-8894-34D31CD3D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BB288-8667-47F6-A09D-16A26A3B0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B0DBB288-8667-47F6-A09D-16A26A3B0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D614ED-A8C3-4A2A-9DF8-D1D67D33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88D614ED-A8C3-4A2A-9DF8-D1D67D33B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539552" y="1052736"/>
          <a:ext cx="968509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67" y="5549900"/>
            <a:ext cx="1219200" cy="1219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30" y="5478102"/>
            <a:ext cx="1610426" cy="12575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40" y="5520999"/>
            <a:ext cx="1230130" cy="1230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65" y="5385918"/>
            <a:ext cx="1365211" cy="13652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008" y="400092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презентація готувалась або демонструється за допомогою комп'ютера, то її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комп'ютерною презентацією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92284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02FF7C0-6324-41E9-B84A-F0C5F322A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B02FF7C0-6324-41E9-B84A-F0C5F322A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9E8708-5C2E-4DC3-9CA1-CD4C656FB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graphicEl>
                                              <a:dgm id="{AD9E8708-5C2E-4DC3-9CA1-CD4C656FB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4094536-BE3F-4DDF-BFFD-A5A39DE1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>
                                            <p:graphicEl>
                                              <a:dgm id="{C4094536-BE3F-4DDF-BFFD-A5A39DE1D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E153D8-DC0B-40D3-A5F8-235EE13F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>
                                            <p:graphicEl>
                                              <a:dgm id="{8AE153D8-DC0B-40D3-A5F8-235EE13FD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CA1CFE-F59E-4563-AA1F-4E7BC2A30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>
                                            <p:graphicEl>
                                              <a:dgm id="{8ACA1CFE-F59E-4563-AA1F-4E7BC2A30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A54A8E9-B6FB-4B69-B720-5664BC2E0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dgm id="{AA54A8E9-B6FB-4B69-B720-5664BC2E0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C4DCD7-6F87-45C4-936C-0AEF3DE9A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>
                                            <p:graphicEl>
                                              <a:dgm id="{93C4DCD7-6F87-45C4-936C-0AEF3DE9A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07EEA8-3147-4523-820A-129EA0DF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>
                                            <p:graphicEl>
                                              <a:dgm id="{E707EEA8-3147-4523-820A-129EA0DF1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B081DA0-6D1F-42E1-B4CD-35C203156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>
                                            <p:graphicEl>
                                              <a:dgm id="{9B081DA0-6D1F-42E1-B4CD-35C203156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Використання сучасних комп'ютерних презентацій має ряд переваг: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323528" y="2278064"/>
          <a:ext cx="11624632" cy="422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89596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A38EA-ACE1-43A5-8D5C-029532096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BBEA38EA-ACE1-43A5-8D5C-029532096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71D5F-446F-40D2-A755-73C525913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9E071D5F-446F-40D2-A755-73C525913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7D6CBC-FA17-49CF-9A55-776E3D230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B7D6CBC-FA17-49CF-9A55-776E3D230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84CC1A-1CE9-4291-9EC1-7D45FE912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484CC1A-1CE9-4291-9EC1-7D45FE912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75B761-A4A3-41B0-BD2E-DE0910F20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775B761-A4A3-41B0-BD2E-DE0910F20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7190EA-BECB-4106-AA55-AEB294537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97190EA-BECB-4106-AA55-AEB294537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наш час матеріали презентацій, як правило, створюють і демонструють за допомогою комп’ютера.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712" y="4026798"/>
            <a:ext cx="9501809" cy="2915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858" y="2272414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Комп’ютерну презентацію можна подати у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вигляді </a:t>
            </a:r>
            <a:r>
              <a:rPr lang="uk-UA" sz="2800" b="1" i="1" kern="0" dirty="0">
                <a:solidFill>
                  <a:srgbClr val="FFFFFF"/>
                </a:solidFill>
              </a:rPr>
              <a:t>короткого відеофільму. Але найчастіше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створюють </a:t>
            </a:r>
            <a:r>
              <a:rPr lang="uk-UA" sz="2800" b="1" i="1" kern="0" dirty="0">
                <a:solidFill>
                  <a:srgbClr val="FFFFFF"/>
                </a:solidFill>
              </a:rPr>
              <a:t>презентації, які складаються з окремих  кадрів — </a:t>
            </a:r>
            <a:r>
              <a:rPr lang="uk-UA" sz="2800" b="1" i="1" kern="0" dirty="0">
                <a:solidFill>
                  <a:srgbClr val="FFFF00"/>
                </a:solidFill>
              </a:rPr>
              <a:t>слайдів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54322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демонстрації кожен слайд затримується на екрані протягом певного часу. Такі презентації називають  </a:t>
            </a:r>
            <a:r>
              <a:rPr lang="uk-UA" sz="2800" b="1" i="1" kern="0" dirty="0" err="1">
                <a:solidFill>
                  <a:srgbClr val="FFFF00"/>
                </a:solidFill>
              </a:rPr>
              <a:t>слайдовими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13522" y="2906982"/>
            <a:ext cx="12008628" cy="2465897"/>
            <a:chOff x="113522" y="2906982"/>
            <a:chExt cx="10096955" cy="207334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l="50506"/>
            <a:stretch/>
          </p:blipFill>
          <p:spPr>
            <a:xfrm>
              <a:off x="5158088" y="2906982"/>
              <a:ext cx="5052389" cy="207334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/>
            <a:srcRect r="50582"/>
            <a:stretch/>
          </p:blipFill>
          <p:spPr>
            <a:xfrm>
              <a:off x="113522" y="2906982"/>
              <a:ext cx="5044566" cy="2073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64602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Слайди презентації та їх відображення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8" name="Групувати 17"/>
          <p:cNvGrpSpPr/>
          <p:nvPr/>
        </p:nvGrpSpPr>
        <p:grpSpPr>
          <a:xfrm>
            <a:off x="732024" y="1229839"/>
            <a:ext cx="2833103" cy="3171384"/>
            <a:chOff x="35496" y="1052737"/>
            <a:chExt cx="2833103" cy="317138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1052737"/>
              <a:ext cx="2833103" cy="317138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429" y="1907621"/>
              <a:ext cx="24953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Слайди, змінюються не так швидко, як  кадри відео.</a:t>
              </a:r>
            </a:p>
          </p:txBody>
        </p:sp>
      </p:grpSp>
      <p:grpSp>
        <p:nvGrpSpPr>
          <p:cNvPr id="21" name="Групувати 20"/>
          <p:cNvGrpSpPr/>
          <p:nvPr/>
        </p:nvGrpSpPr>
        <p:grpSpPr>
          <a:xfrm>
            <a:off x="8188334" y="1605755"/>
            <a:ext cx="4003666" cy="4481716"/>
            <a:chOff x="5176846" y="697845"/>
            <a:chExt cx="4003666" cy="448171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846" y="697845"/>
              <a:ext cx="4003666" cy="448171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14426" y="1907621"/>
              <a:ext cx="328122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Демонстрація слайдів супроводжується усною розповіддю доповідача або звуком запису тексту диктора.</a:t>
              </a: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3849992" y="1058107"/>
            <a:ext cx="3816424" cy="4272117"/>
            <a:chOff x="2195736" y="2591630"/>
            <a:chExt cx="3816424" cy="427211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591630"/>
              <a:ext cx="3816424" cy="427211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447257" y="3543591"/>
              <a:ext cx="328122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400" b="1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Об'єкти на слайді презентації можуть змінюватися: з'являтися та зникати, рухатися, змінювати свій розмір та колір.</a:t>
              </a:r>
            </a:p>
          </p:txBody>
        </p:sp>
      </p:grpSp>
      <p:pic>
        <p:nvPicPr>
          <p:cNvPr id="27" name="Picture 3" descr="E:\СДІ-5\Тема 4\Рисунки\latijera-k8-smartboard.jpg"/>
          <p:cNvPicPr>
            <a:picLocks noChangeAspect="1" noChangeArrowheads="1"/>
          </p:cNvPicPr>
          <p:nvPr/>
        </p:nvPicPr>
        <p:blipFill rotWithShape="1">
          <a:blip r:embed="rId3" cstate="print"/>
          <a:srcRect t="11308" b="5335"/>
          <a:stretch/>
        </p:blipFill>
        <p:spPr bwMode="auto">
          <a:xfrm>
            <a:off x="1242499" y="4362484"/>
            <a:ext cx="1896941" cy="2019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9575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79379</TotalTime>
  <Words>436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Доповідач/доповідачка та презентація. Культура презентування. </vt:lpstr>
      <vt:lpstr>Прочитай слово</vt:lpstr>
      <vt:lpstr>Поняття презентації</vt:lpstr>
      <vt:lpstr>Прикладом можуть слугувати такі заходи</vt:lpstr>
      <vt:lpstr>Поняття презентації</vt:lpstr>
      <vt:lpstr>Поняття презентації</vt:lpstr>
      <vt:lpstr>Поняття презентації</vt:lpstr>
      <vt:lpstr>Поняття презентації</vt:lpstr>
      <vt:lpstr>Слайди презентації та їх відображення</vt:lpstr>
      <vt:lpstr>Поняття презентації</vt:lpstr>
      <vt:lpstr>Поняття презентації</vt:lpstr>
      <vt:lpstr>Поняття презентації</vt:lpstr>
      <vt:lpstr>Цікавинки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1108</cp:revision>
  <dcterms:created xsi:type="dcterms:W3CDTF">2016-06-06T19:48:43Z</dcterms:created>
  <dcterms:modified xsi:type="dcterms:W3CDTF">2020-04-14T14:46:19Z</dcterms:modified>
</cp:coreProperties>
</file>