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2" r:id="rId4"/>
    <p:sldId id="263" r:id="rId5"/>
    <p:sldId id="260" r:id="rId6"/>
    <p:sldId id="273" r:id="rId7"/>
    <p:sldId id="264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В Украинском стиле - Громенко Марина - - Arts.In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4"/>
            <a:ext cx="9144000" cy="68610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uk-UA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BatangChe" pitchFamily="49" charset="-127"/>
              </a:rPr>
              <a:t>Оберіг</a:t>
            </a:r>
            <a:endParaRPr lang="ru-RU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298298" cy="207170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6000" b="1" dirty="0" smtClean="0">
                <a:ln w="50800"/>
                <a:solidFill>
                  <a:srgbClr val="002060"/>
                </a:solidFill>
              </a:rPr>
              <a:t>Підкова </a:t>
            </a:r>
            <a:r>
              <a:rPr lang="uk-UA" sz="6000" b="1" dirty="0" smtClean="0">
                <a:ln w="50800"/>
                <a:solidFill>
                  <a:srgbClr val="002060"/>
                </a:solidFill>
              </a:rPr>
              <a:t>на щастя</a:t>
            </a:r>
            <a:endParaRPr lang="ru-RU" sz="6000" b="1" dirty="0">
              <a:ln w="50800"/>
              <a:solidFill>
                <a:srgbClr val="002060"/>
              </a:solidFill>
            </a:endParaRPr>
          </a:p>
        </p:txBody>
      </p:sp>
      <p:sp>
        <p:nvSpPr>
          <p:cNvPr id="29698" name="AutoShape 2" descr="В Украинском стиле - Громенко Марина - - Arts.In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2743200" cy="116205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C000"/>
                </a:solidFill>
              </a:rPr>
              <a:t>Крок </a:t>
            </a:r>
            <a:r>
              <a:rPr lang="uk-UA" sz="6600" dirty="0" smtClean="0">
                <a:solidFill>
                  <a:srgbClr val="FFC000"/>
                </a:solidFill>
              </a:rPr>
              <a:t>3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107560"/>
            <a:ext cx="6929486" cy="10668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Оздоблюємо  оберіг</a:t>
            </a:r>
            <a:endParaRPr lang="ru-RU" sz="5400" dirty="0"/>
          </a:p>
        </p:txBody>
      </p:sp>
      <p:pic>
        <p:nvPicPr>
          <p:cNvPr id="8194" name="Picture 2" descr="C:\Users\Пользователь\Desktop\Підкова-оберіг\phoca_thumb_l_oberig_nar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9693"/>
          <a:stretch>
            <a:fillRect/>
          </a:stretch>
        </p:blipFill>
        <p:spPr bwMode="auto">
          <a:xfrm>
            <a:off x="1000100" y="2357430"/>
            <a:ext cx="692948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697232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0070C0"/>
                </a:solidFill>
              </a:rPr>
              <a:t>Оберіг готовий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Пользователь\Desktop\Підкова-оберіг\d620a2b9b00c582dd75f35c823b300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35798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0070C0"/>
                </a:solidFill>
              </a:rPr>
              <a:t>Такий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талісман</a:t>
            </a:r>
            <a:r>
              <a:rPr lang="ru-RU" sz="6000" b="1" dirty="0" smtClean="0">
                <a:solidFill>
                  <a:srgbClr val="0070C0"/>
                </a:solidFill>
              </a:rPr>
              <a:t> не соромно  </a:t>
            </a:r>
            <a:r>
              <a:rPr lang="ru-RU" sz="6000" b="1" dirty="0" err="1" smtClean="0">
                <a:solidFill>
                  <a:srgbClr val="0070C0"/>
                </a:solidFill>
              </a:rPr>
              <a:t>подарувати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своїм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рідним</a:t>
            </a:r>
            <a:r>
              <a:rPr lang="ru-RU" sz="6000" b="1" dirty="0" smtClean="0">
                <a:solidFill>
                  <a:srgbClr val="0070C0"/>
                </a:solidFill>
              </a:rPr>
              <a:t> та </a:t>
            </a:r>
            <a:r>
              <a:rPr lang="ru-RU" sz="6000" b="1" dirty="0" err="1" smtClean="0">
                <a:solidFill>
                  <a:srgbClr val="0070C0"/>
                </a:solidFill>
              </a:rPr>
              <a:t>близьким</a:t>
            </a:r>
            <a:r>
              <a:rPr lang="ru-RU" sz="6000" b="1" dirty="0" smtClean="0">
                <a:solidFill>
                  <a:srgbClr val="0070C0"/>
                </a:solidFill>
              </a:rPr>
              <a:t> .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724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4400" b="1" dirty="0" err="1" smtClean="0">
                <a:solidFill>
                  <a:srgbClr val="C00000"/>
                </a:solidFill>
              </a:rPr>
              <a:t>Оберіг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— </a:t>
            </a:r>
            <a:r>
              <a:rPr lang="ru-RU" sz="3200" dirty="0" err="1" smtClean="0">
                <a:solidFill>
                  <a:srgbClr val="0070C0"/>
                </a:solidFill>
              </a:rPr>
              <a:t>найдревніший</a:t>
            </a:r>
            <a:r>
              <a:rPr lang="ru-RU" sz="3200" dirty="0" smtClean="0">
                <a:solidFill>
                  <a:srgbClr val="0070C0"/>
                </a:solidFill>
              </a:rPr>
              <a:t> амулет </a:t>
            </a:r>
            <a:r>
              <a:rPr lang="ru-RU" sz="3200" dirty="0" err="1" smtClean="0">
                <a:solidFill>
                  <a:srgbClr val="0070C0"/>
                </a:solidFill>
              </a:rPr>
              <a:t>щастя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і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добробуту</a:t>
            </a:r>
            <a:r>
              <a:rPr lang="ru-RU" sz="3200" dirty="0" smtClean="0">
                <a:solidFill>
                  <a:srgbClr val="0070C0"/>
                </a:solidFill>
              </a:rPr>
              <a:t>, </a:t>
            </a:r>
            <a:r>
              <a:rPr lang="ru-RU" sz="3200" dirty="0" err="1" smtClean="0">
                <a:solidFill>
                  <a:srgbClr val="0070C0"/>
                </a:solidFill>
              </a:rPr>
              <a:t>чарівний</a:t>
            </a:r>
            <a:r>
              <a:rPr lang="ru-RU" sz="3200" dirty="0" smtClean="0">
                <a:solidFill>
                  <a:srgbClr val="0070C0"/>
                </a:solidFill>
              </a:rPr>
              <a:t> предмет, </a:t>
            </a:r>
            <a:r>
              <a:rPr lang="ru-RU" sz="3200" dirty="0" err="1" smtClean="0">
                <a:solidFill>
                  <a:srgbClr val="0070C0"/>
                </a:solidFill>
              </a:rPr>
              <a:t>що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призначений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захищати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свого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власника</a:t>
            </a:r>
            <a:r>
              <a:rPr lang="ru-RU" sz="3200" dirty="0" smtClean="0">
                <a:solidFill>
                  <a:srgbClr val="0070C0"/>
                </a:solidFill>
              </a:rPr>
              <a:t>. </a:t>
            </a:r>
            <a:r>
              <a:rPr lang="ru-RU" sz="3200" dirty="0" err="1" smtClean="0">
                <a:solidFill>
                  <a:srgbClr val="0070C0"/>
                </a:solidFill>
              </a:rPr>
              <a:t>Також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вважається</a:t>
            </a:r>
            <a:r>
              <a:rPr lang="ru-RU" sz="3200" dirty="0" smtClean="0">
                <a:solidFill>
                  <a:srgbClr val="0070C0"/>
                </a:solidFill>
              </a:rPr>
              <a:t>, </a:t>
            </a:r>
            <a:r>
              <a:rPr lang="ru-RU" sz="3200" dirty="0" err="1" smtClean="0">
                <a:solidFill>
                  <a:srgbClr val="0070C0"/>
                </a:solidFill>
              </a:rPr>
              <a:t>що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він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може</a:t>
            </a:r>
            <a:r>
              <a:rPr lang="ru-RU" sz="3200" dirty="0" smtClean="0">
                <a:solidFill>
                  <a:srgbClr val="0070C0"/>
                </a:solidFill>
              </a:rPr>
              <a:t> принести удачу, </a:t>
            </a:r>
            <a:r>
              <a:rPr lang="ru-RU" sz="3200" dirty="0" err="1" smtClean="0">
                <a:solidFill>
                  <a:srgbClr val="0070C0"/>
                </a:solidFill>
              </a:rPr>
              <a:t>попередити</a:t>
            </a:r>
            <a:r>
              <a:rPr lang="ru-RU" sz="3200" dirty="0" smtClean="0">
                <a:solidFill>
                  <a:srgbClr val="0070C0"/>
                </a:solidFill>
              </a:rPr>
              <a:t> про </a:t>
            </a:r>
            <a:r>
              <a:rPr lang="ru-RU" sz="3200" dirty="0" err="1" smtClean="0">
                <a:solidFill>
                  <a:srgbClr val="0070C0"/>
                </a:solidFill>
              </a:rPr>
              <a:t>небезпеку</a:t>
            </a:r>
            <a:r>
              <a:rPr lang="ru-RU" sz="3200" dirty="0" smtClean="0">
                <a:solidFill>
                  <a:srgbClr val="0070C0"/>
                </a:solidFill>
              </a:rPr>
              <a:t>, </a:t>
            </a:r>
            <a:r>
              <a:rPr lang="ru-RU" sz="3200" dirty="0" err="1" smtClean="0">
                <a:solidFill>
                  <a:srgbClr val="0070C0"/>
                </a:solidFill>
              </a:rPr>
              <a:t>поліпшити</a:t>
            </a:r>
            <a:r>
              <a:rPr lang="ru-RU" sz="3200" dirty="0" smtClean="0">
                <a:solidFill>
                  <a:srgbClr val="0070C0"/>
                </a:solidFill>
              </a:rPr>
              <a:t> стан </a:t>
            </a:r>
            <a:r>
              <a:rPr lang="ru-RU" sz="3200" dirty="0" err="1" smtClean="0">
                <a:solidFill>
                  <a:srgbClr val="0070C0"/>
                </a:solidFill>
              </a:rPr>
              <a:t>здоров’я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3" name="Picture 4" descr="C:\Users\Пользователь\Desktop\Підкова-оберіг\Venik_obereg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4984"/>
            <a:ext cx="3684002" cy="2710639"/>
          </a:xfrm>
          <a:prstGeom prst="rect">
            <a:avLst/>
          </a:prstGeom>
          <a:noFill/>
        </p:spPr>
      </p:pic>
      <p:pic>
        <p:nvPicPr>
          <p:cNvPr id="4" name="Picture 5" descr="C:\Users\Пользователь\Desktop\Підкова-оберіг\2_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4500594" cy="2357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85884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70C0"/>
                </a:solidFill>
              </a:rPr>
              <a:t>Найчастіше</a:t>
            </a:r>
            <a:r>
              <a:rPr lang="ru-RU" sz="2800" dirty="0" smtClean="0">
                <a:solidFill>
                  <a:srgbClr val="0070C0"/>
                </a:solidFill>
              </a:rPr>
              <a:t> обереги </a:t>
            </a:r>
            <a:r>
              <a:rPr lang="ru-RU" sz="2800" dirty="0" err="1" smtClean="0">
                <a:solidFill>
                  <a:srgbClr val="0070C0"/>
                </a:solidFill>
              </a:rPr>
              <a:t>виготовляють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природних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компонентів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що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символізують</a:t>
            </a:r>
            <a:r>
              <a:rPr lang="ru-RU" sz="2800" dirty="0" smtClean="0">
                <a:solidFill>
                  <a:srgbClr val="0070C0"/>
                </a:solidFill>
              </a:rPr>
              <a:t> для </a:t>
            </a:r>
            <a:r>
              <a:rPr lang="ru-RU" sz="2800" dirty="0" err="1" smtClean="0">
                <a:solidFill>
                  <a:srgbClr val="0070C0"/>
                </a:solidFill>
              </a:rPr>
              <a:t>людини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здоров’я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затишок</a:t>
            </a:r>
            <a:r>
              <a:rPr lang="ru-RU" sz="2800" dirty="0" smtClean="0">
                <a:solidFill>
                  <a:srgbClr val="0070C0"/>
                </a:solidFill>
              </a:rPr>
              <a:t> в </a:t>
            </a:r>
            <a:r>
              <a:rPr lang="ru-RU" sz="2800" dirty="0" err="1" smtClean="0">
                <a:solidFill>
                  <a:srgbClr val="0070C0"/>
                </a:solidFill>
              </a:rPr>
              <a:t>родині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любов</a:t>
            </a:r>
            <a:r>
              <a:rPr lang="ru-RU" sz="2800" dirty="0" smtClean="0">
                <a:solidFill>
                  <a:srgbClr val="0070C0"/>
                </a:solidFill>
              </a:rPr>
              <a:t> та </a:t>
            </a:r>
            <a:r>
              <a:rPr lang="ru-RU" sz="2800" dirty="0" err="1" smtClean="0">
                <a:solidFill>
                  <a:srgbClr val="0070C0"/>
                </a:solidFill>
              </a:rPr>
              <a:t>щастя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Пользователь\Desktop\Підкова-оберіг\podkova_svoimi_rukami_suvenir_iz_krupi_s_foto_i_video_v_foto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32000" y="2320131"/>
            <a:ext cx="50800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61499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За </a:t>
            </a:r>
            <a:r>
              <a:rPr lang="ru-RU" dirty="0" err="1" smtClean="0">
                <a:solidFill>
                  <a:srgbClr val="FFC000"/>
                </a:solidFill>
              </a:rPr>
              <a:t>повір</a:t>
            </a:r>
            <a:r>
              <a:rPr lang="en-US" dirty="0" smtClean="0">
                <a:solidFill>
                  <a:srgbClr val="FFC000"/>
                </a:solidFill>
              </a:rPr>
              <a:t>’</a:t>
            </a:r>
            <a:r>
              <a:rPr lang="uk-UA" dirty="0" smtClean="0">
                <a:solidFill>
                  <a:srgbClr val="FFC000"/>
                </a:solidFill>
              </a:rPr>
              <a:t>ям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3400" dirty="0" smtClean="0"/>
              <a:t>Злаки - символ </a:t>
            </a:r>
            <a:r>
              <a:rPr lang="ru-RU" sz="3400" dirty="0" err="1" smtClean="0"/>
              <a:t>ситості</a:t>
            </a:r>
            <a:r>
              <a:rPr lang="ru-RU" sz="3400" dirty="0" smtClean="0"/>
              <a:t>, достатку.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err="1" smtClean="0"/>
              <a:t>Крупи</a:t>
            </a:r>
            <a:r>
              <a:rPr lang="ru-RU" sz="3400" dirty="0" smtClean="0"/>
              <a:t> як знак </a:t>
            </a:r>
            <a:r>
              <a:rPr lang="ru-RU" sz="3400" dirty="0" err="1" smtClean="0"/>
              <a:t>взаєморозуміння</a:t>
            </a:r>
            <a:r>
              <a:rPr lang="ru-RU" sz="3400" dirty="0" smtClean="0"/>
              <a:t>, миру в </a:t>
            </a:r>
            <a:r>
              <a:rPr lang="ru-RU" sz="3400" dirty="0" err="1" smtClean="0"/>
              <a:t>родині</a:t>
            </a:r>
            <a:r>
              <a:rPr lang="ru-RU" sz="3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/>
              <a:t>Зубчик </a:t>
            </a:r>
            <a:r>
              <a:rPr lang="ru-RU" sz="3400" dirty="0" err="1" smtClean="0"/>
              <a:t>часнику</a:t>
            </a:r>
            <a:r>
              <a:rPr lang="ru-RU" sz="3400" dirty="0" smtClean="0"/>
              <a:t>, </a:t>
            </a:r>
            <a:r>
              <a:rPr lang="ru-RU" sz="3400" dirty="0" err="1" smtClean="0"/>
              <a:t>цибулина</a:t>
            </a:r>
            <a:r>
              <a:rPr lang="ru-RU" sz="3400" dirty="0" smtClean="0"/>
              <a:t> </a:t>
            </a:r>
            <a:r>
              <a:rPr lang="ru-RU" sz="3400" dirty="0" err="1" smtClean="0"/>
              <a:t>захистять</a:t>
            </a:r>
            <a:r>
              <a:rPr lang="ru-RU" sz="3400" dirty="0" smtClean="0"/>
              <a:t> </a:t>
            </a:r>
            <a:r>
              <a:rPr lang="ru-RU" sz="3400" dirty="0" err="1" smtClean="0"/>
              <a:t>від</a:t>
            </a:r>
            <a:r>
              <a:rPr lang="ru-RU" sz="3400" dirty="0" smtClean="0"/>
              <a:t> </a:t>
            </a:r>
            <a:r>
              <a:rPr lang="ru-RU" sz="3400" dirty="0" err="1" smtClean="0"/>
              <a:t>нечистої</a:t>
            </a:r>
            <a:r>
              <a:rPr lang="ru-RU" sz="3400" dirty="0" smtClean="0"/>
              <a:t> </a:t>
            </a:r>
            <a:r>
              <a:rPr lang="ru-RU" sz="3400" dirty="0" err="1" smtClean="0"/>
              <a:t>сили</a:t>
            </a:r>
            <a:r>
              <a:rPr lang="ru-RU" sz="3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err="1" smtClean="0"/>
              <a:t>Насіння</a:t>
            </a:r>
            <a:r>
              <a:rPr lang="ru-RU" sz="3400" dirty="0" smtClean="0"/>
              <a:t> </a:t>
            </a:r>
            <a:r>
              <a:rPr lang="ru-RU" sz="3400" dirty="0" err="1" smtClean="0"/>
              <a:t>соняшнику</a:t>
            </a:r>
            <a:r>
              <a:rPr lang="ru-RU" sz="3400" dirty="0" smtClean="0"/>
              <a:t>, </a:t>
            </a:r>
            <a:r>
              <a:rPr lang="ru-RU" sz="3400" dirty="0" err="1" smtClean="0"/>
              <a:t>гарбуза</a:t>
            </a:r>
            <a:r>
              <a:rPr lang="ru-RU" sz="3400" dirty="0" smtClean="0"/>
              <a:t> - для </a:t>
            </a:r>
            <a:r>
              <a:rPr lang="ru-RU" sz="3400" dirty="0" err="1" smtClean="0"/>
              <a:t>захисту</a:t>
            </a:r>
            <a:r>
              <a:rPr lang="ru-RU" sz="3400" dirty="0" smtClean="0"/>
              <a:t> та </a:t>
            </a:r>
            <a:r>
              <a:rPr lang="ru-RU" sz="3400" dirty="0" err="1" smtClean="0"/>
              <a:t>здоров'я</a:t>
            </a:r>
            <a:r>
              <a:rPr lang="ru-RU" sz="3400" dirty="0" smtClean="0"/>
              <a:t> </a:t>
            </a:r>
            <a:r>
              <a:rPr lang="ru-RU" sz="3400" dirty="0" err="1" smtClean="0"/>
              <a:t>діточок</a:t>
            </a:r>
            <a:r>
              <a:rPr lang="ru-RU" sz="3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err="1" smtClean="0"/>
              <a:t>Кукурудза</a:t>
            </a:r>
            <a:r>
              <a:rPr lang="ru-RU" sz="3400" dirty="0" smtClean="0"/>
              <a:t> як символ </a:t>
            </a:r>
            <a:r>
              <a:rPr lang="ru-RU" sz="3400" dirty="0" err="1" smtClean="0"/>
              <a:t>продовження</a:t>
            </a:r>
            <a:r>
              <a:rPr lang="ru-RU" sz="3400" dirty="0" smtClean="0"/>
              <a:t> роду. 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/>
              <a:t>Лавр </a:t>
            </a:r>
            <a:r>
              <a:rPr lang="ru-RU" sz="3400" dirty="0" err="1" smtClean="0"/>
              <a:t>притягує</a:t>
            </a:r>
            <a:r>
              <a:rPr lang="ru-RU" sz="3400" dirty="0" smtClean="0"/>
              <a:t> </a:t>
            </a:r>
            <a:r>
              <a:rPr lang="ru-RU" sz="3400" dirty="0" err="1" smtClean="0"/>
              <a:t>успіх</a:t>
            </a:r>
            <a:r>
              <a:rPr lang="ru-RU" sz="3400" dirty="0" smtClean="0"/>
              <a:t> в справах, </a:t>
            </a:r>
            <a:r>
              <a:rPr lang="ru-RU" sz="3400" dirty="0" err="1" smtClean="0"/>
              <a:t>шана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повага</a:t>
            </a:r>
            <a:r>
              <a:rPr lang="ru-RU" sz="3400" dirty="0" smtClean="0"/>
              <a:t> в </a:t>
            </a:r>
            <a:r>
              <a:rPr lang="ru-RU" sz="3400" dirty="0" err="1" smtClean="0"/>
              <a:t>соціумі</a:t>
            </a:r>
            <a:r>
              <a:rPr lang="ru-RU" sz="3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/>
              <a:t>Пучок сухих трав </a:t>
            </a:r>
            <a:r>
              <a:rPr lang="ru-RU" sz="3400" dirty="0" err="1" smtClean="0"/>
              <a:t>уособлює</a:t>
            </a:r>
            <a:r>
              <a:rPr lang="ru-RU" sz="3400" dirty="0" smtClean="0"/>
              <a:t> </a:t>
            </a:r>
            <a:r>
              <a:rPr lang="ru-RU" sz="3400" dirty="0" err="1" smtClean="0"/>
              <a:t>довголіття</a:t>
            </a:r>
            <a:r>
              <a:rPr lang="ru-RU" sz="3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err="1" smtClean="0"/>
              <a:t>Горошок</a:t>
            </a:r>
            <a:r>
              <a:rPr lang="ru-RU" sz="3400" dirty="0" smtClean="0"/>
              <a:t>, </a:t>
            </a:r>
            <a:r>
              <a:rPr lang="ru-RU" sz="3400" dirty="0" err="1" smtClean="0"/>
              <a:t>квасоля</a:t>
            </a:r>
            <a:r>
              <a:rPr lang="ru-RU" sz="3400" dirty="0" smtClean="0"/>
              <a:t> як символ </a:t>
            </a:r>
            <a:r>
              <a:rPr lang="ru-RU" sz="3400" dirty="0" err="1" smtClean="0"/>
              <a:t>фінансового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благополуччя</a:t>
            </a:r>
            <a:r>
              <a:rPr lang="ru-RU" sz="3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3400" dirty="0" smtClean="0"/>
              <a:t>Мак </a:t>
            </a:r>
            <a:r>
              <a:rPr lang="ru-RU" sz="3400" dirty="0" err="1" smtClean="0"/>
              <a:t>символізує</a:t>
            </a:r>
            <a:r>
              <a:rPr lang="ru-RU" sz="3400" dirty="0" smtClean="0"/>
              <a:t> </a:t>
            </a:r>
            <a:r>
              <a:rPr lang="ru-RU" sz="3400" dirty="0" err="1" smtClean="0"/>
              <a:t>виконання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задуманого</a:t>
            </a:r>
            <a:r>
              <a:rPr lang="ru-RU" sz="3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Один </a:t>
            </a:r>
            <a:r>
              <a:rPr lang="ru-RU" dirty="0" err="1" smtClean="0">
                <a:solidFill>
                  <a:srgbClr val="0070C0"/>
                </a:solidFill>
              </a:rPr>
              <a:t>із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найбільш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відомих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талісманів</a:t>
            </a:r>
            <a:r>
              <a:rPr lang="ru-RU" dirty="0" smtClean="0">
                <a:solidFill>
                  <a:srgbClr val="0070C0"/>
                </a:solidFill>
              </a:rPr>
              <a:t> на удачу — </a:t>
            </a:r>
            <a:r>
              <a:rPr lang="ru-RU" dirty="0" err="1" smtClean="0">
                <a:solidFill>
                  <a:srgbClr val="0070C0"/>
                </a:solidFill>
              </a:rPr>
              <a:t>це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підкова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Пользователь\Desktop\Підкова-оберіг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492922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3"/>
            <a:ext cx="78581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ПОВІР</a:t>
            </a:r>
            <a:r>
              <a:rPr lang="en-US" sz="2400" b="1" u="sng" dirty="0" smtClean="0">
                <a:solidFill>
                  <a:srgbClr val="0070C0"/>
                </a:solidFill>
              </a:rPr>
              <a:t>’</a:t>
            </a:r>
            <a:r>
              <a:rPr lang="ru-RU" sz="2400" b="1" u="sng" dirty="0" smtClean="0">
                <a:solidFill>
                  <a:srgbClr val="0070C0"/>
                </a:solidFill>
              </a:rPr>
              <a:t>Я</a:t>
            </a:r>
          </a:p>
          <a:p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вирішите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підкову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вигином</a:t>
            </a:r>
            <a:r>
              <a:rPr lang="ru-RU" sz="2400" b="1" dirty="0" smtClean="0"/>
              <a:t> вниз</a:t>
            </a:r>
            <a:r>
              <a:rPr lang="ru-RU" sz="2400" dirty="0" smtClean="0"/>
              <a:t>, то:</a:t>
            </a:r>
          </a:p>
          <a:p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примножите</a:t>
            </a:r>
            <a:r>
              <a:rPr lang="ru-RU" sz="2400" dirty="0" smtClean="0"/>
              <a:t> </a:t>
            </a:r>
            <a:r>
              <a:rPr lang="ru-RU" sz="2400" dirty="0" err="1" smtClean="0"/>
              <a:t>щастя</a:t>
            </a:r>
            <a:r>
              <a:rPr lang="ru-RU" sz="2400" dirty="0" smtClean="0"/>
              <a:t> — в </a:t>
            </a:r>
            <a:r>
              <a:rPr lang="ru-RU" sz="2400" dirty="0" err="1" smtClean="0"/>
              <a:t>будинку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буде </a:t>
            </a:r>
            <a:r>
              <a:rPr lang="ru-RU" sz="2400" dirty="0" err="1" smtClean="0"/>
              <a:t>повна</a:t>
            </a:r>
            <a:r>
              <a:rPr lang="ru-RU" sz="2400" dirty="0" smtClean="0"/>
              <a:t> чаша</a:t>
            </a:r>
          </a:p>
          <a:p>
            <a:r>
              <a:rPr lang="ru-RU" sz="2400" dirty="0" smtClean="0"/>
              <a:t>вас </a:t>
            </a:r>
            <a:r>
              <a:rPr lang="ru-RU" sz="2400" dirty="0" err="1" smtClean="0"/>
              <a:t>очікує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розуміння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, </a:t>
            </a:r>
            <a:r>
              <a:rPr lang="ru-RU" sz="2400" dirty="0" err="1" smtClean="0"/>
              <a:t>забезпечення</a:t>
            </a:r>
            <a:endParaRPr lang="ru-RU" sz="2400" dirty="0" smtClean="0"/>
          </a:p>
          <a:p>
            <a:r>
              <a:rPr lang="ru-RU" sz="2400" dirty="0" err="1" smtClean="0"/>
              <a:t>злидні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мешканцям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будинку</a:t>
            </a:r>
            <a:r>
              <a:rPr lang="ru-RU" sz="2400" dirty="0" smtClean="0"/>
              <a:t> не </a:t>
            </a:r>
            <a:r>
              <a:rPr lang="ru-RU" sz="2400" dirty="0" smtClean="0"/>
              <a:t>страшна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закріпити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підкову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ріжками</a:t>
            </a:r>
            <a:r>
              <a:rPr lang="ru-RU" sz="2400" b="1" dirty="0" smtClean="0"/>
              <a:t> вниз</a:t>
            </a:r>
            <a:r>
              <a:rPr lang="ru-RU" sz="2400" dirty="0" smtClean="0"/>
              <a:t>, то:</a:t>
            </a:r>
          </a:p>
          <a:p>
            <a:r>
              <a:rPr lang="ru-RU" sz="2400" dirty="0" err="1" smtClean="0"/>
              <a:t>гості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вході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приміщення</a:t>
            </a:r>
            <a:r>
              <a:rPr lang="ru-RU" sz="2400" dirty="0" smtClean="0"/>
              <a:t> будете </a:t>
            </a:r>
            <a:r>
              <a:rPr lang="ru-RU" sz="2400" dirty="0" err="1" smtClean="0"/>
              <a:t>обсипані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щастям</a:t>
            </a:r>
            <a:endParaRPr lang="ru-RU" sz="2400" dirty="0" smtClean="0"/>
          </a:p>
          <a:p>
            <a:r>
              <a:rPr lang="ru-RU" sz="2400" dirty="0" smtClean="0"/>
              <a:t>за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твердженнями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навпаки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житла</a:t>
            </a:r>
            <a:r>
              <a:rPr lang="ru-RU" sz="2400" dirty="0" smtClean="0"/>
              <a:t> буде </a:t>
            </a:r>
            <a:r>
              <a:rPr lang="ru-RU" sz="2400" dirty="0" err="1" smtClean="0"/>
              <a:t>убувати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щастя</a:t>
            </a:r>
            <a:endParaRPr lang="ru-RU" sz="2400" dirty="0" smtClean="0"/>
          </a:p>
          <a:p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отримаєте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захист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лихого ока</a:t>
            </a:r>
          </a:p>
          <a:p>
            <a:r>
              <a:rPr lang="ru-RU" sz="2400" dirty="0" smtClean="0"/>
              <a:t>негатив </a:t>
            </a:r>
            <a:r>
              <a:rPr lang="ru-RU" sz="2400" dirty="0" err="1" smtClean="0"/>
              <a:t>з</a:t>
            </a:r>
            <a:r>
              <a:rPr lang="ru-RU" sz="2400" dirty="0" smtClean="0"/>
              <a:t> дому буде </a:t>
            </a:r>
            <a:r>
              <a:rPr lang="ru-RU" sz="2400" dirty="0" err="1" smtClean="0"/>
              <a:t>поступово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йти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2469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Як виготовити підкову – оберіг?</a:t>
            </a:r>
            <a:endParaRPr lang="ru-RU" dirty="0"/>
          </a:p>
        </p:txBody>
      </p:sp>
      <p:pic>
        <p:nvPicPr>
          <p:cNvPr id="4098" name="Picture 2" descr="C:\Users\Пользователь\Desktop\Підкова-оберіг\ukrainskiy-ober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7000924" cy="3857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2743200" cy="116205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C000"/>
                </a:solidFill>
              </a:rPr>
              <a:t>Крок  1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107560"/>
            <a:ext cx="6786610" cy="1066800"/>
          </a:xfrm>
        </p:spPr>
        <p:txBody>
          <a:bodyPr>
            <a:noAutofit/>
          </a:bodyPr>
          <a:lstStyle/>
          <a:p>
            <a:r>
              <a:rPr lang="uk-UA" sz="4800" dirty="0" smtClean="0"/>
              <a:t>Виготовити шаблон</a:t>
            </a:r>
            <a:endParaRPr lang="ru-RU" sz="4800" dirty="0"/>
          </a:p>
        </p:txBody>
      </p:sp>
      <p:pic>
        <p:nvPicPr>
          <p:cNvPr id="5" name="Picture 2" descr="C:\Users\Пользователь\Desktop\Підкова-оберіг\foto_master_klass_podkova_na_schaste_svoimi_rukam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156248"/>
            <a:ext cx="5111750" cy="3612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2743200" cy="116205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C000"/>
                </a:solidFill>
              </a:rPr>
              <a:t>Крок  2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107560"/>
            <a:ext cx="8143932" cy="10668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До заготовки прикріпити дріт</a:t>
            </a:r>
            <a:endParaRPr lang="ru-RU" sz="4400" dirty="0"/>
          </a:p>
        </p:txBody>
      </p:sp>
      <p:pic>
        <p:nvPicPr>
          <p:cNvPr id="6146" name="Picture 2" descr="C:\Users\Пользователь\Desktop\Підкова-оберіг\horseshoe_with_their_own_hands_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720" y="198884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189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Оберіг</vt:lpstr>
      <vt:lpstr>Слайд 2</vt:lpstr>
      <vt:lpstr>Найчастіше обереги виготовляють з природних компонентів, що символізують для людини здоров’я, затишок в родині, любов та щастя.</vt:lpstr>
      <vt:lpstr> За повір’ям :</vt:lpstr>
      <vt:lpstr>Один із найбільш відомих талісманів на удачу — це підкова. </vt:lpstr>
      <vt:lpstr>Слайд 6</vt:lpstr>
      <vt:lpstr>Як виготовити підкову – оберіг?</vt:lpstr>
      <vt:lpstr>Крок  1</vt:lpstr>
      <vt:lpstr>Крок  2</vt:lpstr>
      <vt:lpstr>Крок 3</vt:lpstr>
      <vt:lpstr>Оберіг готовий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Оберіг</dc:title>
  <dc:creator>Пользователь</dc:creator>
  <cp:lastModifiedBy>Admin</cp:lastModifiedBy>
  <cp:revision>16</cp:revision>
  <dcterms:created xsi:type="dcterms:W3CDTF">2019-10-31T16:05:43Z</dcterms:created>
  <dcterms:modified xsi:type="dcterms:W3CDTF">2020-05-15T14:45:37Z</dcterms:modified>
</cp:coreProperties>
</file>