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97" r:id="rId2"/>
    <p:sldId id="580" r:id="rId3"/>
    <p:sldId id="582" r:id="rId4"/>
    <p:sldId id="584" r:id="rId5"/>
    <p:sldId id="592" r:id="rId6"/>
    <p:sldId id="595" r:id="rId7"/>
    <p:sldId id="593" r:id="rId8"/>
    <p:sldId id="594" r:id="rId9"/>
    <p:sldId id="574" r:id="rId10"/>
    <p:sldId id="575" r:id="rId11"/>
    <p:sldId id="577" r:id="rId12"/>
    <p:sldId id="578" r:id="rId13"/>
    <p:sldId id="579" r:id="rId14"/>
    <p:sldId id="307" r:id="rId15"/>
    <p:sldId id="308" r:id="rId16"/>
    <p:sldId id="55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765A43"/>
    <a:srgbClr val="58433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17" autoAdjust="0"/>
    <p:restoredTop sz="94660"/>
  </p:normalViewPr>
  <p:slideViewPr>
    <p:cSldViewPr snapToGrid="0">
      <p:cViewPr>
        <p:scale>
          <a:sx n="80" d="100"/>
          <a:sy n="80" d="100"/>
        </p:scale>
        <p:origin x="-984" y="3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0E6B6B-B9D7-42EB-B199-D3B7B0D475E1}" type="doc">
      <dgm:prSet loTypeId="urn:microsoft.com/office/officeart/2005/8/layout/hProcess4" loCatId="process" qsTypeId="urn:microsoft.com/office/officeart/2005/8/quickstyle/simple5" qsCatId="simple" csTypeId="urn:microsoft.com/office/officeart/2005/8/colors/accent0_1" csCatId="mainScheme" phldr="1"/>
      <dgm:spPr/>
      <dgm:t>
        <a:bodyPr/>
        <a:lstStyle/>
        <a:p>
          <a:endParaRPr lang="uk-UA"/>
        </a:p>
      </dgm:t>
    </dgm:pt>
    <dgm:pt modelId="{6AC0CBCF-8091-47D9-90C8-986806240096}">
      <dgm:prSet phldrT="[Текст]"/>
      <dgm:spPr>
        <a:xfrm>
          <a:off x="537431" y="3125798"/>
          <a:ext cx="2128428" cy="846405"/>
        </a:xfrm>
      </dgm:spPr>
      <dgm:t>
        <a:bodyPr/>
        <a:lstStyle/>
        <a:p>
          <a:pPr>
            <a:buNone/>
          </a:pPr>
          <a:r>
            <a:rPr lang="uk-UA" b="1" i="1" smtClean="0">
              <a:latin typeface="Verdana"/>
              <a:ea typeface="+mn-ea"/>
              <a:cs typeface="+mn-cs"/>
            </a:rPr>
            <a:t>Створення</a:t>
          </a:r>
          <a:endParaRPr lang="uk-UA" b="1" i="1" dirty="0">
            <a:latin typeface="Verdana"/>
            <a:ea typeface="+mn-ea"/>
            <a:cs typeface="+mn-cs"/>
          </a:endParaRPr>
        </a:p>
      </dgm:t>
    </dgm:pt>
    <dgm:pt modelId="{A363BDE9-1628-4195-8622-5683A68FDFE0}" type="parTrans" cxnId="{FC4FA055-78AB-433B-8DB5-BE12F838EF5A}">
      <dgm:prSet/>
      <dgm:spPr/>
      <dgm:t>
        <a:bodyPr/>
        <a:lstStyle/>
        <a:p>
          <a:endParaRPr lang="uk-UA"/>
        </a:p>
      </dgm:t>
    </dgm:pt>
    <dgm:pt modelId="{98FF758B-58CA-40DA-B57A-B16DC0E05E06}" type="sibTrans" cxnId="{FC4FA055-78AB-433B-8DB5-BE12F838EF5A}">
      <dgm:prSet/>
      <dgm:spPr>
        <a:xfrm>
          <a:off x="1387414" y="2139750"/>
          <a:ext cx="2553445" cy="2553445"/>
        </a:xfrm>
      </dgm:spPr>
      <dgm:t>
        <a:bodyPr/>
        <a:lstStyle/>
        <a:p>
          <a:endParaRPr lang="uk-UA"/>
        </a:p>
      </dgm:t>
    </dgm:pt>
    <dgm:pt modelId="{DE85271B-DD59-458F-990E-2D10947CBE38}">
      <dgm:prSet phldrT="[Текст]" custT="1"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>
        <a:xfrm>
          <a:off x="5324" y="1259594"/>
          <a:ext cx="2394481" cy="2313432"/>
        </a:xfrm>
      </dgm:spPr>
      <dgm:t>
        <a:bodyPr/>
        <a:lstStyle/>
        <a:p>
          <a:pPr>
            <a:buChar char="•"/>
          </a:pPr>
          <a:r>
            <a:rPr lang="uk-UA" sz="1800" i="1" dirty="0" smtClean="0">
              <a:solidFill>
                <a:schemeClr val="bg1"/>
              </a:solidFill>
              <a:latin typeface="Verdana"/>
              <a:ea typeface="+mn-ea"/>
              <a:cs typeface="+mn-cs"/>
            </a:rPr>
            <a:t>Введення тексту з клавіатури</a:t>
          </a:r>
          <a:endParaRPr lang="uk-UA" sz="1800" i="1" dirty="0">
            <a:solidFill>
              <a:schemeClr val="bg1"/>
            </a:solidFill>
            <a:latin typeface="Verdana"/>
            <a:ea typeface="+mn-ea"/>
            <a:cs typeface="+mn-cs"/>
          </a:endParaRPr>
        </a:p>
      </dgm:t>
    </dgm:pt>
    <dgm:pt modelId="{F13A2D59-56D0-4EFC-A093-A4B599E6B046}" type="parTrans" cxnId="{C5C3E5D7-0F61-43D3-9929-A6621ABEEB2A}">
      <dgm:prSet/>
      <dgm:spPr/>
      <dgm:t>
        <a:bodyPr/>
        <a:lstStyle/>
        <a:p>
          <a:endParaRPr lang="uk-UA"/>
        </a:p>
      </dgm:t>
    </dgm:pt>
    <dgm:pt modelId="{306FB2F6-DD7B-4AB9-B415-E721C6C6F7DE}" type="sibTrans" cxnId="{C5C3E5D7-0F61-43D3-9929-A6621ABEEB2A}">
      <dgm:prSet/>
      <dgm:spPr/>
      <dgm:t>
        <a:bodyPr/>
        <a:lstStyle/>
        <a:p>
          <a:endParaRPr lang="uk-UA"/>
        </a:p>
      </dgm:t>
    </dgm:pt>
    <dgm:pt modelId="{AB81A949-BA10-4A72-9A46-1C4B55A72E6B}">
      <dgm:prSet phldrT="[Текст]"/>
      <dgm:spPr>
        <a:xfrm>
          <a:off x="3539377" y="1149014"/>
          <a:ext cx="2128428" cy="846405"/>
        </a:xfrm>
      </dgm:spPr>
      <dgm:t>
        <a:bodyPr/>
        <a:lstStyle/>
        <a:p>
          <a:pPr>
            <a:buNone/>
          </a:pPr>
          <a:r>
            <a:rPr lang="uk-UA" b="1" i="1" smtClean="0">
              <a:latin typeface="Verdana"/>
              <a:ea typeface="+mn-ea"/>
              <a:cs typeface="+mn-cs"/>
            </a:rPr>
            <a:t>Опрацювання</a:t>
          </a:r>
          <a:endParaRPr lang="uk-UA" b="1" i="1" dirty="0">
            <a:latin typeface="Verdana"/>
            <a:ea typeface="+mn-ea"/>
            <a:cs typeface="+mn-cs"/>
          </a:endParaRPr>
        </a:p>
      </dgm:t>
    </dgm:pt>
    <dgm:pt modelId="{2EFA6AF3-C35E-430F-B556-31913D7721E3}" type="parTrans" cxnId="{44526930-1AF3-4496-9A71-C032820EE580}">
      <dgm:prSet/>
      <dgm:spPr/>
      <dgm:t>
        <a:bodyPr/>
        <a:lstStyle/>
        <a:p>
          <a:endParaRPr lang="uk-UA"/>
        </a:p>
      </dgm:t>
    </dgm:pt>
    <dgm:pt modelId="{E2CEEF0A-CB5C-426D-BC4A-3E067835E46A}" type="sibTrans" cxnId="{44526930-1AF3-4496-9A71-C032820EE580}">
      <dgm:prSet/>
      <dgm:spPr>
        <a:xfrm>
          <a:off x="4349483" y="387645"/>
          <a:ext cx="2857975" cy="2857975"/>
        </a:xfrm>
      </dgm:spPr>
      <dgm:t>
        <a:bodyPr/>
        <a:lstStyle/>
        <a:p>
          <a:endParaRPr lang="uk-UA"/>
        </a:p>
      </dgm:t>
    </dgm:pt>
    <dgm:pt modelId="{2C835945-3F18-489A-8274-E755422706CA}">
      <dgm:prSet phldrT="[Текст]" custT="1"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>
        <a:xfrm>
          <a:off x="3007270" y="1556792"/>
          <a:ext cx="2394481" cy="2151072"/>
        </a:xfrm>
      </dgm:spPr>
      <dgm:t>
        <a:bodyPr/>
        <a:lstStyle/>
        <a:p>
          <a:pPr>
            <a:buChar char="•"/>
          </a:pPr>
          <a:r>
            <a:rPr lang="uk-UA" sz="1800" i="1" smtClean="0">
              <a:solidFill>
                <a:schemeClr val="bg1"/>
              </a:solidFill>
              <a:latin typeface="Verdana"/>
              <a:ea typeface="+mn-ea"/>
              <a:cs typeface="+mn-cs"/>
            </a:rPr>
            <a:t>Форматування</a:t>
          </a:r>
          <a:endParaRPr lang="uk-UA" sz="1800" i="1" dirty="0">
            <a:solidFill>
              <a:schemeClr val="bg1"/>
            </a:solidFill>
            <a:latin typeface="Verdana"/>
            <a:ea typeface="+mn-ea"/>
            <a:cs typeface="+mn-cs"/>
          </a:endParaRPr>
        </a:p>
      </dgm:t>
    </dgm:pt>
    <dgm:pt modelId="{408701E0-A3F3-4FD3-AEE8-C639F9B8D9F7}" type="parTrans" cxnId="{1B799C33-4917-46AB-8C39-A8BAB2690399}">
      <dgm:prSet/>
      <dgm:spPr/>
      <dgm:t>
        <a:bodyPr/>
        <a:lstStyle/>
        <a:p>
          <a:endParaRPr lang="uk-UA"/>
        </a:p>
      </dgm:t>
    </dgm:pt>
    <dgm:pt modelId="{B3AD5D34-0298-42D6-B000-7802C6AA3D31}" type="sibTrans" cxnId="{1B799C33-4917-46AB-8C39-A8BAB2690399}">
      <dgm:prSet/>
      <dgm:spPr/>
      <dgm:t>
        <a:bodyPr/>
        <a:lstStyle/>
        <a:p>
          <a:endParaRPr lang="uk-UA"/>
        </a:p>
      </dgm:t>
    </dgm:pt>
    <dgm:pt modelId="{4687A567-44FD-4715-9256-BC8FF810BBA7}">
      <dgm:prSet phldrT="[Текст]"/>
      <dgm:spPr>
        <a:xfrm>
          <a:off x="6541324" y="3124589"/>
          <a:ext cx="2128428" cy="846405"/>
        </a:xfrm>
      </dgm:spPr>
      <dgm:t>
        <a:bodyPr/>
        <a:lstStyle/>
        <a:p>
          <a:pPr>
            <a:buNone/>
          </a:pPr>
          <a:r>
            <a:rPr lang="uk-UA" b="1" i="1" smtClean="0">
              <a:latin typeface="Verdana"/>
              <a:ea typeface="+mn-ea"/>
              <a:cs typeface="+mn-cs"/>
            </a:rPr>
            <a:t>Збереження</a:t>
          </a:r>
          <a:endParaRPr lang="uk-UA" b="1" i="1" dirty="0">
            <a:latin typeface="Verdana"/>
            <a:ea typeface="+mn-ea"/>
            <a:cs typeface="+mn-cs"/>
          </a:endParaRPr>
        </a:p>
      </dgm:t>
    </dgm:pt>
    <dgm:pt modelId="{71529166-4685-4AE7-806C-A6EAD5612E6A}" type="parTrans" cxnId="{1DBC5090-A118-4CBA-8A80-C6312947D4E0}">
      <dgm:prSet/>
      <dgm:spPr/>
      <dgm:t>
        <a:bodyPr/>
        <a:lstStyle/>
        <a:p>
          <a:endParaRPr lang="uk-UA"/>
        </a:p>
      </dgm:t>
    </dgm:pt>
    <dgm:pt modelId="{D8B95B53-DDE3-4390-8857-833AA20DE99C}" type="sibTrans" cxnId="{1DBC5090-A118-4CBA-8A80-C6312947D4E0}">
      <dgm:prSet/>
      <dgm:spPr/>
      <dgm:t>
        <a:bodyPr/>
        <a:lstStyle/>
        <a:p>
          <a:endParaRPr lang="uk-UA"/>
        </a:p>
      </dgm:t>
    </dgm:pt>
    <dgm:pt modelId="{2B5400DC-FB05-4933-90AB-35F527BFCDCC}">
      <dgm:prSet phldrT="[Текст]" custT="1"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>
        <a:xfrm>
          <a:off x="6009217" y="1572846"/>
          <a:ext cx="2394481" cy="1974946"/>
        </a:xfrm>
      </dgm:spPr>
      <dgm:t>
        <a:bodyPr/>
        <a:lstStyle/>
        <a:p>
          <a:pPr>
            <a:buChar char="•"/>
          </a:pPr>
          <a:r>
            <a:rPr lang="uk-UA" sz="1800" i="1" smtClean="0">
              <a:solidFill>
                <a:schemeClr val="bg1"/>
              </a:solidFill>
              <a:latin typeface="Verdana"/>
              <a:ea typeface="+mn-ea"/>
              <a:cs typeface="+mn-cs"/>
            </a:rPr>
            <a:t>Попередній перегляд</a:t>
          </a:r>
          <a:endParaRPr lang="uk-UA" sz="1800" i="1" dirty="0">
            <a:solidFill>
              <a:schemeClr val="bg1"/>
            </a:solidFill>
            <a:latin typeface="Verdana"/>
            <a:ea typeface="+mn-ea"/>
            <a:cs typeface="+mn-cs"/>
          </a:endParaRPr>
        </a:p>
      </dgm:t>
    </dgm:pt>
    <dgm:pt modelId="{3DC5DE46-1110-40A8-810A-895EE7AA28F7}" type="parTrans" cxnId="{F200BA8C-3A2B-422E-B90B-5BC1303968D6}">
      <dgm:prSet/>
      <dgm:spPr/>
      <dgm:t>
        <a:bodyPr/>
        <a:lstStyle/>
        <a:p>
          <a:endParaRPr lang="uk-UA"/>
        </a:p>
      </dgm:t>
    </dgm:pt>
    <dgm:pt modelId="{202A0128-F29E-4491-977D-3DF87C85B733}" type="sibTrans" cxnId="{F200BA8C-3A2B-422E-B90B-5BC1303968D6}">
      <dgm:prSet/>
      <dgm:spPr/>
      <dgm:t>
        <a:bodyPr/>
        <a:lstStyle/>
        <a:p>
          <a:endParaRPr lang="uk-UA"/>
        </a:p>
      </dgm:t>
    </dgm:pt>
    <dgm:pt modelId="{CF3C0F6C-9818-4984-AEB2-EF2B4D998000}">
      <dgm:prSet phldrT="[Текст]" custT="1"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>
        <a:xfrm>
          <a:off x="5324" y="1259594"/>
          <a:ext cx="2394481" cy="2313432"/>
        </a:xfrm>
      </dgm:spPr>
      <dgm:t>
        <a:bodyPr/>
        <a:lstStyle/>
        <a:p>
          <a:pPr>
            <a:buChar char="•"/>
          </a:pPr>
          <a:r>
            <a:rPr lang="uk-UA" sz="1800" i="1" smtClean="0">
              <a:solidFill>
                <a:schemeClr val="bg1"/>
              </a:solidFill>
              <a:latin typeface="Verdana"/>
              <a:ea typeface="+mn-ea"/>
              <a:cs typeface="+mn-cs"/>
            </a:rPr>
            <a:t>Додавання графічних зображень</a:t>
          </a:r>
          <a:endParaRPr lang="uk-UA" sz="1800" i="1" dirty="0">
            <a:solidFill>
              <a:schemeClr val="bg1"/>
            </a:solidFill>
            <a:latin typeface="Verdana"/>
            <a:ea typeface="+mn-ea"/>
            <a:cs typeface="+mn-cs"/>
          </a:endParaRPr>
        </a:p>
      </dgm:t>
    </dgm:pt>
    <dgm:pt modelId="{94D52D25-D70C-4A8D-9524-9D83834F0842}" type="parTrans" cxnId="{ED3DC52B-428E-4AF0-945E-36CA175883EC}">
      <dgm:prSet/>
      <dgm:spPr/>
      <dgm:t>
        <a:bodyPr/>
        <a:lstStyle/>
        <a:p>
          <a:endParaRPr lang="uk-UA"/>
        </a:p>
      </dgm:t>
    </dgm:pt>
    <dgm:pt modelId="{7FED49E6-225B-4762-9F2E-476265D2FE5C}" type="sibTrans" cxnId="{ED3DC52B-428E-4AF0-945E-36CA175883EC}">
      <dgm:prSet/>
      <dgm:spPr/>
      <dgm:t>
        <a:bodyPr/>
        <a:lstStyle/>
        <a:p>
          <a:endParaRPr lang="uk-UA"/>
        </a:p>
      </dgm:t>
    </dgm:pt>
    <dgm:pt modelId="{AC8A6FE9-9EB5-45CE-80D5-09DF07F55E22}">
      <dgm:prSet phldrT="[Текст]" custT="1"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>
        <a:xfrm>
          <a:off x="3007270" y="1556792"/>
          <a:ext cx="2394481" cy="2151072"/>
        </a:xfrm>
      </dgm:spPr>
      <dgm:t>
        <a:bodyPr/>
        <a:lstStyle/>
        <a:p>
          <a:pPr>
            <a:buChar char="•"/>
          </a:pPr>
          <a:r>
            <a:rPr lang="uk-UA" sz="1800" i="1" smtClean="0">
              <a:solidFill>
                <a:schemeClr val="bg1"/>
              </a:solidFill>
              <a:latin typeface="Verdana"/>
              <a:ea typeface="+mn-ea"/>
              <a:cs typeface="+mn-cs"/>
            </a:rPr>
            <a:t>Редагування</a:t>
          </a:r>
          <a:endParaRPr lang="uk-UA" sz="1800" i="1" dirty="0">
            <a:solidFill>
              <a:schemeClr val="bg1"/>
            </a:solidFill>
            <a:latin typeface="Verdana"/>
            <a:ea typeface="+mn-ea"/>
            <a:cs typeface="+mn-cs"/>
          </a:endParaRPr>
        </a:p>
      </dgm:t>
    </dgm:pt>
    <dgm:pt modelId="{F2977355-E520-436B-A638-6D93D2D27A81}" type="parTrans" cxnId="{478C52D0-FD72-4DE5-83C0-BEFE8A87A379}">
      <dgm:prSet/>
      <dgm:spPr/>
      <dgm:t>
        <a:bodyPr/>
        <a:lstStyle/>
        <a:p>
          <a:endParaRPr lang="uk-UA"/>
        </a:p>
      </dgm:t>
    </dgm:pt>
    <dgm:pt modelId="{44477139-6FDC-472B-82E3-546632A5B8A9}" type="sibTrans" cxnId="{478C52D0-FD72-4DE5-83C0-BEFE8A87A379}">
      <dgm:prSet/>
      <dgm:spPr/>
      <dgm:t>
        <a:bodyPr/>
        <a:lstStyle/>
        <a:p>
          <a:endParaRPr lang="uk-UA"/>
        </a:p>
      </dgm:t>
    </dgm:pt>
    <dgm:pt modelId="{7D988D7C-91D3-4E68-ADD5-C3009170724E}" type="pres">
      <dgm:prSet presAssocID="{850E6B6B-B9D7-42EB-B199-D3B7B0D475E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7441303-DD1F-4185-8E7D-7A95D62357B9}" type="pres">
      <dgm:prSet presAssocID="{850E6B6B-B9D7-42EB-B199-D3B7B0D475E1}" presName="tSp" presStyleCnt="0"/>
      <dgm:spPr/>
      <dgm:t>
        <a:bodyPr/>
        <a:lstStyle/>
        <a:p>
          <a:endParaRPr lang="ru-RU"/>
        </a:p>
      </dgm:t>
    </dgm:pt>
    <dgm:pt modelId="{95E0E5DE-C750-47BF-9BDF-4A8CEF982748}" type="pres">
      <dgm:prSet presAssocID="{850E6B6B-B9D7-42EB-B199-D3B7B0D475E1}" presName="bSp" presStyleCnt="0"/>
      <dgm:spPr/>
      <dgm:t>
        <a:bodyPr/>
        <a:lstStyle/>
        <a:p>
          <a:endParaRPr lang="ru-RU"/>
        </a:p>
      </dgm:t>
    </dgm:pt>
    <dgm:pt modelId="{7FB2B68C-41D2-47FF-9F92-2719F06FE45C}" type="pres">
      <dgm:prSet presAssocID="{850E6B6B-B9D7-42EB-B199-D3B7B0D475E1}" presName="process" presStyleCnt="0"/>
      <dgm:spPr/>
      <dgm:t>
        <a:bodyPr/>
        <a:lstStyle/>
        <a:p>
          <a:endParaRPr lang="ru-RU"/>
        </a:p>
      </dgm:t>
    </dgm:pt>
    <dgm:pt modelId="{C283EB75-AD6D-438A-88BB-F314E0BEC415}" type="pres">
      <dgm:prSet presAssocID="{6AC0CBCF-8091-47D9-90C8-986806240096}" presName="composite1" presStyleCnt="0"/>
      <dgm:spPr/>
      <dgm:t>
        <a:bodyPr/>
        <a:lstStyle/>
        <a:p>
          <a:endParaRPr lang="ru-RU"/>
        </a:p>
      </dgm:t>
    </dgm:pt>
    <dgm:pt modelId="{1D7CE866-7110-435B-837B-92825A074411}" type="pres">
      <dgm:prSet presAssocID="{6AC0CBCF-8091-47D9-90C8-986806240096}" presName="dummyNode1" presStyleLbl="node1" presStyleIdx="0" presStyleCnt="3"/>
      <dgm:spPr/>
      <dgm:t>
        <a:bodyPr/>
        <a:lstStyle/>
        <a:p>
          <a:endParaRPr lang="ru-RU"/>
        </a:p>
      </dgm:t>
    </dgm:pt>
    <dgm:pt modelId="{EADD7E8E-3EFF-4C63-B6D1-A1B822CC1DD9}" type="pres">
      <dgm:prSet presAssocID="{6AC0CBCF-8091-47D9-90C8-986806240096}" presName="childNode1" presStyleLbl="bgAcc1" presStyleIdx="0" presStyleCnt="3" custScaleY="117139" custLinFactNeighborY="-7353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9FD7F1A9-DF71-46A9-AF2E-584A303E69E1}" type="pres">
      <dgm:prSet presAssocID="{6AC0CBCF-8091-47D9-90C8-986806240096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463F18-7990-47CB-B310-B2E3CF0064BE}" type="pres">
      <dgm:prSet presAssocID="{6AC0CBCF-8091-47D9-90C8-986806240096}" presName="parentNode1" presStyleLbl="node1" presStyleIdx="0" presStyleCnt="3">
        <dgm:presLayoutVars>
          <dgm:chMax val="1"/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9E37085B-F2A8-40C9-AA12-E1D60102BA20}" type="pres">
      <dgm:prSet presAssocID="{6AC0CBCF-8091-47D9-90C8-986806240096}" presName="connSite1" presStyleCnt="0"/>
      <dgm:spPr/>
      <dgm:t>
        <a:bodyPr/>
        <a:lstStyle/>
        <a:p>
          <a:endParaRPr lang="ru-RU"/>
        </a:p>
      </dgm:t>
    </dgm:pt>
    <dgm:pt modelId="{9A703ACF-CC5F-4950-8EA0-7AD2506B2917}" type="pres">
      <dgm:prSet presAssocID="{98FF758B-58CA-40DA-B57A-B16DC0E05E06}" presName="Name9" presStyleLbl="sibTrans2D1" presStyleIdx="0" presStyleCnt="2"/>
      <dgm:spPr>
        <a:prstGeom prst="leftCircularArrow">
          <a:avLst>
            <a:gd name="adj1" fmla="val 2808"/>
            <a:gd name="adj2" fmla="val 342738"/>
            <a:gd name="adj3" fmla="val 2237065"/>
            <a:gd name="adj4" fmla="val 9143306"/>
            <a:gd name="adj5" fmla="val 3276"/>
          </a:avLst>
        </a:prstGeom>
      </dgm:spPr>
      <dgm:t>
        <a:bodyPr/>
        <a:lstStyle/>
        <a:p>
          <a:endParaRPr lang="ru-RU"/>
        </a:p>
      </dgm:t>
    </dgm:pt>
    <dgm:pt modelId="{8E3F4ADD-B607-4645-B96E-6BAB2D3D3A17}" type="pres">
      <dgm:prSet presAssocID="{AB81A949-BA10-4A72-9A46-1C4B55A72E6B}" presName="composite2" presStyleCnt="0"/>
      <dgm:spPr/>
      <dgm:t>
        <a:bodyPr/>
        <a:lstStyle/>
        <a:p>
          <a:endParaRPr lang="ru-RU"/>
        </a:p>
      </dgm:t>
    </dgm:pt>
    <dgm:pt modelId="{D37C21E8-1098-4380-AABD-90A03AE77BB4}" type="pres">
      <dgm:prSet presAssocID="{AB81A949-BA10-4A72-9A46-1C4B55A72E6B}" presName="dummyNode2" presStyleLbl="node1" presStyleIdx="0" presStyleCnt="3"/>
      <dgm:spPr/>
      <dgm:t>
        <a:bodyPr/>
        <a:lstStyle/>
        <a:p>
          <a:endParaRPr lang="ru-RU"/>
        </a:p>
      </dgm:t>
    </dgm:pt>
    <dgm:pt modelId="{ADA72040-1691-47F7-8F85-09DF780772C8}" type="pres">
      <dgm:prSet presAssocID="{AB81A949-BA10-4A72-9A46-1C4B55A72E6B}" presName="childNode2" presStyleLbl="bgAcc1" presStyleIdx="1" presStyleCnt="3" custScaleY="108918" custLinFactNeighborY="3678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23F9E3AF-45D4-4632-8959-311E34D4315F}" type="pres">
      <dgm:prSet presAssocID="{AB81A949-BA10-4A72-9A46-1C4B55A72E6B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D6CF6A-8C2B-4F69-A572-E6CDCB75501C}" type="pres">
      <dgm:prSet presAssocID="{AB81A949-BA10-4A72-9A46-1C4B55A72E6B}" presName="parentNode2" presStyleLbl="node1" presStyleIdx="1" presStyleCnt="3">
        <dgm:presLayoutVars>
          <dgm:chMax val="0"/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5931F64A-979A-48FA-B1B2-72931B836980}" type="pres">
      <dgm:prSet presAssocID="{AB81A949-BA10-4A72-9A46-1C4B55A72E6B}" presName="connSite2" presStyleCnt="0"/>
      <dgm:spPr/>
      <dgm:t>
        <a:bodyPr/>
        <a:lstStyle/>
        <a:p>
          <a:endParaRPr lang="ru-RU"/>
        </a:p>
      </dgm:t>
    </dgm:pt>
    <dgm:pt modelId="{08BCC162-B118-4317-9025-200CCE107268}" type="pres">
      <dgm:prSet presAssocID="{E2CEEF0A-CB5C-426D-BC4A-3E067835E46A}" presName="Name18" presStyleLbl="sibTrans2D1" presStyleIdx="1" presStyleCnt="2"/>
      <dgm:spPr>
        <a:prstGeom prst="circularArrow">
          <a:avLst>
            <a:gd name="adj1" fmla="val 2509"/>
            <a:gd name="adj2" fmla="val 304092"/>
            <a:gd name="adj3" fmla="val 19521317"/>
            <a:gd name="adj4" fmla="val 12576431"/>
            <a:gd name="adj5" fmla="val 2927"/>
          </a:avLst>
        </a:prstGeom>
      </dgm:spPr>
      <dgm:t>
        <a:bodyPr/>
        <a:lstStyle/>
        <a:p>
          <a:endParaRPr lang="ru-RU"/>
        </a:p>
      </dgm:t>
    </dgm:pt>
    <dgm:pt modelId="{F10A26DF-8C77-494F-AAEE-5E11D4E8C08F}" type="pres">
      <dgm:prSet presAssocID="{4687A567-44FD-4715-9256-BC8FF810BBA7}" presName="composite1" presStyleCnt="0"/>
      <dgm:spPr/>
      <dgm:t>
        <a:bodyPr/>
        <a:lstStyle/>
        <a:p>
          <a:endParaRPr lang="ru-RU"/>
        </a:p>
      </dgm:t>
    </dgm:pt>
    <dgm:pt modelId="{6EF4F133-AB8C-4BA0-BB3F-CFAB7DC374E2}" type="pres">
      <dgm:prSet presAssocID="{4687A567-44FD-4715-9256-BC8FF810BBA7}" presName="dummyNode1" presStyleLbl="node1" presStyleIdx="1" presStyleCnt="3"/>
      <dgm:spPr/>
      <dgm:t>
        <a:bodyPr/>
        <a:lstStyle/>
        <a:p>
          <a:endParaRPr lang="ru-RU"/>
        </a:p>
      </dgm:t>
    </dgm:pt>
    <dgm:pt modelId="{54646D2F-D1A5-45C6-BD64-547075CF7597}" type="pres">
      <dgm:prSet presAssocID="{4687A567-44FD-4715-9256-BC8FF810BBA7}" presName="childNode1" presStyleLbl="bgAcc1" presStyleIdx="2" presStyleCnt="3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A1990DD1-F3D2-43A3-B63E-2376E3E2E666}" type="pres">
      <dgm:prSet presAssocID="{4687A567-44FD-4715-9256-BC8FF810BBA7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BEE340-F3E6-4551-91A2-699B0369BC09}" type="pres">
      <dgm:prSet presAssocID="{4687A567-44FD-4715-9256-BC8FF810BBA7}" presName="parentNode1" presStyleLbl="node1" presStyleIdx="2" presStyleCnt="3">
        <dgm:presLayoutVars>
          <dgm:chMax val="1"/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67625709-156F-48E1-8BEA-7303608C7793}" type="pres">
      <dgm:prSet presAssocID="{4687A567-44FD-4715-9256-BC8FF810BBA7}" presName="connSite1" presStyleCnt="0"/>
      <dgm:spPr/>
      <dgm:t>
        <a:bodyPr/>
        <a:lstStyle/>
        <a:p>
          <a:endParaRPr lang="ru-RU"/>
        </a:p>
      </dgm:t>
    </dgm:pt>
  </dgm:ptLst>
  <dgm:cxnLst>
    <dgm:cxn modelId="{90E5E6D9-50BB-4ED1-905C-7ECF5C14045F}" type="presOf" srcId="{4687A567-44FD-4715-9256-BC8FF810BBA7}" destId="{10BEE340-F3E6-4551-91A2-699B0369BC09}" srcOrd="0" destOrd="0" presId="urn:microsoft.com/office/officeart/2005/8/layout/hProcess4"/>
    <dgm:cxn modelId="{FC4FA055-78AB-433B-8DB5-BE12F838EF5A}" srcId="{850E6B6B-B9D7-42EB-B199-D3B7B0D475E1}" destId="{6AC0CBCF-8091-47D9-90C8-986806240096}" srcOrd="0" destOrd="0" parTransId="{A363BDE9-1628-4195-8622-5683A68FDFE0}" sibTransId="{98FF758B-58CA-40DA-B57A-B16DC0E05E06}"/>
    <dgm:cxn modelId="{F153FE46-2DC7-4D02-A84A-FF2BDF7CC64A}" type="presOf" srcId="{E2CEEF0A-CB5C-426D-BC4A-3E067835E46A}" destId="{08BCC162-B118-4317-9025-200CCE107268}" srcOrd="0" destOrd="0" presId="urn:microsoft.com/office/officeart/2005/8/layout/hProcess4"/>
    <dgm:cxn modelId="{CF109487-CD79-4324-A36E-5590A0437803}" type="presOf" srcId="{6AC0CBCF-8091-47D9-90C8-986806240096}" destId="{C9463F18-7990-47CB-B310-B2E3CF0064BE}" srcOrd="0" destOrd="0" presId="urn:microsoft.com/office/officeart/2005/8/layout/hProcess4"/>
    <dgm:cxn modelId="{F200BA8C-3A2B-422E-B90B-5BC1303968D6}" srcId="{4687A567-44FD-4715-9256-BC8FF810BBA7}" destId="{2B5400DC-FB05-4933-90AB-35F527BFCDCC}" srcOrd="0" destOrd="0" parTransId="{3DC5DE46-1110-40A8-810A-895EE7AA28F7}" sibTransId="{202A0128-F29E-4491-977D-3DF87C85B733}"/>
    <dgm:cxn modelId="{16E2A2F2-B68B-4A53-81CB-F12BCD87BE85}" type="presOf" srcId="{2B5400DC-FB05-4933-90AB-35F527BFCDCC}" destId="{54646D2F-D1A5-45C6-BD64-547075CF7597}" srcOrd="0" destOrd="0" presId="urn:microsoft.com/office/officeart/2005/8/layout/hProcess4"/>
    <dgm:cxn modelId="{478C52D0-FD72-4DE5-83C0-BEFE8A87A379}" srcId="{AB81A949-BA10-4A72-9A46-1C4B55A72E6B}" destId="{AC8A6FE9-9EB5-45CE-80D5-09DF07F55E22}" srcOrd="1" destOrd="0" parTransId="{F2977355-E520-436B-A638-6D93D2D27A81}" sibTransId="{44477139-6FDC-472B-82E3-546632A5B8A9}"/>
    <dgm:cxn modelId="{44526930-1AF3-4496-9A71-C032820EE580}" srcId="{850E6B6B-B9D7-42EB-B199-D3B7B0D475E1}" destId="{AB81A949-BA10-4A72-9A46-1C4B55A72E6B}" srcOrd="1" destOrd="0" parTransId="{2EFA6AF3-C35E-430F-B556-31913D7721E3}" sibTransId="{E2CEEF0A-CB5C-426D-BC4A-3E067835E46A}"/>
    <dgm:cxn modelId="{ED3DC52B-428E-4AF0-945E-36CA175883EC}" srcId="{6AC0CBCF-8091-47D9-90C8-986806240096}" destId="{CF3C0F6C-9818-4984-AEB2-EF2B4D998000}" srcOrd="1" destOrd="0" parTransId="{94D52D25-D70C-4A8D-9524-9D83834F0842}" sibTransId="{7FED49E6-225B-4762-9F2E-476265D2FE5C}"/>
    <dgm:cxn modelId="{01D61C0B-7F88-448C-86FA-6297227EE9C7}" type="presOf" srcId="{CF3C0F6C-9818-4984-AEB2-EF2B4D998000}" destId="{EADD7E8E-3EFF-4C63-B6D1-A1B822CC1DD9}" srcOrd="0" destOrd="1" presId="urn:microsoft.com/office/officeart/2005/8/layout/hProcess4"/>
    <dgm:cxn modelId="{7ED6D3C8-8EA0-4F2E-9A1C-7B7329C5BB63}" type="presOf" srcId="{2C835945-3F18-489A-8274-E755422706CA}" destId="{ADA72040-1691-47F7-8F85-09DF780772C8}" srcOrd="0" destOrd="0" presId="urn:microsoft.com/office/officeart/2005/8/layout/hProcess4"/>
    <dgm:cxn modelId="{3C05CCFC-A3B0-4D93-ABB7-1CE0FC8373C3}" type="presOf" srcId="{DE85271B-DD59-458F-990E-2D10947CBE38}" destId="{EADD7E8E-3EFF-4C63-B6D1-A1B822CC1DD9}" srcOrd="0" destOrd="0" presId="urn:microsoft.com/office/officeart/2005/8/layout/hProcess4"/>
    <dgm:cxn modelId="{7CAAFE41-ADFD-4C0E-9297-896FFF66A20B}" type="presOf" srcId="{850E6B6B-B9D7-42EB-B199-D3B7B0D475E1}" destId="{7D988D7C-91D3-4E68-ADD5-C3009170724E}" srcOrd="0" destOrd="0" presId="urn:microsoft.com/office/officeart/2005/8/layout/hProcess4"/>
    <dgm:cxn modelId="{C5C3E5D7-0F61-43D3-9929-A6621ABEEB2A}" srcId="{6AC0CBCF-8091-47D9-90C8-986806240096}" destId="{DE85271B-DD59-458F-990E-2D10947CBE38}" srcOrd="0" destOrd="0" parTransId="{F13A2D59-56D0-4EFC-A093-A4B599E6B046}" sibTransId="{306FB2F6-DD7B-4AB9-B415-E721C6C6F7DE}"/>
    <dgm:cxn modelId="{85A3A4FD-875B-451E-A610-8DDC776F7152}" type="presOf" srcId="{AB81A949-BA10-4A72-9A46-1C4B55A72E6B}" destId="{8BD6CF6A-8C2B-4F69-A572-E6CDCB75501C}" srcOrd="0" destOrd="0" presId="urn:microsoft.com/office/officeart/2005/8/layout/hProcess4"/>
    <dgm:cxn modelId="{7E16D2C0-AC0E-4C33-AAA9-2A0A145664B6}" type="presOf" srcId="{98FF758B-58CA-40DA-B57A-B16DC0E05E06}" destId="{9A703ACF-CC5F-4950-8EA0-7AD2506B2917}" srcOrd="0" destOrd="0" presId="urn:microsoft.com/office/officeart/2005/8/layout/hProcess4"/>
    <dgm:cxn modelId="{BB4D508E-8BB9-4FDC-B3BC-64B2787CA2EF}" type="presOf" srcId="{2C835945-3F18-489A-8274-E755422706CA}" destId="{23F9E3AF-45D4-4632-8959-311E34D4315F}" srcOrd="1" destOrd="0" presId="urn:microsoft.com/office/officeart/2005/8/layout/hProcess4"/>
    <dgm:cxn modelId="{A9771750-0FF5-4F78-BDAB-44C178F56924}" type="presOf" srcId="{DE85271B-DD59-458F-990E-2D10947CBE38}" destId="{9FD7F1A9-DF71-46A9-AF2E-584A303E69E1}" srcOrd="1" destOrd="0" presId="urn:microsoft.com/office/officeart/2005/8/layout/hProcess4"/>
    <dgm:cxn modelId="{F414AFA9-BAA9-48AE-B090-2701097242B1}" type="presOf" srcId="{2B5400DC-FB05-4933-90AB-35F527BFCDCC}" destId="{A1990DD1-F3D2-43A3-B63E-2376E3E2E666}" srcOrd="1" destOrd="0" presId="urn:microsoft.com/office/officeart/2005/8/layout/hProcess4"/>
    <dgm:cxn modelId="{60895098-5639-4154-B8DB-F77B3CC4BC4C}" type="presOf" srcId="{CF3C0F6C-9818-4984-AEB2-EF2B4D998000}" destId="{9FD7F1A9-DF71-46A9-AF2E-584A303E69E1}" srcOrd="1" destOrd="1" presId="urn:microsoft.com/office/officeart/2005/8/layout/hProcess4"/>
    <dgm:cxn modelId="{02D4F03D-365A-41AE-97AB-2EE19AAD590A}" type="presOf" srcId="{AC8A6FE9-9EB5-45CE-80D5-09DF07F55E22}" destId="{ADA72040-1691-47F7-8F85-09DF780772C8}" srcOrd="0" destOrd="1" presId="urn:microsoft.com/office/officeart/2005/8/layout/hProcess4"/>
    <dgm:cxn modelId="{1DBC5090-A118-4CBA-8A80-C6312947D4E0}" srcId="{850E6B6B-B9D7-42EB-B199-D3B7B0D475E1}" destId="{4687A567-44FD-4715-9256-BC8FF810BBA7}" srcOrd="2" destOrd="0" parTransId="{71529166-4685-4AE7-806C-A6EAD5612E6A}" sibTransId="{D8B95B53-DDE3-4390-8857-833AA20DE99C}"/>
    <dgm:cxn modelId="{5D8AB2E7-67F9-4218-BE72-06CB1790046B}" type="presOf" srcId="{AC8A6FE9-9EB5-45CE-80D5-09DF07F55E22}" destId="{23F9E3AF-45D4-4632-8959-311E34D4315F}" srcOrd="1" destOrd="1" presId="urn:microsoft.com/office/officeart/2005/8/layout/hProcess4"/>
    <dgm:cxn modelId="{1B799C33-4917-46AB-8C39-A8BAB2690399}" srcId="{AB81A949-BA10-4A72-9A46-1C4B55A72E6B}" destId="{2C835945-3F18-489A-8274-E755422706CA}" srcOrd="0" destOrd="0" parTransId="{408701E0-A3F3-4FD3-AEE8-C639F9B8D9F7}" sibTransId="{B3AD5D34-0298-42D6-B000-7802C6AA3D31}"/>
    <dgm:cxn modelId="{4CB8D4C5-3326-4FBB-985A-397F8C922531}" type="presParOf" srcId="{7D988D7C-91D3-4E68-ADD5-C3009170724E}" destId="{77441303-DD1F-4185-8E7D-7A95D62357B9}" srcOrd="0" destOrd="0" presId="urn:microsoft.com/office/officeart/2005/8/layout/hProcess4"/>
    <dgm:cxn modelId="{B9379D7F-2D5C-4157-888D-6D440472DF91}" type="presParOf" srcId="{7D988D7C-91D3-4E68-ADD5-C3009170724E}" destId="{95E0E5DE-C750-47BF-9BDF-4A8CEF982748}" srcOrd="1" destOrd="0" presId="urn:microsoft.com/office/officeart/2005/8/layout/hProcess4"/>
    <dgm:cxn modelId="{ADD8C820-89CB-4C7B-9B67-EF23DBAFDA5F}" type="presParOf" srcId="{7D988D7C-91D3-4E68-ADD5-C3009170724E}" destId="{7FB2B68C-41D2-47FF-9F92-2719F06FE45C}" srcOrd="2" destOrd="0" presId="urn:microsoft.com/office/officeart/2005/8/layout/hProcess4"/>
    <dgm:cxn modelId="{D8731C20-62FD-4D65-B74A-26F6C0055FCA}" type="presParOf" srcId="{7FB2B68C-41D2-47FF-9F92-2719F06FE45C}" destId="{C283EB75-AD6D-438A-88BB-F314E0BEC415}" srcOrd="0" destOrd="0" presId="urn:microsoft.com/office/officeart/2005/8/layout/hProcess4"/>
    <dgm:cxn modelId="{4F547095-3A3E-4F3B-ACC5-037761436C80}" type="presParOf" srcId="{C283EB75-AD6D-438A-88BB-F314E0BEC415}" destId="{1D7CE866-7110-435B-837B-92825A074411}" srcOrd="0" destOrd="0" presId="urn:microsoft.com/office/officeart/2005/8/layout/hProcess4"/>
    <dgm:cxn modelId="{59C71752-A25A-4747-ADCB-56B18CA4D7E8}" type="presParOf" srcId="{C283EB75-AD6D-438A-88BB-F314E0BEC415}" destId="{EADD7E8E-3EFF-4C63-B6D1-A1B822CC1DD9}" srcOrd="1" destOrd="0" presId="urn:microsoft.com/office/officeart/2005/8/layout/hProcess4"/>
    <dgm:cxn modelId="{03C03200-DBA0-451B-A950-8064223746FB}" type="presParOf" srcId="{C283EB75-AD6D-438A-88BB-F314E0BEC415}" destId="{9FD7F1A9-DF71-46A9-AF2E-584A303E69E1}" srcOrd="2" destOrd="0" presId="urn:microsoft.com/office/officeart/2005/8/layout/hProcess4"/>
    <dgm:cxn modelId="{2C67FD4B-3E77-428A-B3E2-94A84F442EBB}" type="presParOf" srcId="{C283EB75-AD6D-438A-88BB-F314E0BEC415}" destId="{C9463F18-7990-47CB-B310-B2E3CF0064BE}" srcOrd="3" destOrd="0" presId="urn:microsoft.com/office/officeart/2005/8/layout/hProcess4"/>
    <dgm:cxn modelId="{C133258D-48AC-40D4-82E5-5116295BBA12}" type="presParOf" srcId="{C283EB75-AD6D-438A-88BB-F314E0BEC415}" destId="{9E37085B-F2A8-40C9-AA12-E1D60102BA20}" srcOrd="4" destOrd="0" presId="urn:microsoft.com/office/officeart/2005/8/layout/hProcess4"/>
    <dgm:cxn modelId="{6B5C31AF-D0F9-4860-A981-D72A9A763070}" type="presParOf" srcId="{7FB2B68C-41D2-47FF-9F92-2719F06FE45C}" destId="{9A703ACF-CC5F-4950-8EA0-7AD2506B2917}" srcOrd="1" destOrd="0" presId="urn:microsoft.com/office/officeart/2005/8/layout/hProcess4"/>
    <dgm:cxn modelId="{DE87A640-6940-44EF-915B-E1BDCB3D69C0}" type="presParOf" srcId="{7FB2B68C-41D2-47FF-9F92-2719F06FE45C}" destId="{8E3F4ADD-B607-4645-B96E-6BAB2D3D3A17}" srcOrd="2" destOrd="0" presId="urn:microsoft.com/office/officeart/2005/8/layout/hProcess4"/>
    <dgm:cxn modelId="{53823291-09A4-44F9-B91A-08E2B6328B43}" type="presParOf" srcId="{8E3F4ADD-B607-4645-B96E-6BAB2D3D3A17}" destId="{D37C21E8-1098-4380-AABD-90A03AE77BB4}" srcOrd="0" destOrd="0" presId="urn:microsoft.com/office/officeart/2005/8/layout/hProcess4"/>
    <dgm:cxn modelId="{827ADFF6-9B2E-4981-8986-F63F95A3135E}" type="presParOf" srcId="{8E3F4ADD-B607-4645-B96E-6BAB2D3D3A17}" destId="{ADA72040-1691-47F7-8F85-09DF780772C8}" srcOrd="1" destOrd="0" presId="urn:microsoft.com/office/officeart/2005/8/layout/hProcess4"/>
    <dgm:cxn modelId="{A1947C5B-36C3-47FB-AA17-F27DAC8BD90B}" type="presParOf" srcId="{8E3F4ADD-B607-4645-B96E-6BAB2D3D3A17}" destId="{23F9E3AF-45D4-4632-8959-311E34D4315F}" srcOrd="2" destOrd="0" presId="urn:microsoft.com/office/officeart/2005/8/layout/hProcess4"/>
    <dgm:cxn modelId="{F941E741-EE57-4419-8BAA-AF716FDEE7D0}" type="presParOf" srcId="{8E3F4ADD-B607-4645-B96E-6BAB2D3D3A17}" destId="{8BD6CF6A-8C2B-4F69-A572-E6CDCB75501C}" srcOrd="3" destOrd="0" presId="urn:microsoft.com/office/officeart/2005/8/layout/hProcess4"/>
    <dgm:cxn modelId="{E88315BA-37E0-4E13-B954-209B9BAF99F6}" type="presParOf" srcId="{8E3F4ADD-B607-4645-B96E-6BAB2D3D3A17}" destId="{5931F64A-979A-48FA-B1B2-72931B836980}" srcOrd="4" destOrd="0" presId="urn:microsoft.com/office/officeart/2005/8/layout/hProcess4"/>
    <dgm:cxn modelId="{CFEB7C96-C912-4FC3-86BA-46FB91BDEBCC}" type="presParOf" srcId="{7FB2B68C-41D2-47FF-9F92-2719F06FE45C}" destId="{08BCC162-B118-4317-9025-200CCE107268}" srcOrd="3" destOrd="0" presId="urn:microsoft.com/office/officeart/2005/8/layout/hProcess4"/>
    <dgm:cxn modelId="{793B53CC-D6E3-4806-8831-8271DB83310D}" type="presParOf" srcId="{7FB2B68C-41D2-47FF-9F92-2719F06FE45C}" destId="{F10A26DF-8C77-494F-AAEE-5E11D4E8C08F}" srcOrd="4" destOrd="0" presId="urn:microsoft.com/office/officeart/2005/8/layout/hProcess4"/>
    <dgm:cxn modelId="{94A08F1F-14C9-483A-A721-95BAAD89E4C1}" type="presParOf" srcId="{F10A26DF-8C77-494F-AAEE-5E11D4E8C08F}" destId="{6EF4F133-AB8C-4BA0-BB3F-CFAB7DC374E2}" srcOrd="0" destOrd="0" presId="urn:microsoft.com/office/officeart/2005/8/layout/hProcess4"/>
    <dgm:cxn modelId="{DA23D5D3-B633-447D-8E98-C82B86CD565E}" type="presParOf" srcId="{F10A26DF-8C77-494F-AAEE-5E11D4E8C08F}" destId="{54646D2F-D1A5-45C6-BD64-547075CF7597}" srcOrd="1" destOrd="0" presId="urn:microsoft.com/office/officeart/2005/8/layout/hProcess4"/>
    <dgm:cxn modelId="{37515B99-389A-4809-BF0B-88A054BDE9A4}" type="presParOf" srcId="{F10A26DF-8C77-494F-AAEE-5E11D4E8C08F}" destId="{A1990DD1-F3D2-43A3-B63E-2376E3E2E666}" srcOrd="2" destOrd="0" presId="urn:microsoft.com/office/officeart/2005/8/layout/hProcess4"/>
    <dgm:cxn modelId="{A1517405-F96C-4F79-8196-BE6067A53F05}" type="presParOf" srcId="{F10A26DF-8C77-494F-AAEE-5E11D4E8C08F}" destId="{10BEE340-F3E6-4551-91A2-699B0369BC09}" srcOrd="3" destOrd="0" presId="urn:microsoft.com/office/officeart/2005/8/layout/hProcess4"/>
    <dgm:cxn modelId="{A6CFE008-5401-4102-A6A0-73E0A3E0F9D9}" type="presParOf" srcId="{F10A26DF-8C77-494F-AAEE-5E11D4E8C08F}" destId="{67625709-156F-48E1-8BEA-7303608C7793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ADD7E8E-3EFF-4C63-B6D1-A1B822CC1DD9}">
      <dsp:nvSpPr>
        <dsp:cNvPr id="0" name=""/>
        <dsp:cNvSpPr/>
      </dsp:nvSpPr>
      <dsp:spPr>
        <a:xfrm>
          <a:off x="1231" y="1314463"/>
          <a:ext cx="2293473" cy="221584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dk1">
                <a:shade val="63000"/>
              </a:schemeClr>
            </a:gs>
            <a:gs pos="30000">
              <a:schemeClr val="dk1">
                <a:shade val="90000"/>
                <a:satMod val="110000"/>
              </a:schemeClr>
            </a:gs>
            <a:gs pos="45000">
              <a:schemeClr val="dk1">
                <a:shade val="100000"/>
                <a:satMod val="118000"/>
              </a:schemeClr>
            </a:gs>
            <a:gs pos="55000">
              <a:schemeClr val="dk1">
                <a:shade val="100000"/>
                <a:satMod val="118000"/>
              </a:schemeClr>
            </a:gs>
            <a:gs pos="73000">
              <a:schemeClr val="dk1">
                <a:shade val="90000"/>
                <a:satMod val="110000"/>
              </a:schemeClr>
            </a:gs>
            <a:gs pos="100000">
              <a:schemeClr val="dk1"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cene3d>
          <a:camera prst="orthographicFront" fov="0">
            <a:rot lat="0" lon="0" rev="0"/>
          </a:camera>
          <a:lightRig rig="soft" dir="t">
            <a:rot lat="0" lon="0" rev="2700000"/>
          </a:lightRig>
        </a:scene3d>
        <a:sp3d prstMaterial="matte">
          <a:bevelT w="50800" h="50800"/>
          <a:contourClr>
            <a:schemeClr val="dk1"/>
          </a:contourClr>
        </a:sp3d>
      </dsp:spPr>
      <dsp:style>
        <a:lnRef idx="0">
          <a:schemeClr val="dk1"/>
        </a:lnRef>
        <a:fillRef idx="3">
          <a:schemeClr val="dk1"/>
        </a:fillRef>
        <a:effectRef idx="3">
          <a:schemeClr val="dk1"/>
        </a:effectRef>
        <a:fontRef idx="minor">
          <a:schemeClr val="lt1"/>
        </a:fontRef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i="1" kern="1200" dirty="0" smtClean="0">
              <a:solidFill>
                <a:schemeClr val="bg1"/>
              </a:solidFill>
              <a:latin typeface="Verdana"/>
              <a:ea typeface="+mn-ea"/>
              <a:cs typeface="+mn-cs"/>
            </a:rPr>
            <a:t>Введення тексту з клавіатури</a:t>
          </a:r>
          <a:endParaRPr lang="uk-UA" sz="1800" i="1" kern="1200" dirty="0">
            <a:solidFill>
              <a:schemeClr val="bg1"/>
            </a:solidFill>
            <a:latin typeface="Verdana"/>
            <a:ea typeface="+mn-ea"/>
            <a:cs typeface="+mn-cs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i="1" kern="1200" smtClean="0">
              <a:solidFill>
                <a:schemeClr val="bg1"/>
              </a:solidFill>
              <a:latin typeface="Verdana"/>
              <a:ea typeface="+mn-ea"/>
              <a:cs typeface="+mn-cs"/>
            </a:rPr>
            <a:t>Додавання графічних зображень</a:t>
          </a:r>
          <a:endParaRPr lang="uk-UA" sz="1800" i="1" kern="1200" dirty="0">
            <a:solidFill>
              <a:schemeClr val="bg1"/>
            </a:solidFill>
            <a:latin typeface="Verdana"/>
            <a:ea typeface="+mn-ea"/>
            <a:cs typeface="+mn-cs"/>
          </a:endParaRPr>
        </a:p>
      </dsp:txBody>
      <dsp:txXfrm>
        <a:off x="1231" y="1314463"/>
        <a:ext cx="2293473" cy="1741019"/>
      </dsp:txXfrm>
    </dsp:sp>
    <dsp:sp modelId="{9A703ACF-CC5F-4950-8EA0-7AD2506B2917}">
      <dsp:nvSpPr>
        <dsp:cNvPr id="0" name=""/>
        <dsp:cNvSpPr/>
      </dsp:nvSpPr>
      <dsp:spPr>
        <a:xfrm>
          <a:off x="1329622" y="2174038"/>
          <a:ext cx="2421291" cy="2421291"/>
        </a:xfrm>
        <a:prstGeom prst="leftCircularArrow">
          <a:avLst>
            <a:gd name="adj1" fmla="val 2808"/>
            <a:gd name="adj2" fmla="val 342738"/>
            <a:gd name="adj3" fmla="val 2237065"/>
            <a:gd name="adj4" fmla="val 9143306"/>
            <a:gd name="adj5" fmla="val 3276"/>
          </a:avLst>
        </a:prstGeom>
        <a:gradFill rotWithShape="0">
          <a:gsLst>
            <a:gs pos="0">
              <a:schemeClr val="dk1">
                <a:tint val="60000"/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dk1">
                <a:tint val="60000"/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dk1">
                <a:tint val="60000"/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dk1">
                <a:tint val="60000"/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dk1">
                <a:tint val="60000"/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dk1">
                <a:tint val="60000"/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cene3d>
          <a:camera prst="orthographicFront" fov="0">
            <a:rot lat="0" lon="0" rev="0"/>
          </a:camera>
          <a:lightRig rig="soft" dir="t">
            <a:rot lat="0" lon="0" rev="2700000"/>
          </a:lightRig>
        </a:scene3d>
        <a:sp3d prstMaterial="matte">
          <a:bevelT w="50800" h="50800"/>
          <a:contourClr>
            <a:schemeClr val="dk1">
              <a:tint val="60000"/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9463F18-7990-47CB-B310-B2E3CF0064BE}">
      <dsp:nvSpPr>
        <dsp:cNvPr id="0" name=""/>
        <dsp:cNvSpPr/>
      </dsp:nvSpPr>
      <dsp:spPr>
        <a:xfrm>
          <a:off x="510892" y="3101944"/>
          <a:ext cx="2038643" cy="8107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l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l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l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l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cene3d>
          <a:camera prst="orthographicFront" fov="0">
            <a:rot lat="0" lon="0" rev="0"/>
          </a:camera>
          <a:lightRig rig="soft" dir="t">
            <a:rot lat="0" lon="0" rev="2700000"/>
          </a:lightRig>
        </a:scene3d>
        <a:sp3d prstMaterial="matte">
          <a:bevelT w="50800" h="50800"/>
          <a:contourClr>
            <a:schemeClr val="l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b="1" i="1" kern="1200" smtClean="0">
              <a:latin typeface="Verdana"/>
              <a:ea typeface="+mn-ea"/>
              <a:cs typeface="+mn-cs"/>
            </a:rPr>
            <a:t>Створення</a:t>
          </a:r>
          <a:endParaRPr lang="uk-UA" sz="1800" b="1" i="1" kern="1200" dirty="0">
            <a:latin typeface="Verdana"/>
            <a:ea typeface="+mn-ea"/>
            <a:cs typeface="+mn-cs"/>
          </a:endParaRPr>
        </a:p>
      </dsp:txBody>
      <dsp:txXfrm>
        <a:off x="510892" y="3101944"/>
        <a:ext cx="2038643" cy="810701"/>
      </dsp:txXfrm>
    </dsp:sp>
    <dsp:sp modelId="{ADA72040-1691-47F7-8F85-09DF780772C8}">
      <dsp:nvSpPr>
        <dsp:cNvPr id="0" name=""/>
        <dsp:cNvSpPr/>
      </dsp:nvSpPr>
      <dsp:spPr>
        <a:xfrm>
          <a:off x="2861310" y="1599125"/>
          <a:ext cx="2293473" cy="206033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dk1">
                <a:shade val="63000"/>
              </a:schemeClr>
            </a:gs>
            <a:gs pos="30000">
              <a:schemeClr val="dk1">
                <a:shade val="90000"/>
                <a:satMod val="110000"/>
              </a:schemeClr>
            </a:gs>
            <a:gs pos="45000">
              <a:schemeClr val="dk1">
                <a:shade val="100000"/>
                <a:satMod val="118000"/>
              </a:schemeClr>
            </a:gs>
            <a:gs pos="55000">
              <a:schemeClr val="dk1">
                <a:shade val="100000"/>
                <a:satMod val="118000"/>
              </a:schemeClr>
            </a:gs>
            <a:gs pos="73000">
              <a:schemeClr val="dk1">
                <a:shade val="90000"/>
                <a:satMod val="110000"/>
              </a:schemeClr>
            </a:gs>
            <a:gs pos="100000">
              <a:schemeClr val="dk1"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cene3d>
          <a:camera prst="orthographicFront" fov="0">
            <a:rot lat="0" lon="0" rev="0"/>
          </a:camera>
          <a:lightRig rig="soft" dir="t">
            <a:rot lat="0" lon="0" rev="2700000"/>
          </a:lightRig>
        </a:scene3d>
        <a:sp3d prstMaterial="matte">
          <a:bevelT w="50800" h="50800"/>
          <a:contourClr>
            <a:schemeClr val="dk1"/>
          </a:contourClr>
        </a:sp3d>
      </dsp:spPr>
      <dsp:style>
        <a:lnRef idx="0">
          <a:schemeClr val="dk1"/>
        </a:lnRef>
        <a:fillRef idx="3">
          <a:schemeClr val="dk1"/>
        </a:fillRef>
        <a:effectRef idx="3">
          <a:schemeClr val="dk1"/>
        </a:effectRef>
        <a:fontRef idx="minor">
          <a:schemeClr val="lt1"/>
        </a:fontRef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i="1" kern="1200" smtClean="0">
              <a:solidFill>
                <a:schemeClr val="bg1"/>
              </a:solidFill>
              <a:latin typeface="Verdana"/>
              <a:ea typeface="+mn-ea"/>
              <a:cs typeface="+mn-cs"/>
            </a:rPr>
            <a:t>Форматування</a:t>
          </a:r>
          <a:endParaRPr lang="uk-UA" sz="1800" i="1" kern="1200" dirty="0">
            <a:solidFill>
              <a:schemeClr val="bg1"/>
            </a:solidFill>
            <a:latin typeface="Verdana"/>
            <a:ea typeface="+mn-ea"/>
            <a:cs typeface="+mn-cs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i="1" kern="1200" smtClean="0">
              <a:solidFill>
                <a:schemeClr val="bg1"/>
              </a:solidFill>
              <a:latin typeface="Verdana"/>
              <a:ea typeface="+mn-ea"/>
              <a:cs typeface="+mn-cs"/>
            </a:rPr>
            <a:t>Редагування</a:t>
          </a:r>
          <a:endParaRPr lang="uk-UA" sz="1800" i="1" kern="1200" dirty="0">
            <a:solidFill>
              <a:schemeClr val="bg1"/>
            </a:solidFill>
            <a:latin typeface="Verdana"/>
            <a:ea typeface="+mn-ea"/>
            <a:cs typeface="+mn-cs"/>
          </a:endParaRPr>
        </a:p>
      </dsp:txBody>
      <dsp:txXfrm>
        <a:off x="2861310" y="2040625"/>
        <a:ext cx="2293473" cy="1618832"/>
      </dsp:txXfrm>
    </dsp:sp>
    <dsp:sp modelId="{08BCC162-B118-4317-9025-200CCE107268}">
      <dsp:nvSpPr>
        <dsp:cNvPr id="0" name=""/>
        <dsp:cNvSpPr/>
      </dsp:nvSpPr>
      <dsp:spPr>
        <a:xfrm>
          <a:off x="4151512" y="487197"/>
          <a:ext cx="2712964" cy="2712964"/>
        </a:xfrm>
        <a:prstGeom prst="circularArrow">
          <a:avLst>
            <a:gd name="adj1" fmla="val 2509"/>
            <a:gd name="adj2" fmla="val 304092"/>
            <a:gd name="adj3" fmla="val 19521317"/>
            <a:gd name="adj4" fmla="val 12576431"/>
            <a:gd name="adj5" fmla="val 2927"/>
          </a:avLst>
        </a:prstGeom>
        <a:gradFill rotWithShape="0">
          <a:gsLst>
            <a:gs pos="0">
              <a:schemeClr val="dk1">
                <a:tint val="60000"/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dk1">
                <a:tint val="60000"/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dk1">
                <a:tint val="60000"/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dk1">
                <a:tint val="60000"/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dk1">
                <a:tint val="60000"/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dk1">
                <a:tint val="60000"/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cene3d>
          <a:camera prst="orthographicFront" fov="0">
            <a:rot lat="0" lon="0" rev="0"/>
          </a:camera>
          <a:lightRig rig="soft" dir="t">
            <a:rot lat="0" lon="0" rev="2700000"/>
          </a:lightRig>
        </a:scene3d>
        <a:sp3d prstMaterial="matte">
          <a:bevelT w="50800" h="50800"/>
          <a:contourClr>
            <a:schemeClr val="dk1">
              <a:tint val="60000"/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BD6CF6A-8C2B-4F69-A572-E6CDCB75501C}">
      <dsp:nvSpPr>
        <dsp:cNvPr id="0" name=""/>
        <dsp:cNvSpPr/>
      </dsp:nvSpPr>
      <dsp:spPr>
        <a:xfrm>
          <a:off x="3370971" y="1208548"/>
          <a:ext cx="2038643" cy="8107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l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l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l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l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cene3d>
          <a:camera prst="orthographicFront" fov="0">
            <a:rot lat="0" lon="0" rev="0"/>
          </a:camera>
          <a:lightRig rig="soft" dir="t">
            <a:rot lat="0" lon="0" rev="2700000"/>
          </a:lightRig>
        </a:scene3d>
        <a:sp3d prstMaterial="matte">
          <a:bevelT w="50800" h="50800"/>
          <a:contourClr>
            <a:schemeClr val="l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b="1" i="1" kern="1200" smtClean="0">
              <a:latin typeface="Verdana"/>
              <a:ea typeface="+mn-ea"/>
              <a:cs typeface="+mn-cs"/>
            </a:rPr>
            <a:t>Опрацювання</a:t>
          </a:r>
          <a:endParaRPr lang="uk-UA" sz="1800" b="1" i="1" kern="1200" dirty="0">
            <a:latin typeface="Verdana"/>
            <a:ea typeface="+mn-ea"/>
            <a:cs typeface="+mn-cs"/>
          </a:endParaRPr>
        </a:p>
      </dsp:txBody>
      <dsp:txXfrm>
        <a:off x="3370971" y="1208548"/>
        <a:ext cx="2038643" cy="810701"/>
      </dsp:txXfrm>
    </dsp:sp>
    <dsp:sp modelId="{54646D2F-D1A5-45C6-BD64-547075CF7597}">
      <dsp:nvSpPr>
        <dsp:cNvPr id="0" name=""/>
        <dsp:cNvSpPr/>
      </dsp:nvSpPr>
      <dsp:spPr>
        <a:xfrm>
          <a:off x="5721389" y="1614501"/>
          <a:ext cx="2293473" cy="189163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dk1">
                <a:shade val="63000"/>
              </a:schemeClr>
            </a:gs>
            <a:gs pos="30000">
              <a:schemeClr val="dk1">
                <a:shade val="90000"/>
                <a:satMod val="110000"/>
              </a:schemeClr>
            </a:gs>
            <a:gs pos="45000">
              <a:schemeClr val="dk1">
                <a:shade val="100000"/>
                <a:satMod val="118000"/>
              </a:schemeClr>
            </a:gs>
            <a:gs pos="55000">
              <a:schemeClr val="dk1">
                <a:shade val="100000"/>
                <a:satMod val="118000"/>
              </a:schemeClr>
            </a:gs>
            <a:gs pos="73000">
              <a:schemeClr val="dk1">
                <a:shade val="90000"/>
                <a:satMod val="110000"/>
              </a:schemeClr>
            </a:gs>
            <a:gs pos="100000">
              <a:schemeClr val="dk1"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cene3d>
          <a:camera prst="orthographicFront" fov="0">
            <a:rot lat="0" lon="0" rev="0"/>
          </a:camera>
          <a:lightRig rig="soft" dir="t">
            <a:rot lat="0" lon="0" rev="2700000"/>
          </a:lightRig>
        </a:scene3d>
        <a:sp3d prstMaterial="matte">
          <a:bevelT w="50800" h="50800"/>
          <a:contourClr>
            <a:schemeClr val="dk1"/>
          </a:contourClr>
        </a:sp3d>
      </dsp:spPr>
      <dsp:style>
        <a:lnRef idx="0">
          <a:schemeClr val="dk1"/>
        </a:lnRef>
        <a:fillRef idx="3">
          <a:schemeClr val="dk1"/>
        </a:fillRef>
        <a:effectRef idx="3">
          <a:schemeClr val="dk1"/>
        </a:effectRef>
        <a:fontRef idx="minor">
          <a:schemeClr val="lt1"/>
        </a:fontRef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i="1" kern="1200" smtClean="0">
              <a:solidFill>
                <a:schemeClr val="bg1"/>
              </a:solidFill>
              <a:latin typeface="Verdana"/>
              <a:ea typeface="+mn-ea"/>
              <a:cs typeface="+mn-cs"/>
            </a:rPr>
            <a:t>Попередній перегляд</a:t>
          </a:r>
          <a:endParaRPr lang="uk-UA" sz="1800" i="1" kern="1200" dirty="0">
            <a:solidFill>
              <a:schemeClr val="bg1"/>
            </a:solidFill>
            <a:latin typeface="Verdana"/>
            <a:ea typeface="+mn-ea"/>
            <a:cs typeface="+mn-cs"/>
          </a:endParaRPr>
        </a:p>
      </dsp:txBody>
      <dsp:txXfrm>
        <a:off x="5721389" y="1614501"/>
        <a:ext cx="2293473" cy="1486285"/>
      </dsp:txXfrm>
    </dsp:sp>
    <dsp:sp modelId="{10BEE340-F3E6-4551-91A2-699B0369BC09}">
      <dsp:nvSpPr>
        <dsp:cNvPr id="0" name=""/>
        <dsp:cNvSpPr/>
      </dsp:nvSpPr>
      <dsp:spPr>
        <a:xfrm>
          <a:off x="6231050" y="3100786"/>
          <a:ext cx="2038643" cy="8107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l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l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l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l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cene3d>
          <a:camera prst="orthographicFront" fov="0">
            <a:rot lat="0" lon="0" rev="0"/>
          </a:camera>
          <a:lightRig rig="soft" dir="t">
            <a:rot lat="0" lon="0" rev="2700000"/>
          </a:lightRig>
        </a:scene3d>
        <a:sp3d prstMaterial="matte">
          <a:bevelT w="50800" h="50800"/>
          <a:contourClr>
            <a:schemeClr val="lt1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b="1" i="1" kern="1200" smtClean="0">
              <a:latin typeface="Verdana"/>
              <a:ea typeface="+mn-ea"/>
              <a:cs typeface="+mn-cs"/>
            </a:rPr>
            <a:t>Збереження</a:t>
          </a:r>
          <a:endParaRPr lang="uk-UA" sz="1800" b="1" i="1" kern="1200" dirty="0">
            <a:latin typeface="Verdana"/>
            <a:ea typeface="+mn-ea"/>
            <a:cs typeface="+mn-cs"/>
          </a:endParaRPr>
        </a:p>
      </dsp:txBody>
      <dsp:txXfrm>
        <a:off x="6231050" y="3100786"/>
        <a:ext cx="2038643" cy="8107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1D86A0-1217-4E7B-9444-3CA2B7EAE60B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B782C8-2FDC-4492-87C1-335491D2FD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4305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6" name="Rectangle 24"/>
          <p:cNvSpPr>
            <a:spLocks noChangeArrowheads="1"/>
          </p:cNvSpPr>
          <p:nvPr/>
        </p:nvSpPr>
        <p:spPr bwMode="auto">
          <a:xfrm>
            <a:off x="0" y="3527425"/>
            <a:ext cx="9144000" cy="3357563"/>
          </a:xfrm>
          <a:prstGeom prst="rect">
            <a:avLst/>
          </a:prstGeom>
          <a:gradFill>
            <a:gsLst>
              <a:gs pos="53800">
                <a:srgbClr val="69AD7F"/>
              </a:gs>
              <a:gs pos="4167">
                <a:schemeClr val="bg1"/>
              </a:gs>
              <a:gs pos="29000">
                <a:srgbClr val="C24D7A"/>
              </a:gs>
              <a:gs pos="100000">
                <a:schemeClr val="tx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  <a:effectLst/>
          <a:extLst/>
        </p:spPr>
        <p:txBody>
          <a:bodyPr wrap="none" anchor="ctr"/>
          <a:lstStyle/>
          <a:p>
            <a:endParaRPr lang="uk-UA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287332" y="116632"/>
            <a:ext cx="4821172" cy="2952328"/>
          </a:xfrm>
        </p:spPr>
        <p:txBody>
          <a:bodyPr/>
          <a:lstStyle>
            <a:lvl1pPr algn="ctr">
              <a:defRPr sz="4000" b="1" cap="all" spc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dirty="0" smtClean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E02481-857D-442F-835B-10F8CC642375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75856" y="5831610"/>
            <a:ext cx="5699686" cy="991249"/>
          </a:xfrm>
          <a:prstGeom prst="rect">
            <a:avLst/>
          </a:prstGeom>
        </p:spPr>
      </p:pic>
      <p:pic>
        <p:nvPicPr>
          <p:cNvPr id="1026" name="Picture 2" descr="F:\Документи\Iнформатика\3 клас\3 kla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80528" y="836712"/>
            <a:ext cx="4894386" cy="5179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і діагра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7391400" cy="563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Місце для діаграми 2"/>
          <p:cNvSpPr>
            <a:spLocks noGrp="1"/>
          </p:cNvSpPr>
          <p:nvPr>
            <p:ph type="chart" idx="1"/>
          </p:nvPr>
        </p:nvSpPr>
        <p:spPr>
          <a:xfrm>
            <a:off x="457200" y="1241425"/>
            <a:ext cx="8229600" cy="5248275"/>
          </a:xfrm>
        </p:spPr>
        <p:txBody>
          <a:bodyPr/>
          <a:lstStyle/>
          <a:p>
            <a:r>
              <a:rPr lang="ru-RU" smtClean="0"/>
              <a:t>Вставка диаграммы</a:t>
            </a:r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>
          <a:xfrm>
            <a:off x="6324600" y="6564313"/>
            <a:ext cx="23622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>
          <a:xfrm>
            <a:off x="3124200" y="6553200"/>
            <a:ext cx="2133600" cy="234950"/>
          </a:xfrm>
        </p:spPr>
        <p:txBody>
          <a:bodyPr/>
          <a:lstStyle>
            <a:lvl1pPr>
              <a:defRPr/>
            </a:lvl1pPr>
          </a:lstStyle>
          <a:p>
            <a:fld id="{71E02481-857D-442F-835B-10F8CC6423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692307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914400" y="274637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accent3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ru-RU" smtClean="0"/>
              <a:t>Образец заголовка</a:t>
            </a:r>
            <a:endParaRPr dirty="0"/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3050" indent="-187325" algn="l" rtl="0">
              <a:spcBef>
                <a:spcPts val="575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sz="26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547688" indent="-153987" algn="l" rtl="0">
              <a:spcBef>
                <a:spcPts val="375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822325" indent="-174625" algn="l" rtl="0">
              <a:spcBef>
                <a:spcPts val="375"/>
              </a:spcBef>
              <a:spcAft>
                <a:spcPts val="0"/>
              </a:spcAft>
              <a:buClr>
                <a:srgbClr val="B3B3C4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096963" indent="-173037" algn="l" rtl="0">
              <a:spcBef>
                <a:spcPts val="375"/>
              </a:spcBef>
              <a:spcAft>
                <a:spcPts val="0"/>
              </a:spcAft>
              <a:buClr>
                <a:srgbClr val="A04DA3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371600" indent="-101600" algn="l" rtl="0">
              <a:spcBef>
                <a:spcPts val="375"/>
              </a:spcBef>
              <a:spcAft>
                <a:spcPts val="0"/>
              </a:spcAft>
              <a:buClr>
                <a:srgbClr val="A04DA3"/>
              </a:buClr>
              <a:buFont typeface="Courier New"/>
              <a:buChar char="o"/>
              <a:defRPr sz="20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1645920" indent="-166370" algn="l" rtl="0">
              <a:spcBef>
                <a:spcPts val="370"/>
              </a:spcBef>
              <a:buClr>
                <a:schemeClr val="accent3"/>
              </a:buClr>
              <a:buFont typeface="Arial"/>
              <a:buChar char="•"/>
              <a:defRPr sz="1800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1920240" indent="-161289" algn="l" rtl="0">
              <a:spcBef>
                <a:spcPts val="370"/>
              </a:spcBef>
              <a:buClr>
                <a:schemeClr val="accent2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2194560" indent="-168910" algn="l" rtl="0">
              <a:spcBef>
                <a:spcPts val="370"/>
              </a:spcBef>
              <a:buClr>
                <a:srgbClr val="CFDFD0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2468880" indent="-163829" algn="l" rtl="0">
              <a:spcBef>
                <a:spcPts val="370"/>
              </a:spcBef>
              <a:buClr>
                <a:srgbClr val="E4EDE4"/>
              </a:buClr>
              <a:buFont typeface="Arial"/>
              <a:buChar char="•"/>
              <a:def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0" name="Shape 40"/>
          <p:cNvSpPr txBox="1">
            <a:spLocks noGrp="1"/>
          </p:cNvSpPr>
          <p:nvPr>
            <p:ph type="dt" idx="10"/>
          </p:nvPr>
        </p:nvSpPr>
        <p:spPr>
          <a:xfrm>
            <a:off x="6172200" y="6191250"/>
            <a:ext cx="24765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1400" b="0" i="0" u="none" strike="noStrike" cap="none" baseline="0">
                <a:solidFill>
                  <a:srgbClr val="424456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fld id="{B0957461-3644-427B-BA45-D419D9B62A95}" type="datetime1">
              <a:rPr lang="ru-RU" smtClean="0"/>
              <a:pPr/>
              <a:t>06.04.2020</a:t>
            </a:fld>
            <a:endParaRPr lang="ru-RU"/>
          </a:p>
        </p:txBody>
      </p:sp>
      <p:sp>
        <p:nvSpPr>
          <p:cNvPr id="41" name="Shape 41"/>
          <p:cNvSpPr txBox="1">
            <a:spLocks noGrp="1"/>
          </p:cNvSpPr>
          <p:nvPr>
            <p:ph type="ftr" idx="11"/>
          </p:nvPr>
        </p:nvSpPr>
        <p:spPr>
          <a:xfrm>
            <a:off x="914400" y="6172200"/>
            <a:ext cx="39623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 lang="ru-RU"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0" y="6237312"/>
            <a:ext cx="780728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91425" rIns="91425" bIns="91425" anchor="ctr" anchorCtr="1"/>
          <a:lstStyle>
            <a:lvl1pPr marL="0" marR="0" indent="0" algn="ctr" rtl="0">
              <a:defRPr sz="1400" b="0" i="0" u="none" strike="noStrike" cap="none" baseline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fld id="{71E02481-857D-442F-835B-10F8CC6423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605726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461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533525"/>
            <a:ext cx="4038600" cy="50196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533525"/>
            <a:ext cx="4038600" cy="50196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613525"/>
            <a:ext cx="2133600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981EAAB2-19D4-43F8-AB53-7200A68A850B}" type="datetime1">
              <a:rPr lang="ru-RU" smtClean="0"/>
              <a:pPr/>
              <a:t>06.04.2020</a:t>
            </a:fld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E02481-857D-442F-835B-10F8CC6423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387109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878016" y="162512"/>
            <a:ext cx="6790466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9518162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34282"/>
            <a:ext cx="7391400" cy="563563"/>
          </a:xfrm>
        </p:spPr>
        <p:txBody>
          <a:bodyPr/>
          <a:lstStyle>
            <a:lvl1pPr>
              <a:defRPr sz="3200" b="1" cap="none" spc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E02481-857D-442F-835B-10F8CC64237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612286" y="6513410"/>
            <a:ext cx="46805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i="1" dirty="0" smtClean="0">
                <a:latin typeface="+mn-lt"/>
              </a:rPr>
              <a:t>Допомога при вивченні інформатики</a:t>
            </a:r>
            <a:endParaRPr lang="ru-RU" sz="1400" b="1" i="1" dirty="0">
              <a:latin typeface="+mn-lt"/>
            </a:endParaRPr>
          </a:p>
        </p:txBody>
      </p:sp>
      <p:pic>
        <p:nvPicPr>
          <p:cNvPr id="7" name="Picture 2" descr="F:\Документи\Iнформатика\3 клас\3 kla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1072" y="6513410"/>
            <a:ext cx="393918" cy="374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716706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241425"/>
            <a:ext cx="4038600" cy="52482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241425"/>
            <a:ext cx="4038600" cy="52482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>
          <a:xfrm>
            <a:off x="381000" y="838200"/>
            <a:ext cx="5943600" cy="25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E8C2BBF-E9D8-4BB8-8BBC-CCD469EE9E08}" type="datetime1">
              <a:rPr lang="ru-RU" smtClean="0"/>
              <a:pPr/>
              <a:t>06.04.2020</a:t>
            </a:fld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>
          <a:xfrm>
            <a:off x="6324600" y="6564313"/>
            <a:ext cx="23622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E02481-857D-442F-835B-10F8CC6423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717331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 dirty="0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>
          <a:xfrm>
            <a:off x="6324600" y="6564313"/>
            <a:ext cx="23622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E02481-857D-442F-835B-10F8CC6423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718037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>
          <a:xfrm>
            <a:off x="6324600" y="6564313"/>
            <a:ext cx="23622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E02481-857D-442F-835B-10F8CC6423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046044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>
          <a:xfrm>
            <a:off x="6324600" y="6564313"/>
            <a:ext cx="23622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E02481-857D-442F-835B-10F8CC6423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09539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>
          <a:xfrm>
            <a:off x="6324600" y="6564313"/>
            <a:ext cx="23622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E02481-857D-442F-835B-10F8CC6423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512132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10350" y="152400"/>
            <a:ext cx="2076450" cy="63373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381000" y="152400"/>
            <a:ext cx="6076950" cy="63373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>
          <a:xfrm>
            <a:off x="6324600" y="6564313"/>
            <a:ext cx="23622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E02481-857D-442F-835B-10F8CC6423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14973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і таблиц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7391400" cy="563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Місце для таблиці 2"/>
          <p:cNvSpPr>
            <a:spLocks noGrp="1"/>
          </p:cNvSpPr>
          <p:nvPr>
            <p:ph type="tbl" idx="1"/>
          </p:nvPr>
        </p:nvSpPr>
        <p:spPr>
          <a:xfrm>
            <a:off x="457200" y="1241425"/>
            <a:ext cx="8229600" cy="5248275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>
          <a:xfrm>
            <a:off x="6324600" y="6564313"/>
            <a:ext cx="23622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>
          <a:xfrm>
            <a:off x="3124200" y="6553200"/>
            <a:ext cx="2133600" cy="234950"/>
          </a:xfrm>
        </p:spPr>
        <p:txBody>
          <a:bodyPr/>
          <a:lstStyle>
            <a:lvl1pPr>
              <a:defRPr/>
            </a:lvl1pPr>
          </a:lstStyle>
          <a:p>
            <a:fld id="{71E02481-857D-442F-835B-10F8CC64237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872400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5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Rectangle 15"/>
          <p:cNvSpPr>
            <a:spLocks noChangeArrowheads="1"/>
          </p:cNvSpPr>
          <p:nvPr/>
        </p:nvSpPr>
        <p:spPr bwMode="gray">
          <a:xfrm>
            <a:off x="0" y="798513"/>
            <a:ext cx="9144000" cy="312737"/>
          </a:xfrm>
          <a:prstGeom prst="rect">
            <a:avLst/>
          </a:prstGeom>
          <a:solidFill>
            <a:srgbClr val="BEF4BA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uk-UA"/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white">
          <a:xfrm>
            <a:off x="1488" y="8091"/>
            <a:ext cx="9144000" cy="836613"/>
          </a:xfrm>
          <a:prstGeom prst="rect">
            <a:avLst/>
          </a:prstGeom>
          <a:solidFill>
            <a:srgbClr val="3FFF96">
              <a:alpha val="93333"/>
            </a:srgbClr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uk-UA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41425"/>
            <a:ext cx="8229600" cy="524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dirty="0" smtClean="0"/>
              <a:t>Зразок тексту</a:t>
            </a:r>
          </a:p>
          <a:p>
            <a:pPr lvl="1"/>
            <a:r>
              <a:rPr lang="uk-UA" dirty="0" smtClean="0"/>
              <a:t>Другий рівень</a:t>
            </a:r>
          </a:p>
          <a:p>
            <a:pPr lvl="2"/>
            <a:r>
              <a:rPr lang="uk-UA" dirty="0" smtClean="0"/>
              <a:t>Третій рівень</a:t>
            </a:r>
          </a:p>
          <a:p>
            <a:pPr lvl="3"/>
            <a:r>
              <a:rPr lang="uk-UA" dirty="0" smtClean="0"/>
              <a:t>Четвертий рівень</a:t>
            </a:r>
          </a:p>
          <a:p>
            <a:pPr lvl="4"/>
            <a:r>
              <a:rPr lang="uk-UA" dirty="0" smtClean="0"/>
              <a:t>П'ятий рівень</a:t>
            </a:r>
            <a:endParaRPr lang="en-US" dirty="0" smtClean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24200" y="6553200"/>
            <a:ext cx="2133600" cy="23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1E02481-857D-442F-835B-10F8CC64237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781908" y="70212"/>
            <a:ext cx="7391400" cy="69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lvl="0"/>
            <a:r>
              <a:rPr lang="uk-UA" dirty="0" smtClean="0"/>
              <a:t>Зразок заголовка</a:t>
            </a:r>
            <a:endParaRPr lang="en-US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042"/>
          <a:stretch/>
        </p:blipFill>
        <p:spPr bwMode="auto">
          <a:xfrm>
            <a:off x="0" y="98285"/>
            <a:ext cx="972121" cy="763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9" name="Группа 28"/>
          <p:cNvGrpSpPr/>
          <p:nvPr/>
        </p:nvGrpSpPr>
        <p:grpSpPr>
          <a:xfrm>
            <a:off x="7996263" y="-18644"/>
            <a:ext cx="1152129" cy="1152129"/>
            <a:chOff x="6918670" y="4507524"/>
            <a:chExt cx="1152129" cy="1152129"/>
          </a:xfrm>
        </p:grpSpPr>
        <p:grpSp>
          <p:nvGrpSpPr>
            <p:cNvPr id="30" name="Группа 29"/>
            <p:cNvGrpSpPr/>
            <p:nvPr userDrawn="1"/>
          </p:nvGrpSpPr>
          <p:grpSpPr>
            <a:xfrm>
              <a:off x="6918670" y="4507524"/>
              <a:ext cx="1152129" cy="1152129"/>
              <a:chOff x="6300437" y="4512405"/>
              <a:chExt cx="1152129" cy="1152129"/>
            </a:xfrm>
          </p:grpSpPr>
          <p:sp>
            <p:nvSpPr>
              <p:cNvPr id="34" name="Oval 18"/>
              <p:cNvSpPr>
                <a:spLocks noChangeArrowheads="1"/>
              </p:cNvSpPr>
              <p:nvPr userDrawn="1"/>
            </p:nvSpPr>
            <p:spPr bwMode="gray">
              <a:xfrm>
                <a:off x="6300437" y="4512405"/>
                <a:ext cx="1152129" cy="115212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65100" prst="coolSlant"/>
              </a:sp3d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pic>
            <p:nvPicPr>
              <p:cNvPr id="35" name="Picture 5"/>
              <p:cNvPicPr>
                <a:picLocks noChangeArrowheads="1"/>
              </p:cNvPicPr>
              <p:nvPr userDrawn="1"/>
            </p:nvPicPr>
            <p:blipFill rotWithShape="1">
              <a:blip r:embed="rId1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33571" r="4541"/>
              <a:stretch/>
            </p:blipFill>
            <p:spPr bwMode="auto">
              <a:xfrm>
                <a:off x="6339623" y="4562998"/>
                <a:ext cx="1041183" cy="1041183"/>
              </a:xfrm>
              <a:prstGeom prst="pie">
                <a:avLst>
                  <a:gd name="adj1" fmla="val 8137671"/>
                  <a:gd name="adj2" fmla="val 13545664"/>
                </a:avLst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6" name="Picture 7" descr="http://sostav.ua/app/public/images/news/2013/09/26/ftech_04.jpg?rand=0.23995255399495363"/>
              <p:cNvPicPr>
                <a:picLocks noChangeArrowheads="1"/>
              </p:cNvPicPr>
              <p:nvPr userDrawn="1"/>
            </p:nvPicPr>
            <p:blipFill rotWithShape="1">
              <a:blip r:embed="rId17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16255" r="4165"/>
              <a:stretch/>
            </p:blipFill>
            <p:spPr bwMode="auto">
              <a:xfrm>
                <a:off x="6379058" y="4567879"/>
                <a:ext cx="1041183" cy="1041183"/>
              </a:xfrm>
              <a:prstGeom prst="pie">
                <a:avLst>
                  <a:gd name="adj1" fmla="val 18683118"/>
                  <a:gd name="adj2" fmla="val 2837652"/>
                </a:avLst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10"/>
              <p:cNvPicPr>
                <a:picLocks noChangeArrowheads="1"/>
              </p:cNvPicPr>
              <p:nvPr userDrawn="1"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55911" y="4586390"/>
                <a:ext cx="1041183" cy="1041183"/>
              </a:xfrm>
              <a:prstGeom prst="pie">
                <a:avLst>
                  <a:gd name="adj1" fmla="val 2825822"/>
                  <a:gd name="adj2" fmla="val 8196733"/>
                </a:avLst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8" name="Picture 12" descr="http://static1.repo.aif.ru/1/2c/271241/7e6dd6328aed1f24eda9283e4253632c.jpg"/>
              <p:cNvPicPr>
                <a:picLocks noChangeArrowheads="1"/>
              </p:cNvPicPr>
              <p:nvPr userDrawn="1"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61326" y="4548104"/>
                <a:ext cx="1041183" cy="1041183"/>
              </a:xfrm>
              <a:prstGeom prst="pie">
                <a:avLst>
                  <a:gd name="adj1" fmla="val 13533095"/>
                  <a:gd name="adj2" fmla="val 18752966"/>
                </a:avLst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1" name="Группа 30"/>
            <p:cNvGrpSpPr/>
            <p:nvPr userDrawn="1"/>
          </p:nvGrpSpPr>
          <p:grpSpPr>
            <a:xfrm>
              <a:off x="7313676" y="4794323"/>
              <a:ext cx="408411" cy="615553"/>
              <a:chOff x="5585091" y="3282173"/>
              <a:chExt cx="1722792" cy="2596574"/>
            </a:xfrm>
          </p:grpSpPr>
          <p:sp>
            <p:nvSpPr>
              <p:cNvPr id="32" name="Oval 23"/>
              <p:cNvSpPr>
                <a:spLocks noChangeArrowheads="1"/>
              </p:cNvSpPr>
              <p:nvPr/>
            </p:nvSpPr>
            <p:spPr bwMode="gray">
              <a:xfrm>
                <a:off x="5652120" y="3861048"/>
                <a:ext cx="1655763" cy="165576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33" name="TextBox 32"/>
              <p:cNvSpPr txBox="1"/>
              <p:nvPr userDrawn="1"/>
            </p:nvSpPr>
            <p:spPr>
              <a:xfrm>
                <a:off x="5585091" y="3282173"/>
                <a:ext cx="1410618" cy="25965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r>
                  <a:rPr lang="uk-UA" sz="3400" b="1" i="1" cap="none" spc="50" dirty="0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3</a:t>
                </a:r>
                <a:endParaRPr lang="uk-UA" sz="3400" b="1" i="1" cap="none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endParaRPr>
              </a:p>
            </p:txBody>
          </p:sp>
        </p:grpSp>
      </p:grpSp>
      <p:sp>
        <p:nvSpPr>
          <p:cNvPr id="18" name="TextBox 17"/>
          <p:cNvSpPr txBox="1"/>
          <p:nvPr userDrawn="1"/>
        </p:nvSpPr>
        <p:spPr>
          <a:xfrm>
            <a:off x="612286" y="6513410"/>
            <a:ext cx="46805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i="1" dirty="0" smtClean="0">
                <a:latin typeface="+mn-lt"/>
              </a:rPr>
              <a:t>Допомога при вивченні інформатики</a:t>
            </a:r>
            <a:endParaRPr lang="ru-RU" sz="1400" b="1" i="1" dirty="0">
              <a:latin typeface="+mn-lt"/>
            </a:endParaRPr>
          </a:p>
        </p:txBody>
      </p:sp>
      <p:pic>
        <p:nvPicPr>
          <p:cNvPr id="19" name="Picture 2" descr="F:\Документи\Iнформатика\3 клас\3 klas.png"/>
          <p:cNvPicPr>
            <a:picLocks noChangeAspect="1" noChangeArrowheads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1072" y="6513410"/>
            <a:ext cx="393918" cy="374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 kern="1200" cap="none" spc="0">
          <a:ln/>
          <a:solidFill>
            <a:schemeClr val="accent3"/>
          </a:solidFill>
          <a:effectLst/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v"/>
        <a:defRPr sz="2800" b="1" kern="1200">
          <a:solidFill>
            <a:schemeClr val="accent3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20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491960" y="116632"/>
            <a:ext cx="4616544" cy="3790350"/>
          </a:xfrm>
        </p:spPr>
        <p:txBody>
          <a:bodyPr/>
          <a:lstStyle/>
          <a:p>
            <a:r>
              <a:rPr lang="uk-UA" sz="3200" dirty="0"/>
              <a:t>Порівняння текстів з оманливою та правдивою інформацію. Пошук хибних висловлювань у текстах </a:t>
            </a:r>
            <a:endParaRPr lang="ru-RU" sz="3200" dirty="0">
              <a:effectLst/>
            </a:endParaRPr>
          </a:p>
        </p:txBody>
      </p:sp>
      <p:sp>
        <p:nvSpPr>
          <p:cNvPr id="4" name="Округлена прямокутна виноска 7"/>
          <p:cNvSpPr/>
          <p:nvPr/>
        </p:nvSpPr>
        <p:spPr>
          <a:xfrm>
            <a:off x="-1" y="6146611"/>
            <a:ext cx="2576945" cy="747464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4000" b="1" i="1" dirty="0" smtClean="0"/>
              <a:t>Урок 28</a:t>
            </a:r>
            <a:endParaRPr lang="uk-UA" sz="4000" b="1" i="1" dirty="0"/>
          </a:p>
        </p:txBody>
      </p:sp>
      <p:sp>
        <p:nvSpPr>
          <p:cNvPr id="5" name="AutoShape 2" descr="Картинки по запросу рисунок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6" name="AutoShape 4" descr="Картинки по запросу рисунок 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3" name="Picture 2" descr="F:\Документи\Sait\сайт кабінет\icons\docx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2234" y="4212572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196373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Алгоритм опрацювання текстового документа</a:t>
            </a: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xmlns="" val="3422036440"/>
              </p:ext>
            </p:extLst>
          </p:nvPr>
        </p:nvGraphicFramePr>
        <p:xfrm>
          <a:off x="564465" y="1381862"/>
          <a:ext cx="8270925" cy="51206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2" descr="save ico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02642" y="5356173"/>
            <a:ext cx="114942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browser, document, explorer, file, finder, folder, format, pdf, psd, rar, text, windows explorer, zip ico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71948" y="1130890"/>
            <a:ext cx="1425986" cy="1535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add, copy, create, cross, data, document, duplicate, file, folder, insert, move, new, page, paper, paste, plus, share, sheet, transfer, uploading icon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5402" y="5306987"/>
            <a:ext cx="115651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304442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9463F18-7990-47CB-B310-B2E3CF0064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6">
                                            <p:graphicEl>
                                              <a:dgm id="{C9463F18-7990-47CB-B310-B2E3CF0064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ADD7E8E-3EFF-4C63-B6D1-A1B822CC1D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6">
                                            <p:graphicEl>
                                              <a:dgm id="{EADD7E8E-3EFF-4C63-B6D1-A1B822CC1D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A703ACF-CC5F-4950-8EA0-7AD2506B29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6">
                                            <p:graphicEl>
                                              <a:dgm id="{9A703ACF-CC5F-4950-8EA0-7AD2506B29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BD6CF6A-8C2B-4F69-A572-E6CDCB7550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6">
                                            <p:graphicEl>
                                              <a:dgm id="{8BD6CF6A-8C2B-4F69-A572-E6CDCB7550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DA72040-1691-47F7-8F85-09DF780772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6">
                                            <p:graphicEl>
                                              <a:dgm id="{ADA72040-1691-47F7-8F85-09DF780772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8BCC162-B118-4317-9025-200CCE1072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6">
                                            <p:graphicEl>
                                              <a:dgm id="{08BCC162-B118-4317-9025-200CCE1072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9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0BEE340-F3E6-4551-91A2-699B0369BC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6">
                                            <p:graphicEl>
                                              <a:dgm id="{10BEE340-F3E6-4551-91A2-699B0369BC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4646D2F-D1A5-45C6-BD64-547075CF75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1000"/>
                                        <p:tgtEl>
                                          <p:spTgt spid="6">
                                            <p:graphicEl>
                                              <a:dgm id="{54646D2F-D1A5-45C6-BD64-547075CF75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8016" y="162512"/>
            <a:ext cx="6790466" cy="532820"/>
          </a:xfrm>
        </p:spPr>
        <p:txBody>
          <a:bodyPr>
            <a:normAutofit fontScale="90000"/>
          </a:bodyPr>
          <a:lstStyle/>
          <a:p>
            <a:r>
              <a:rPr lang="uk-UA" dirty="0"/>
              <a:t>Запитання і завдання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007" y="1196762"/>
            <a:ext cx="6287416" cy="3108543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 порівняти тексти в двох документах</a:t>
            </a:r>
            <a:r>
              <a:rPr lang="uk-UA" sz="2800" b="1" i="1" kern="0" dirty="0" smtClean="0">
                <a:solidFill>
                  <a:srgbClr val="FFFFFF"/>
                </a:solidFill>
              </a:rPr>
              <a:t>?</a:t>
            </a:r>
            <a:endParaRPr lang="en-US" sz="2800" b="1" i="1" kern="0" dirty="0" smtClean="0">
              <a:solidFill>
                <a:srgbClr val="FFFFFF"/>
              </a:solidFill>
            </a:endParaRPr>
          </a:p>
          <a:p>
            <a:pPr marL="51435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Як ввімкнути режим читання в текстовому редакторі?</a:t>
            </a:r>
          </a:p>
          <a:p>
            <a:pPr marL="51435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b="1" i="1" dirty="0">
                <a:solidFill>
                  <a:schemeClr val="bg1"/>
                </a:solidFill>
              </a:rPr>
              <a:t>Як здійснити пошук тексту в текстовому редакторі</a:t>
            </a:r>
            <a:r>
              <a:rPr lang="uk-UA" sz="2800" b="1" i="1" dirty="0" smtClean="0">
                <a:solidFill>
                  <a:schemeClr val="bg1"/>
                </a:solidFill>
              </a:rPr>
              <a:t>?</a:t>
            </a:r>
            <a:endParaRPr lang="uk-UA" sz="2800" b="1" i="1" dirty="0">
              <a:solidFill>
                <a:schemeClr val="bg1"/>
              </a:solidFill>
            </a:endParaRPr>
          </a:p>
        </p:txBody>
      </p:sp>
      <p:pic>
        <p:nvPicPr>
          <p:cNvPr id="11" name="Picture 2" descr="F:\Документи\Sait\сайт кабінет\icons\книг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7689" y="1270847"/>
            <a:ext cx="3648351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176567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54006" y="1196764"/>
            <a:ext cx="9037607" cy="1815882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Визнач порядок дій в алгоритмі редагування текстових документів. </a:t>
            </a:r>
            <a:r>
              <a:rPr lang="uk-UA" sz="2800" b="1" i="1" kern="0" dirty="0" err="1">
                <a:solidFill>
                  <a:srgbClr val="FFFFFF"/>
                </a:solidFill>
              </a:rPr>
              <a:t>Запиши</a:t>
            </a:r>
            <a:r>
              <a:rPr lang="uk-UA" sz="2800" b="1" i="1" kern="0" dirty="0">
                <a:solidFill>
                  <a:srgbClr val="FFFFFF"/>
                </a:solidFill>
              </a:rPr>
              <a:t> номери дій, що відповідають правильній послідовності.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Запитання і завдання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33756" y="3030915"/>
            <a:ext cx="513772" cy="57888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28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33756" y="3875558"/>
            <a:ext cx="513772" cy="57888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28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26612" y="4687075"/>
            <a:ext cx="513772" cy="57888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28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26612" y="5449840"/>
            <a:ext cx="513772" cy="57888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28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27821" y="3052964"/>
            <a:ext cx="7064365" cy="510778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Зберегти результати роботи.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723375" y="3909610"/>
            <a:ext cx="7064365" cy="510778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Відкрити документ.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727821" y="4683112"/>
            <a:ext cx="7064365" cy="510778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Завантажити текстовий процесор.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723375" y="5279867"/>
            <a:ext cx="7064365" cy="919401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Увести необхідні зміни до текстового документа.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133756" y="3054133"/>
            <a:ext cx="513772" cy="57888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4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133756" y="3892193"/>
            <a:ext cx="513772" cy="57888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2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133756" y="4684281"/>
            <a:ext cx="513772" cy="57888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1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133756" y="5445788"/>
            <a:ext cx="513772" cy="57888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xmlns="" val="22912682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2" grpId="0" animBg="1"/>
      <p:bldP spid="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54006" y="1196764"/>
            <a:ext cx="9037607" cy="830997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Позначте операції, які можна виконувати над текстовим документом у текстовому процесорі.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Запитання і завдання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232340" y="2328135"/>
            <a:ext cx="432048" cy="578882"/>
          </a:xfrm>
          <a:prstGeom prst="roundRect">
            <a:avLst/>
          </a:prstGeom>
          <a:noFill/>
          <a:ln w="38100">
            <a:solidFill>
              <a:srgbClr val="000000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28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232340" y="3077562"/>
            <a:ext cx="432048" cy="578882"/>
          </a:xfrm>
          <a:prstGeom prst="roundRect">
            <a:avLst/>
          </a:prstGeom>
          <a:noFill/>
          <a:ln w="38100">
            <a:solidFill>
              <a:srgbClr val="000000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28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225196" y="3912311"/>
            <a:ext cx="432048" cy="578882"/>
          </a:xfrm>
          <a:prstGeom prst="roundRect">
            <a:avLst/>
          </a:prstGeom>
          <a:noFill/>
          <a:ln w="38100">
            <a:solidFill>
              <a:srgbClr val="000000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28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746702" y="2260705"/>
            <a:ext cx="3656992" cy="783193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виконання громіздких обчислень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746702" y="3185166"/>
            <a:ext cx="3656992" cy="4426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створення презентацій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746702" y="3844881"/>
            <a:ext cx="3656992" cy="783193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збереження документа у файлі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232340" y="4747060"/>
            <a:ext cx="432048" cy="578882"/>
          </a:xfrm>
          <a:prstGeom prst="roundRect">
            <a:avLst/>
          </a:prstGeom>
          <a:noFill/>
          <a:ln w="38100">
            <a:solidFill>
              <a:srgbClr val="000000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28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746702" y="4854664"/>
            <a:ext cx="3656992" cy="4426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друкування документа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225196" y="5582506"/>
            <a:ext cx="432048" cy="578882"/>
          </a:xfrm>
          <a:prstGeom prst="roundRect">
            <a:avLst/>
          </a:prstGeom>
          <a:noFill/>
          <a:ln w="38100">
            <a:solidFill>
              <a:srgbClr val="000000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28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746702" y="5515076"/>
            <a:ext cx="3656992" cy="783193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прослуховування </a:t>
            </a:r>
            <a:r>
              <a:rPr kumimoji="0" lang="uk-UA" sz="2000" b="1" i="1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аудіозаписів</a:t>
            </a:r>
            <a:endParaRPr kumimoji="0" lang="uk-UA" sz="20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4534593" y="2362860"/>
            <a:ext cx="432048" cy="578882"/>
          </a:xfrm>
          <a:prstGeom prst="roundRect">
            <a:avLst/>
          </a:prstGeom>
          <a:noFill/>
          <a:ln w="38100">
            <a:solidFill>
              <a:srgbClr val="000000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28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4534593" y="3112287"/>
            <a:ext cx="432048" cy="578882"/>
          </a:xfrm>
          <a:prstGeom prst="roundRect">
            <a:avLst/>
          </a:prstGeom>
          <a:noFill/>
          <a:ln w="38100">
            <a:solidFill>
              <a:srgbClr val="000000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28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4527449" y="3947036"/>
            <a:ext cx="432048" cy="578882"/>
          </a:xfrm>
          <a:prstGeom prst="roundRect">
            <a:avLst/>
          </a:prstGeom>
          <a:noFill/>
          <a:ln w="38100">
            <a:solidFill>
              <a:srgbClr val="000000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28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5049116" y="2260705"/>
            <a:ext cx="3809876" cy="783193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вставка малюнків, формул, таблиць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5049116" y="3185166"/>
            <a:ext cx="3809876" cy="4426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форматування тексту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5049116" y="3844881"/>
            <a:ext cx="3809876" cy="783193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створення комп'ютерних програм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4534593" y="4781785"/>
            <a:ext cx="432048" cy="578882"/>
          </a:xfrm>
          <a:prstGeom prst="roundRect">
            <a:avLst/>
          </a:prstGeom>
          <a:noFill/>
          <a:ln w="38100">
            <a:solidFill>
              <a:srgbClr val="000000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28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5049116" y="4854664"/>
            <a:ext cx="3809876" cy="4426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редагування тексту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4527449" y="5617231"/>
            <a:ext cx="432048" cy="578882"/>
          </a:xfrm>
          <a:prstGeom prst="roundRect">
            <a:avLst/>
          </a:prstGeom>
          <a:noFill/>
          <a:ln w="38100">
            <a:solidFill>
              <a:srgbClr val="000000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28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5049116" y="5515076"/>
            <a:ext cx="3809876" cy="783193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уведення тексту з клавіатури</a:t>
            </a:r>
          </a:p>
        </p:txBody>
      </p:sp>
      <p:pic>
        <p:nvPicPr>
          <p:cNvPr id="78" name="Рисунок 7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657" y="3869288"/>
            <a:ext cx="543045" cy="724060"/>
          </a:xfrm>
          <a:prstGeom prst="rect">
            <a:avLst/>
          </a:prstGeom>
        </p:spPr>
      </p:pic>
      <p:pic>
        <p:nvPicPr>
          <p:cNvPr id="79" name="Рисунок 7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657" y="4724790"/>
            <a:ext cx="543045" cy="724060"/>
          </a:xfrm>
          <a:prstGeom prst="rect">
            <a:avLst/>
          </a:prstGeom>
        </p:spPr>
      </p:pic>
      <p:pic>
        <p:nvPicPr>
          <p:cNvPr id="80" name="Рисунок 7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17799" y="2371142"/>
            <a:ext cx="543045" cy="724060"/>
          </a:xfrm>
          <a:prstGeom prst="rect">
            <a:avLst/>
          </a:prstGeom>
        </p:spPr>
      </p:pic>
      <p:pic>
        <p:nvPicPr>
          <p:cNvPr id="81" name="Рисунок 8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28643" y="3069949"/>
            <a:ext cx="543045" cy="724060"/>
          </a:xfrm>
          <a:prstGeom prst="rect">
            <a:avLst/>
          </a:prstGeom>
        </p:spPr>
      </p:pic>
      <p:pic>
        <p:nvPicPr>
          <p:cNvPr id="82" name="Рисунок 8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17799" y="4755847"/>
            <a:ext cx="543045" cy="724060"/>
          </a:xfrm>
          <a:prstGeom prst="rect">
            <a:avLst/>
          </a:prstGeom>
        </p:spPr>
      </p:pic>
      <p:pic>
        <p:nvPicPr>
          <p:cNvPr id="83" name="Рисунок 8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06071" y="5564658"/>
            <a:ext cx="543045" cy="724060"/>
          </a:xfrm>
          <a:prstGeom prst="rect">
            <a:avLst/>
          </a:prstGeom>
        </p:spPr>
      </p:pic>
      <p:sp>
        <p:nvSpPr>
          <p:cNvPr id="84" name="Множення 68"/>
          <p:cNvSpPr/>
          <p:nvPr/>
        </p:nvSpPr>
        <p:spPr>
          <a:xfrm>
            <a:off x="202617" y="2305703"/>
            <a:ext cx="486054" cy="648072"/>
          </a:xfrm>
          <a:prstGeom prst="mathMultiply">
            <a:avLst/>
          </a:prstGeom>
          <a:solidFill>
            <a:srgbClr val="FF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85" name="Множення 69"/>
          <p:cNvSpPr/>
          <p:nvPr/>
        </p:nvSpPr>
        <p:spPr>
          <a:xfrm>
            <a:off x="203757" y="3036243"/>
            <a:ext cx="486054" cy="648072"/>
          </a:xfrm>
          <a:prstGeom prst="mathMultiply">
            <a:avLst/>
          </a:prstGeom>
          <a:solidFill>
            <a:srgbClr val="FF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86" name="Множення 70"/>
          <p:cNvSpPr/>
          <p:nvPr/>
        </p:nvSpPr>
        <p:spPr>
          <a:xfrm>
            <a:off x="202617" y="5547910"/>
            <a:ext cx="486054" cy="648072"/>
          </a:xfrm>
          <a:prstGeom prst="mathMultiply">
            <a:avLst/>
          </a:prstGeom>
          <a:solidFill>
            <a:srgbClr val="FF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87" name="Множення 71"/>
          <p:cNvSpPr/>
          <p:nvPr/>
        </p:nvSpPr>
        <p:spPr>
          <a:xfrm>
            <a:off x="4506071" y="3932817"/>
            <a:ext cx="486054" cy="648072"/>
          </a:xfrm>
          <a:prstGeom prst="mathMultiply">
            <a:avLst/>
          </a:prstGeom>
          <a:solidFill>
            <a:srgbClr val="FF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23996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5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5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1500"/>
                            </p:stCondLst>
                            <p:childTnLst>
                              <p:par>
                                <p:cTn id="7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20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3000"/>
                            </p:stCondLst>
                            <p:childTnLst>
                              <p:par>
                                <p:cTn id="8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3500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4500"/>
                            </p:stCondLst>
                            <p:childTnLst>
                              <p:par>
                                <p:cTn id="9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5000"/>
                            </p:stCondLst>
                            <p:childTnLst>
                              <p:par>
                                <p:cTn id="1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84" grpId="0" animBg="1"/>
      <p:bldP spid="85" grpId="0" animBg="1"/>
      <p:bldP spid="86" grpId="0" animBg="1"/>
      <p:bldP spid="8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Фізкультхвилинка</a:t>
            </a:r>
            <a:endParaRPr lang="uk-UA" dirty="0"/>
          </a:p>
        </p:txBody>
      </p:sp>
      <p:pic>
        <p:nvPicPr>
          <p:cNvPr id="7170" name="Picture 2" descr="http://37.xn--d1aueo.xn--p1ai/img/skolioz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454" r="6797"/>
          <a:stretch/>
        </p:blipFill>
        <p:spPr bwMode="auto">
          <a:xfrm>
            <a:off x="0" y="1067594"/>
            <a:ext cx="4486275" cy="5377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 bwMode="auto">
          <a:xfrm>
            <a:off x="4486275" y="1693474"/>
            <a:ext cx="4657725" cy="4125904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 anchor="ctr"/>
          <a:lstStyle/>
          <a:p>
            <a:r>
              <a:rPr lang="uk-U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Хто ж там, хто ж там вже стомився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uk-U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 наліво похилився?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uk-U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Треба дружно всім нам стати,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uk-U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Фізкультпаузу почати.	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uk-U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Руки в боки, вгору, вниз,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uk-U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Раз, два, три – не помились.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uk-U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Руки вгору, руки в боки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uk-U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 зроби чотири кроки. 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uk-U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Вище руки підніми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uk-U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 спокійно опусти. 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uk-U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Плесніть, діти кілька раз 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uk-U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 роботу – все гаразд.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79918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100" dirty="0"/>
              <a:t>Працюємо за комп’ютером</a:t>
            </a:r>
          </a:p>
        </p:txBody>
      </p:sp>
      <p:pic>
        <p:nvPicPr>
          <p:cNvPr id="6146" name="Picture 2" descr="F:\Документи\Sait\сайт кабінет\icons\техніка безпеки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0798" y="1555668"/>
            <a:ext cx="8366393" cy="4138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503785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83231" y="116632"/>
            <a:ext cx="5225273" cy="2952328"/>
          </a:xfrm>
        </p:spPr>
        <p:txBody>
          <a:bodyPr/>
          <a:lstStyle/>
          <a:p>
            <a:r>
              <a:rPr lang="ru-RU" sz="3200" dirty="0" err="1" smtClean="0">
                <a:effectLst/>
              </a:rPr>
              <a:t>Дякую</a:t>
            </a:r>
            <a:r>
              <a:rPr lang="ru-RU" sz="3200" dirty="0" smtClean="0">
                <a:effectLst/>
              </a:rPr>
              <a:t/>
            </a:r>
            <a:br>
              <a:rPr lang="ru-RU" sz="3200" dirty="0" smtClean="0">
                <a:effectLst/>
              </a:rPr>
            </a:br>
            <a:r>
              <a:rPr lang="ru-RU" sz="3200" dirty="0" smtClean="0">
                <a:effectLst/>
              </a:rPr>
              <a:t>за </a:t>
            </a:r>
            <a:r>
              <a:rPr lang="ru-RU" sz="3200" dirty="0" err="1" smtClean="0">
                <a:effectLst/>
              </a:rPr>
              <a:t>увагу</a:t>
            </a:r>
            <a:r>
              <a:rPr lang="ru-RU" sz="3200" dirty="0" smtClean="0">
                <a:effectLst/>
              </a:rPr>
              <a:t>!!!</a:t>
            </a:r>
            <a:endParaRPr lang="ru-RU" sz="3200" dirty="0">
              <a:effectLst/>
            </a:endParaRPr>
          </a:p>
        </p:txBody>
      </p:sp>
      <p:sp>
        <p:nvSpPr>
          <p:cNvPr id="4" name="Округлена прямокутна виноска 7"/>
          <p:cNvSpPr/>
          <p:nvPr/>
        </p:nvSpPr>
        <p:spPr>
          <a:xfrm>
            <a:off x="-1" y="6146611"/>
            <a:ext cx="2576945" cy="747464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4000" b="1" i="1" dirty="0" smtClean="0"/>
              <a:t>Урок 2</a:t>
            </a:r>
            <a:r>
              <a:rPr lang="en-US" sz="4000" b="1" i="1" dirty="0" smtClean="0"/>
              <a:t>8</a:t>
            </a:r>
            <a:endParaRPr lang="uk-UA" sz="4000" b="1" i="1" dirty="0"/>
          </a:p>
        </p:txBody>
      </p:sp>
      <p:sp>
        <p:nvSpPr>
          <p:cNvPr id="5" name="AutoShape 2" descr="Картинки по запросу рисунок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Картинки по запросу рисунок 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Picture 2" descr="F:\Документи\Sait\сайт кабінет\icons\docx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17228" y="3479470"/>
            <a:ext cx="3142154" cy="3142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755368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Порівняння інформації</a:t>
            </a:r>
            <a:endParaRPr lang="ru-RU" dirty="0"/>
          </a:p>
        </p:txBody>
      </p:sp>
      <p:pic>
        <p:nvPicPr>
          <p:cNvPr id="1026" name="Picture 2" descr="F:\Документи\Sait\сайт кабінет\icons\висловлювання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18737" y="1180605"/>
            <a:ext cx="6685231" cy="5330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106695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Правдива і хибна  інформація</a:t>
            </a:r>
            <a:endParaRPr lang="ru-RU" dirty="0"/>
          </a:p>
        </p:txBody>
      </p:sp>
      <p:pic>
        <p:nvPicPr>
          <p:cNvPr id="1026" name="Picture 2" descr="F:\Документи\Sait\сайт кабінет\icons\висловлювання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32665" y="4484720"/>
            <a:ext cx="2541319" cy="2026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 bwMode="auto">
          <a:xfrm>
            <a:off x="296882" y="2682994"/>
            <a:ext cx="5248895" cy="2949568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 anchor="ctr"/>
          <a:lstStyle/>
          <a:p>
            <a:pPr algn="ctr"/>
            <a:r>
              <a:rPr lang="uk-UA" sz="2400" dirty="0" smtClean="0">
                <a:solidFill>
                  <a:schemeClr val="bg1"/>
                </a:solidFill>
              </a:rPr>
              <a:t>Один із учнів </a:t>
            </a:r>
          </a:p>
          <a:p>
            <a:pPr algn="ctr"/>
            <a:r>
              <a:rPr lang="uk-UA" sz="2400" dirty="0" smtClean="0">
                <a:solidFill>
                  <a:schemeClr val="bg1"/>
                </a:solidFill>
              </a:rPr>
              <a:t>на уроці похвалився, </a:t>
            </a:r>
          </a:p>
          <a:p>
            <a:pPr algn="ctr"/>
            <a:r>
              <a:rPr lang="uk-UA" sz="2400" dirty="0" smtClean="0">
                <a:solidFill>
                  <a:schemeClr val="bg1"/>
                </a:solidFill>
              </a:rPr>
              <a:t>що у нього вдома у кімнаті</a:t>
            </a:r>
          </a:p>
          <a:p>
            <a:pPr algn="ctr"/>
            <a:r>
              <a:rPr lang="uk-UA" sz="2400" dirty="0" smtClean="0">
                <a:solidFill>
                  <a:schemeClr val="bg1"/>
                </a:solidFill>
              </a:rPr>
              <a:t>живе величезний живий лев.</a:t>
            </a:r>
          </a:p>
          <a:p>
            <a:pPr algn="ctr"/>
            <a:r>
              <a:rPr lang="uk-UA" sz="2400" dirty="0" smtClean="0">
                <a:solidFill>
                  <a:schemeClr val="bg1"/>
                </a:solidFill>
              </a:rPr>
              <a:t>Чи правдива це інформація?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96779" y="1675906"/>
            <a:ext cx="2677205" cy="2481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Скругленный прямоугольник 5"/>
          <p:cNvSpPr/>
          <p:nvPr/>
        </p:nvSpPr>
        <p:spPr bwMode="auto">
          <a:xfrm>
            <a:off x="273131" y="1305456"/>
            <a:ext cx="5248895" cy="1033983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 anchor="ctr"/>
          <a:lstStyle/>
          <a:p>
            <a:pPr algn="ctr"/>
            <a:r>
              <a:rPr lang="uk-UA" sz="2400" dirty="0" smtClean="0">
                <a:solidFill>
                  <a:schemeClr val="bg1"/>
                </a:solidFill>
              </a:rPr>
              <a:t>Назвіть правдива </a:t>
            </a:r>
          </a:p>
          <a:p>
            <a:pPr algn="ctr"/>
            <a:r>
              <a:rPr lang="uk-UA" sz="2400" dirty="0" smtClean="0">
                <a:solidFill>
                  <a:schemeClr val="bg1"/>
                </a:solidFill>
              </a:rPr>
              <a:t>чи хибна інформація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24012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7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dist="35921" dir="2700000" algn="ctr" rotWithShape="0">
              <a:srgbClr val="FFCC99">
                <a:alpha val="50000"/>
              </a:srgbClr>
            </a:outerShdw>
          </a:effectLst>
        </p:spPr>
        <p:txBody>
          <a:bodyPr/>
          <a:lstStyle/>
          <a:p>
            <a:pPr eaLnBrk="1" hangingPunct="1"/>
            <a:r>
              <a:rPr lang="uk-UA" altLang="uk-UA" dirty="0" smtClean="0">
                <a:solidFill>
                  <a:srgbClr val="800000"/>
                </a:solidFill>
                <a:latin typeface="Monotype Corsiva" pitchFamily="66" charset="0"/>
              </a:rPr>
              <a:t>Розглянемо малюнок.</a:t>
            </a:r>
            <a:r>
              <a:rPr lang="uk-UA" altLang="uk-UA" sz="4000" dirty="0" smtClean="0">
                <a:solidFill>
                  <a:srgbClr val="993300"/>
                </a:solidFill>
                <a:latin typeface="Monotype Corsiva" pitchFamily="66" charset="0"/>
              </a:rPr>
              <a:t> </a:t>
            </a:r>
            <a:br>
              <a:rPr lang="uk-UA" altLang="uk-UA" sz="4000" dirty="0" smtClean="0">
                <a:solidFill>
                  <a:srgbClr val="993300"/>
                </a:solidFill>
                <a:latin typeface="Monotype Corsiva" pitchFamily="66" charset="0"/>
              </a:rPr>
            </a:br>
            <a:r>
              <a:rPr lang="uk-UA" altLang="uk-UA" sz="3600" dirty="0" smtClean="0">
                <a:solidFill>
                  <a:srgbClr val="993300"/>
                </a:solidFill>
                <a:latin typeface="Monotype Corsiva" pitchFamily="66" charset="0"/>
              </a:rPr>
              <a:t>Хто на ньому зображений (або що)?</a:t>
            </a:r>
            <a:endParaRPr lang="ru-RU" altLang="uk-UA" sz="3600" dirty="0" smtClean="0">
              <a:solidFill>
                <a:srgbClr val="993300"/>
              </a:solidFill>
              <a:latin typeface="Monotype Corsiva" pitchFamily="66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057" y="1388419"/>
            <a:ext cx="4357688" cy="4525963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pPr eaLnBrk="1" hangingPunct="1"/>
            <a:r>
              <a:rPr lang="uk-UA" altLang="uk-UA" i="1" dirty="0" smtClean="0">
                <a:latin typeface="Times New Roman" pitchFamily="18" charset="0"/>
              </a:rPr>
              <a:t>Ваза чи два обличчя, </a:t>
            </a:r>
            <a:endParaRPr lang="ru-RU" altLang="uk-UA" i="1" dirty="0" smtClean="0">
              <a:latin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uk-UA" altLang="uk-UA" i="1" dirty="0" smtClean="0">
                <a:latin typeface="Times New Roman" pitchFamily="18" charset="0"/>
              </a:rPr>
              <a:t>  обернені одне до одного?</a:t>
            </a:r>
          </a:p>
          <a:p>
            <a:pPr eaLnBrk="1" hangingPunct="1"/>
            <a:endParaRPr lang="ru-RU" altLang="uk-UA" i="1" dirty="0" smtClean="0">
              <a:latin typeface="Times New Roman" pitchFamily="18" charset="0"/>
            </a:endParaRP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784725" y="1271590"/>
            <a:ext cx="4038600" cy="3860798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pPr eaLnBrk="1" hangingPunct="1"/>
            <a:r>
              <a:rPr lang="uk-UA" altLang="uk-UA" i="1" dirty="0" smtClean="0">
                <a:latin typeface="Times New Roman" pitchFamily="18" charset="0"/>
              </a:rPr>
              <a:t>Чарівна молодиця чи жахлива стара?</a:t>
            </a:r>
            <a:endParaRPr lang="ru-RU" altLang="uk-UA" i="1" dirty="0" smtClean="0">
              <a:latin typeface="Times New Roman" pitchFamily="18" charset="0"/>
            </a:endParaRP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1895475" y="2033588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uk-UA" altLang="uk-UA" dirty="0"/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1895475" y="2979738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uk-UA" altLang="uk-UA" dirty="0"/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1150938" y="6145214"/>
            <a:ext cx="7029360" cy="461665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eaLnBrk="1" hangingPunct="1"/>
            <a:r>
              <a:rPr lang="uk-UA" altLang="uk-UA" sz="2400" i="1" dirty="0">
                <a:latin typeface="Times New Roman" pitchFamily="18" charset="0"/>
                <a:cs typeface="Times New Roman" pitchFamily="18" charset="0"/>
              </a:rPr>
              <a:t>Чи можливо </a:t>
            </a:r>
            <a:r>
              <a:rPr lang="uk-UA" altLang="uk-UA" sz="2400" b="1" i="1" dirty="0">
                <a:latin typeface="Times New Roman" pitchFamily="18" charset="0"/>
                <a:cs typeface="Times New Roman" pitchFamily="18" charset="0"/>
              </a:rPr>
              <a:t>точно </a:t>
            </a:r>
            <a:r>
              <a:rPr lang="uk-UA" altLang="uk-UA" sz="2400" i="1" dirty="0">
                <a:latin typeface="Times New Roman" pitchFamily="18" charset="0"/>
              </a:rPr>
              <a:t>визначити</a:t>
            </a:r>
            <a:r>
              <a:rPr lang="uk-UA" altLang="uk-UA" sz="2400" i="1" dirty="0">
                <a:latin typeface="Times New Roman" pitchFamily="18" charset="0"/>
                <a:cs typeface="Times New Roman" pitchFamily="18" charset="0"/>
              </a:rPr>
              <a:t>, чиє це зображення?</a:t>
            </a:r>
            <a:endParaRPr lang="uk-UA" altLang="uk-UA" sz="2400" i="1" dirty="0">
              <a:latin typeface="Times New Roman" pitchFamily="18" charset="0"/>
            </a:endParaRPr>
          </a:p>
        </p:txBody>
      </p:sp>
      <p:pic>
        <p:nvPicPr>
          <p:cNvPr id="8200" name="Picture 8" descr="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58" t="3885" r="7828" b="4857"/>
          <a:stretch>
            <a:fillRect/>
          </a:stretch>
        </p:blipFill>
        <p:spPr bwMode="auto">
          <a:xfrm>
            <a:off x="5580063" y="2816225"/>
            <a:ext cx="1960562" cy="216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5651500" y="2720975"/>
            <a:ext cx="207645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uk-UA" altLang="uk-UA" sz="1800" dirty="0"/>
          </a:p>
        </p:txBody>
      </p:sp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900114" y="4953002"/>
            <a:ext cx="3013075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uk-UA" altLang="uk-UA" sz="1600" dirty="0">
                <a:cs typeface="Times New Roman" pitchFamily="18" charset="0"/>
              </a:rPr>
              <a:t>(Едгар Рубін, психолог з Данії)</a:t>
            </a:r>
            <a:endParaRPr lang="uk-UA" altLang="uk-UA" sz="1600" dirty="0"/>
          </a:p>
        </p:txBody>
      </p:sp>
      <p:sp>
        <p:nvSpPr>
          <p:cNvPr id="8203" name="Text Box 11"/>
          <p:cNvSpPr txBox="1">
            <a:spLocks noChangeArrowheads="1"/>
          </p:cNvSpPr>
          <p:nvPr/>
        </p:nvSpPr>
        <p:spPr bwMode="auto">
          <a:xfrm>
            <a:off x="4895851" y="5281244"/>
            <a:ext cx="3816350" cy="673100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0" tIns="0" rIns="0" bIns="0"/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uk-UA" altLang="uk-UA" sz="1600" dirty="0">
                <a:solidFill>
                  <a:srgbClr val="FFFF00"/>
                </a:solidFill>
                <a:cs typeface="Times New Roman" pitchFamily="18" charset="0"/>
              </a:rPr>
              <a:t>(Американський психолог Е. Дж. </a:t>
            </a:r>
            <a:r>
              <a:rPr lang="uk-UA" altLang="uk-UA" sz="1600" dirty="0" err="1">
                <a:solidFill>
                  <a:srgbClr val="FFFF00"/>
                </a:solidFill>
                <a:cs typeface="Times New Roman" pitchFamily="18" charset="0"/>
              </a:rPr>
              <a:t>Боринг</a:t>
            </a:r>
            <a:r>
              <a:rPr lang="uk-UA" altLang="uk-UA" sz="1600" dirty="0">
                <a:solidFill>
                  <a:srgbClr val="FFFF00"/>
                </a:solidFill>
                <a:cs typeface="Times New Roman" pitchFamily="18" charset="0"/>
              </a:rPr>
              <a:t>. “Неоднозначна теща”)</a:t>
            </a:r>
            <a:endParaRPr lang="uk-UA" altLang="uk-UA" sz="1600" dirty="0">
              <a:solidFill>
                <a:srgbClr val="FFFF00"/>
              </a:solidFill>
            </a:endParaRP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1547814" y="2971800"/>
            <a:ext cx="1908175" cy="1728788"/>
            <a:chOff x="809" y="2040"/>
            <a:chExt cx="1016" cy="907"/>
          </a:xfrm>
        </p:grpSpPr>
        <p:sp>
          <p:nvSpPr>
            <p:cNvPr id="8206" name="Text Box 13"/>
            <p:cNvSpPr txBox="1">
              <a:spLocks noChangeArrowheads="1"/>
            </p:cNvSpPr>
            <p:nvPr/>
          </p:nvSpPr>
          <p:spPr bwMode="auto">
            <a:xfrm>
              <a:off x="809" y="2040"/>
              <a:ext cx="1016" cy="90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63500" dir="18412194" algn="ctr" rotWithShape="0">
                <a:srgbClr val="808080">
                  <a:alpha val="50000"/>
                </a:srgbClr>
              </a:outerShdw>
            </a:effectLst>
          </p:spPr>
          <p:txBody>
            <a:bodyPr lIns="54000" rIns="54000"/>
            <a:lstStyle>
              <a:lvl1pPr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uk-UA" altLang="uk-UA" sz="1800"/>
            </a:p>
          </p:txBody>
        </p:sp>
        <p:pic>
          <p:nvPicPr>
            <p:cNvPr id="3" name="Picture 14" descr="ваза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7" y="2081"/>
              <a:ext cx="903" cy="8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4743297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8" grpId="0" animBg="1"/>
      <p:bldP spid="8199" grpId="0" animBg="1"/>
      <p:bldP spid="8201" grpId="0" animBg="1"/>
      <p:bldP spid="8202" grpId="0"/>
      <p:bldP spid="820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431" y="2700332"/>
            <a:ext cx="9165431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8016" y="162512"/>
            <a:ext cx="6790466" cy="532820"/>
          </a:xfrm>
        </p:spPr>
        <p:txBody>
          <a:bodyPr>
            <a:noAutofit/>
          </a:bodyPr>
          <a:lstStyle/>
          <a:p>
            <a:r>
              <a:rPr lang="uk-UA" dirty="0"/>
              <a:t>Пошук в тексті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006" y="1196764"/>
            <a:ext cx="9037607" cy="1569660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 smtClean="0">
                <a:solidFill>
                  <a:srgbClr val="FFFFFF"/>
                </a:solidFill>
              </a:rPr>
              <a:t>Пошук і </a:t>
            </a:r>
            <a:r>
              <a:rPr lang="uk-UA" sz="2400" b="1" i="1" kern="0" dirty="0">
                <a:solidFill>
                  <a:srgbClr val="FFFFFF"/>
                </a:solidFill>
              </a:rPr>
              <a:t>заміну фрагментів тексту можна здійснювати автоматизовано. Для цього використовується група інструментів </a:t>
            </a:r>
            <a:r>
              <a:rPr lang="uk-UA" sz="2400" b="1" i="1" kern="0" dirty="0">
                <a:solidFill>
                  <a:srgbClr val="FFFF00"/>
                </a:solidFill>
              </a:rPr>
              <a:t>Редагування </a:t>
            </a:r>
            <a:r>
              <a:rPr lang="uk-UA" sz="2400" b="1" i="1" kern="0" dirty="0">
                <a:solidFill>
                  <a:srgbClr val="FFFFFF"/>
                </a:solidFill>
              </a:rPr>
              <a:t>на вкладці </a:t>
            </a:r>
            <a:r>
              <a:rPr lang="uk-UA" sz="2400" b="1" i="1" kern="0" dirty="0" smtClean="0">
                <a:solidFill>
                  <a:srgbClr val="FFFF00"/>
                </a:solidFill>
              </a:rPr>
              <a:t>Основне</a:t>
            </a:r>
            <a:r>
              <a:rPr lang="en-US" sz="2400" b="1" i="1" kern="0" dirty="0" smtClean="0">
                <a:solidFill>
                  <a:srgbClr val="FFFF00"/>
                </a:solidFill>
              </a:rPr>
              <a:t> (</a:t>
            </a:r>
            <a:r>
              <a:rPr lang="uk-UA" sz="2400" b="1" i="1" kern="0" dirty="0" err="1" smtClean="0">
                <a:solidFill>
                  <a:srgbClr val="FFFF00"/>
                </a:solidFill>
              </a:rPr>
              <a:t>Главная</a:t>
            </a:r>
            <a:r>
              <a:rPr lang="en-US" sz="2400" b="1" i="1" kern="0" dirty="0" smtClean="0">
                <a:solidFill>
                  <a:srgbClr val="FFFF00"/>
                </a:solidFill>
              </a:rPr>
              <a:t>)</a:t>
            </a:r>
            <a:r>
              <a:rPr lang="uk-UA" sz="2400" b="1" i="1" kern="0" dirty="0" smtClean="0">
                <a:solidFill>
                  <a:schemeClr val="bg1"/>
                </a:solidFill>
              </a:rPr>
              <a:t>.</a:t>
            </a:r>
            <a:endParaRPr lang="uk-UA" sz="2400" b="1" i="1" kern="0" dirty="0">
              <a:solidFill>
                <a:schemeClr val="bg1"/>
              </a:solidFill>
            </a:endParaRPr>
          </a:p>
        </p:txBody>
      </p:sp>
      <p:sp>
        <p:nvSpPr>
          <p:cNvPr id="9" name="Округлений прямокутник 9"/>
          <p:cNvSpPr/>
          <p:nvPr/>
        </p:nvSpPr>
        <p:spPr>
          <a:xfrm>
            <a:off x="7824960" y="3451349"/>
            <a:ext cx="930421" cy="1136525"/>
          </a:xfrm>
          <a:prstGeom prst="roundRect">
            <a:avLst/>
          </a:prstGeom>
          <a:solidFill>
            <a:srgbClr val="0070C0">
              <a:alpha val="30000"/>
            </a:srgbClr>
          </a:solidFill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grpSp>
        <p:nvGrpSpPr>
          <p:cNvPr id="11" name="Групувати 10"/>
          <p:cNvGrpSpPr/>
          <p:nvPr/>
        </p:nvGrpSpPr>
        <p:grpSpPr>
          <a:xfrm>
            <a:off x="5946962" y="4708069"/>
            <a:ext cx="1877998" cy="1924461"/>
            <a:chOff x="4583450" y="4797151"/>
            <a:chExt cx="2051348" cy="1924461"/>
          </a:xfrm>
        </p:grpSpPr>
        <p:sp>
          <p:nvSpPr>
            <p:cNvPr id="12" name="TextBox 11"/>
            <p:cNvSpPr txBox="1"/>
            <p:nvPr/>
          </p:nvSpPr>
          <p:spPr>
            <a:xfrm>
              <a:off x="5067311" y="4981297"/>
              <a:ext cx="1512168" cy="1328023"/>
            </a:xfrm>
            <a:prstGeom prst="wedgeRoundRectCallout">
              <a:avLst>
                <a:gd name="adj1" fmla="val 75150"/>
                <a:gd name="adj2" fmla="val -105810"/>
                <a:gd name="adj3" fmla="val 16667"/>
              </a:avLst>
            </a:prstGeom>
            <a:gradFill rotWithShape="1">
              <a:gsLst>
                <a:gs pos="0">
                  <a:srgbClr val="19426B">
                    <a:satMod val="103000"/>
                    <a:lumMod val="102000"/>
                    <a:tint val="94000"/>
                  </a:srgbClr>
                </a:gs>
                <a:gs pos="50000">
                  <a:srgbClr val="19426B">
                    <a:satMod val="110000"/>
                    <a:lumMod val="100000"/>
                    <a:shade val="100000"/>
                  </a:srgbClr>
                </a:gs>
                <a:gs pos="100000">
                  <a:srgbClr val="19426B"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pPr marL="0" marR="0" lvl="0" indent="457200" algn="just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  <a:p>
              <a:pPr marL="0" marR="0" lvl="0" indent="457200" algn="just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  <a:p>
              <a:pPr marL="0" marR="0" lvl="0" indent="457200" algn="just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2400" b="1" i="1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.</a:t>
              </a:r>
            </a:p>
          </p:txBody>
        </p:sp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83450" y="4797151"/>
              <a:ext cx="2051348" cy="192446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xmlns="" val="40904872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 bwMode="black">
          <a:xfrm>
            <a:off x="878016" y="162512"/>
            <a:ext cx="6790466" cy="532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0" u="none" strike="noStrike" kern="1200" cap="none" spc="0" normalizeH="0" baseline="0" noProof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Verdana"/>
                <a:ea typeface="+mj-ea"/>
                <a:cs typeface="+mj-cs"/>
              </a:rPr>
              <a:t>Пошук в тексті</a:t>
            </a:r>
            <a:endParaRPr kumimoji="0" lang="uk-UA" sz="3200" b="1" i="0" u="none" strike="noStrike" kern="1200" cap="none" spc="0" normalizeH="0" baseline="0" noProof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uLnTx/>
              <a:uFillTx/>
              <a:latin typeface="Verdana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006" y="1196764"/>
            <a:ext cx="9037607" cy="1015663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000" b="1" i="1" kern="0" dirty="0" smtClean="0">
                <a:solidFill>
                  <a:srgbClr val="FFFFFF"/>
                </a:solidFill>
              </a:rPr>
              <a:t>Пошук і </a:t>
            </a:r>
            <a:r>
              <a:rPr lang="uk-UA" sz="2000" b="1" i="1" kern="0" dirty="0">
                <a:solidFill>
                  <a:srgbClr val="FFFFFF"/>
                </a:solidFill>
              </a:rPr>
              <a:t>заміну фрагментів тексту можна здійснювати </a:t>
            </a:r>
            <a:r>
              <a:rPr lang="uk-UA" sz="2000" b="1" i="1" kern="0" dirty="0" smtClean="0">
                <a:solidFill>
                  <a:srgbClr val="FFFFFF"/>
                </a:solidFill>
              </a:rPr>
              <a:t>М</a:t>
            </a:r>
            <a:r>
              <a:rPr lang="en-US" sz="2000" b="1" i="1" kern="0" dirty="0" smtClean="0">
                <a:solidFill>
                  <a:srgbClr val="FFFFFF"/>
                </a:solidFill>
              </a:rPr>
              <a:t>S Word 2003</a:t>
            </a:r>
            <a:r>
              <a:rPr lang="uk-UA" sz="2000" b="1" i="1" kern="0" dirty="0" smtClean="0">
                <a:solidFill>
                  <a:srgbClr val="FFFFFF"/>
                </a:solidFill>
              </a:rPr>
              <a:t>. </a:t>
            </a:r>
            <a:r>
              <a:rPr lang="uk-UA" sz="2000" b="1" i="1" kern="0" dirty="0">
                <a:solidFill>
                  <a:srgbClr val="FFFFFF"/>
                </a:solidFill>
              </a:rPr>
              <a:t>Для цього використовується група </a:t>
            </a:r>
            <a:r>
              <a:rPr lang="uk-UA" sz="2000" b="1" i="1" kern="0" dirty="0" smtClean="0">
                <a:solidFill>
                  <a:srgbClr val="FFFFFF"/>
                </a:solidFill>
              </a:rPr>
              <a:t>інструментів </a:t>
            </a:r>
            <a:r>
              <a:rPr lang="uk-UA" sz="2000" b="1" i="1" kern="0" dirty="0" smtClean="0">
                <a:solidFill>
                  <a:srgbClr val="FFFF00"/>
                </a:solidFill>
              </a:rPr>
              <a:t>Замінити</a:t>
            </a:r>
            <a:r>
              <a:rPr lang="uk-UA" sz="2000" b="1" i="1" kern="0" dirty="0" smtClean="0">
                <a:solidFill>
                  <a:srgbClr val="FFFFFF"/>
                </a:solidFill>
              </a:rPr>
              <a:t> з меню </a:t>
            </a:r>
            <a:r>
              <a:rPr lang="uk-UA" sz="2000" b="1" i="1" kern="0" dirty="0" smtClean="0">
                <a:solidFill>
                  <a:srgbClr val="FFFF00"/>
                </a:solidFill>
              </a:rPr>
              <a:t>Правка</a:t>
            </a:r>
            <a:r>
              <a:rPr lang="uk-UA" sz="2000" b="1" i="1" kern="0" dirty="0" smtClean="0">
                <a:solidFill>
                  <a:srgbClr val="FFFFFF"/>
                </a:solidFill>
              </a:rPr>
              <a:t>.</a:t>
            </a:r>
            <a:endParaRPr lang="uk-UA" sz="2000" b="1" i="1" kern="0" dirty="0">
              <a:solidFill>
                <a:srgbClr val="FFFFFF"/>
              </a:solidFill>
            </a:endParaRPr>
          </a:p>
        </p:txBody>
      </p:sp>
      <p:pic>
        <p:nvPicPr>
          <p:cNvPr id="5" name="Рисунок 4" descr="Поиск и замена текста в Word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36408"/>
            <a:ext cx="4038600" cy="392188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6" name="Рисунок 5" descr="Замена слов в Word - НА ПРИМЕРАХ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992" y="2340862"/>
            <a:ext cx="4857008" cy="39338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8016" y="162512"/>
            <a:ext cx="6790466" cy="532820"/>
          </a:xfrm>
        </p:spPr>
        <p:txBody>
          <a:bodyPr>
            <a:noAutofit/>
          </a:bodyPr>
          <a:lstStyle/>
          <a:p>
            <a:r>
              <a:rPr lang="uk-UA" dirty="0"/>
              <a:t>Пошук в тексті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006" y="1196763"/>
            <a:ext cx="5866734" cy="3539430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Для пошуку потрібного фрагмента тексту в документі слід виконати вказівку </a:t>
            </a:r>
            <a:r>
              <a:rPr lang="uk-UA" sz="2800" b="1" i="1" kern="0" dirty="0">
                <a:solidFill>
                  <a:srgbClr val="FFFF00"/>
                </a:solidFill>
              </a:rPr>
              <a:t>Пошук</a:t>
            </a:r>
            <a:r>
              <a:rPr lang="uk-UA" sz="2800" b="1" i="1" kern="0" dirty="0">
                <a:solidFill>
                  <a:srgbClr val="FFFFFF"/>
                </a:solidFill>
              </a:rPr>
              <a:t>. У полі пошуку панелі </a:t>
            </a:r>
            <a:r>
              <a:rPr lang="uk-UA" sz="2800" b="1" i="1" kern="0" dirty="0">
                <a:solidFill>
                  <a:srgbClr val="FFFF00"/>
                </a:solidFill>
              </a:rPr>
              <a:t>Навігація</a:t>
            </a:r>
            <a:r>
              <a:rPr lang="uk-UA" sz="2800" b="1" i="1" kern="0" dirty="0">
                <a:solidFill>
                  <a:srgbClr val="FFFFFF"/>
                </a:solidFill>
              </a:rPr>
              <a:t> потрібно ввести шукану фразу, наприклад, інформатика.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28455" y="2171718"/>
            <a:ext cx="2863158" cy="44059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print"/>
          <a:srcRect b="73655"/>
          <a:stretch/>
        </p:blipFill>
        <p:spPr>
          <a:xfrm>
            <a:off x="6342106" y="1425345"/>
            <a:ext cx="1914824" cy="631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7435005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8016" y="162512"/>
            <a:ext cx="6790466" cy="532820"/>
          </a:xfrm>
        </p:spPr>
        <p:txBody>
          <a:bodyPr>
            <a:noAutofit/>
          </a:bodyPr>
          <a:lstStyle/>
          <a:p>
            <a:r>
              <a:rPr lang="uk-UA" dirty="0"/>
              <a:t>Заміна фрагментів тексту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006" y="1196764"/>
            <a:ext cx="9037607" cy="2308324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Установити текстовий курсор на початок документа або в місце, починаючи з якого необхідно шукати слово, що його слід замінити.</a:t>
            </a:r>
          </a:p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Виконати вказівку </a:t>
            </a:r>
            <a:r>
              <a:rPr lang="uk-UA" sz="2400" b="1" i="1" kern="0" dirty="0">
                <a:solidFill>
                  <a:srgbClr val="FFFF00"/>
                </a:solidFill>
              </a:rPr>
              <a:t>Замінити </a:t>
            </a:r>
            <a:r>
              <a:rPr lang="uk-UA" sz="2400" b="1" i="1" kern="0" dirty="0">
                <a:solidFill>
                  <a:srgbClr val="FFFFFF"/>
                </a:solidFill>
              </a:rPr>
              <a:t>за допомогою однойменного інструмента.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69607" y="3768757"/>
            <a:ext cx="4622006" cy="2257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54006" y="3620196"/>
            <a:ext cx="4346544" cy="2554545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  <a:defRPr/>
            </a:pPr>
            <a:r>
              <a:rPr lang="uk-UA" sz="2000" b="1" i="1" kern="0" dirty="0">
                <a:solidFill>
                  <a:srgbClr val="FFFFFF"/>
                </a:solidFill>
              </a:rPr>
              <a:t>У діалоговому вікні </a:t>
            </a:r>
            <a:r>
              <a:rPr lang="uk-UA" sz="2000" b="1" i="1" kern="0" dirty="0">
                <a:solidFill>
                  <a:srgbClr val="FFFF00"/>
                </a:solidFill>
              </a:rPr>
              <a:t>Пошук і замінювання </a:t>
            </a:r>
            <a:r>
              <a:rPr lang="uk-UA" sz="2000" b="1" i="1" kern="0" dirty="0">
                <a:solidFill>
                  <a:srgbClr val="FFFFFF"/>
                </a:solidFill>
              </a:rPr>
              <a:t>в поле </a:t>
            </a:r>
            <a:r>
              <a:rPr lang="uk-UA" sz="2000" b="1" i="1" kern="0" dirty="0">
                <a:solidFill>
                  <a:srgbClr val="FFFF00"/>
                </a:solidFill>
              </a:rPr>
              <a:t>Знайти</a:t>
            </a:r>
            <a:r>
              <a:rPr lang="uk-UA" sz="2000" b="1" i="1" kern="0" dirty="0">
                <a:solidFill>
                  <a:srgbClr val="FFFFFF"/>
                </a:solidFill>
              </a:rPr>
              <a:t> ввести слово, яке необхідно шукати в документі, та в поле </a:t>
            </a:r>
            <a:r>
              <a:rPr lang="uk-UA" sz="2000" b="1" i="1" kern="0" dirty="0">
                <a:solidFill>
                  <a:srgbClr val="FFFF00"/>
                </a:solidFill>
              </a:rPr>
              <a:t>Замінити на </a:t>
            </a:r>
            <a:r>
              <a:rPr lang="uk-UA" sz="2000" b="1" i="1" kern="0" dirty="0">
                <a:solidFill>
                  <a:srgbClr val="FFFFFF"/>
                </a:solidFill>
              </a:rPr>
              <a:t>ввести слово, на яке необхідно замінити</a:t>
            </a:r>
          </a:p>
        </p:txBody>
      </p:sp>
    </p:spTree>
    <p:extLst>
      <p:ext uri="{BB962C8B-B14F-4D97-AF65-F5344CB8AC3E}">
        <p14:creationId xmlns:p14="http://schemas.microsoft.com/office/powerpoint/2010/main" xmlns="" val="1604907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8016" y="162512"/>
            <a:ext cx="6790466" cy="532820"/>
          </a:xfrm>
        </p:spPr>
        <p:txBody>
          <a:bodyPr>
            <a:noAutofit/>
          </a:bodyPr>
          <a:lstStyle/>
          <a:p>
            <a:r>
              <a:rPr lang="uk-UA" dirty="0"/>
              <a:t>Повторюємо</a:t>
            </a:r>
          </a:p>
        </p:txBody>
      </p:sp>
      <p:sp>
        <p:nvSpPr>
          <p:cNvPr id="6" name="Text Box 47"/>
          <p:cNvSpPr txBox="1">
            <a:spLocks noChangeArrowheads="1"/>
          </p:cNvSpPr>
          <p:nvPr/>
        </p:nvSpPr>
        <p:spPr bwMode="auto">
          <a:xfrm>
            <a:off x="514060" y="3331813"/>
            <a:ext cx="2486360" cy="1123712"/>
          </a:xfrm>
          <a:prstGeom prst="round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Times New Roman" pitchFamily="18" charset="0"/>
              </a:rPr>
              <a:t>Копіювання фрагментів тексту</a:t>
            </a:r>
            <a:endParaRPr kumimoji="0" lang="en-US" sz="20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Times New Roman" pitchFamily="18" charset="0"/>
            </a:endParaRPr>
          </a:p>
        </p:txBody>
      </p:sp>
      <p:sp>
        <p:nvSpPr>
          <p:cNvPr id="8" name="Text Box 48"/>
          <p:cNvSpPr txBox="1">
            <a:spLocks noChangeArrowheads="1"/>
          </p:cNvSpPr>
          <p:nvPr/>
        </p:nvSpPr>
        <p:spPr bwMode="auto">
          <a:xfrm>
            <a:off x="2932555" y="1130620"/>
            <a:ext cx="2990850" cy="783193"/>
          </a:xfrm>
          <a:prstGeom prst="roundRect">
            <a:avLst/>
          </a:prstGeom>
          <a:solidFill>
            <a:srgbClr val="0070C0"/>
          </a:solidFill>
          <a:ln>
            <a:noFill/>
            <a:headEnd/>
            <a:tailEnd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Times New Roman" pitchFamily="18" charset="0"/>
              </a:rPr>
              <a:t>Введення тексту з клавіатури</a:t>
            </a:r>
            <a:endParaRPr kumimoji="0" lang="en-US" sz="20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Times New Roman" pitchFamily="18" charset="0"/>
            </a:endParaRPr>
          </a:p>
        </p:txBody>
      </p:sp>
      <p:sp>
        <p:nvSpPr>
          <p:cNvPr id="9" name="Text Box 49"/>
          <p:cNvSpPr txBox="1">
            <a:spLocks noChangeArrowheads="1"/>
          </p:cNvSpPr>
          <p:nvPr/>
        </p:nvSpPr>
        <p:spPr bwMode="auto">
          <a:xfrm>
            <a:off x="5811486" y="2282475"/>
            <a:ext cx="2703864" cy="1123712"/>
          </a:xfrm>
          <a:prstGeom prst="roundRect">
            <a:avLst/>
          </a:prstGeom>
          <a:solidFill>
            <a:srgbClr val="008000"/>
          </a:solidFill>
          <a:ln>
            <a:noFill/>
            <a:headEnd/>
            <a:tailEnd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Times New Roman" pitchFamily="18" charset="0"/>
              </a:rPr>
              <a:t>Об’єднання, розбиття тексту на абзаци</a:t>
            </a:r>
            <a:endParaRPr kumimoji="0" lang="en-US" sz="20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Times New Roman" pitchFamily="18" charset="0"/>
            </a:endParaRPr>
          </a:p>
        </p:txBody>
      </p:sp>
      <p:sp>
        <p:nvSpPr>
          <p:cNvPr id="11" name="Text Box 50"/>
          <p:cNvSpPr txBox="1">
            <a:spLocks noChangeArrowheads="1"/>
          </p:cNvSpPr>
          <p:nvPr/>
        </p:nvSpPr>
        <p:spPr bwMode="auto">
          <a:xfrm>
            <a:off x="582931" y="5365401"/>
            <a:ext cx="2755628" cy="783193"/>
          </a:xfrm>
          <a:prstGeom prst="roundRect">
            <a:avLst/>
          </a:prstGeom>
          <a:solidFill>
            <a:srgbClr val="FF0000"/>
          </a:solidFill>
          <a:ln>
            <a:noFill/>
            <a:headEnd/>
            <a:tailEnd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Times New Roman" pitchFamily="18" charset="0"/>
              </a:rPr>
              <a:t>Виправлення помилок</a:t>
            </a:r>
            <a:endParaRPr kumimoji="0" lang="uk-UA" sz="20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</a:endParaRPr>
          </a:p>
        </p:txBody>
      </p:sp>
      <p:sp>
        <p:nvSpPr>
          <p:cNvPr id="12" name="Text Box 51"/>
          <p:cNvSpPr txBox="1">
            <a:spLocks noChangeArrowheads="1"/>
          </p:cNvSpPr>
          <p:nvPr/>
        </p:nvSpPr>
        <p:spPr bwMode="auto">
          <a:xfrm>
            <a:off x="5382861" y="5235076"/>
            <a:ext cx="3521109" cy="1123712"/>
          </a:xfrm>
          <a:prstGeom prst="roundRect">
            <a:avLst/>
          </a:prstGeom>
          <a:solidFill>
            <a:srgbClr val="7030A0"/>
          </a:solidFill>
          <a:ln>
            <a:noFill/>
            <a:headEnd/>
            <a:tailEnd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Times New Roman" pitchFamily="18" charset="0"/>
              </a:rPr>
              <a:t>Видалення, переміщення фрагментів тексту</a:t>
            </a:r>
            <a:endParaRPr kumimoji="0" lang="en-US" sz="20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Times New Roman" pitchFamily="18" charset="0"/>
            </a:endParaRPr>
          </a:p>
        </p:txBody>
      </p:sp>
      <p:grpSp>
        <p:nvGrpSpPr>
          <p:cNvPr id="13" name="Групувати 12"/>
          <p:cNvGrpSpPr/>
          <p:nvPr/>
        </p:nvGrpSpPr>
        <p:grpSpPr>
          <a:xfrm>
            <a:off x="2859926" y="1930049"/>
            <a:ext cx="3117057" cy="3152619"/>
            <a:chOff x="2350195" y="1708150"/>
            <a:chExt cx="4156076" cy="3992564"/>
          </a:xfrm>
        </p:grpSpPr>
        <p:sp>
          <p:nvSpPr>
            <p:cNvPr id="14" name="Oval 4"/>
            <p:cNvSpPr>
              <a:spLocks noChangeArrowheads="1"/>
            </p:cNvSpPr>
            <p:nvPr/>
          </p:nvSpPr>
          <p:spPr bwMode="auto">
            <a:xfrm>
              <a:off x="2558158" y="2058988"/>
              <a:ext cx="3671888" cy="3641726"/>
            </a:xfrm>
            <a:prstGeom prst="ellipse">
              <a:avLst/>
            </a:prstGeom>
            <a:gradFill rotWithShape="1">
              <a:gsLst>
                <a:gs pos="0">
                  <a:srgbClr val="84A1E8"/>
                </a:gs>
                <a:gs pos="100000">
                  <a:srgbClr val="84A1E8">
                    <a:gamma/>
                    <a:tint val="0"/>
                    <a:invGamma/>
                  </a:srgbClr>
                </a:gs>
              </a:gsLst>
              <a:lin ang="5400000" scaled="1"/>
            </a:gradFill>
            <a:ln w="9525" algn="ctr">
              <a:solidFill>
                <a:srgbClr val="3E78C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600" b="0" i="0" u="none" strike="noStrike" kern="0" cap="none" spc="0" normalizeH="0" baseline="0" noProof="0">
                <a:ln>
                  <a:noFill/>
                </a:ln>
                <a:solidFill>
                  <a:srgbClr val="1A1A70"/>
                </a:solidFill>
                <a:effectLst/>
                <a:uLnTx/>
                <a:uFillTx/>
                <a:latin typeface="Arial" charset="0"/>
              </a:endParaRPr>
            </a:p>
          </p:txBody>
        </p:sp>
        <p:grpSp>
          <p:nvGrpSpPr>
            <p:cNvPr id="15" name="Group 5"/>
            <p:cNvGrpSpPr>
              <a:grpSpLocks/>
            </p:cNvGrpSpPr>
            <p:nvPr/>
          </p:nvGrpSpPr>
          <p:grpSpPr bwMode="auto">
            <a:xfrm>
              <a:off x="3458270" y="2970213"/>
              <a:ext cx="1870075" cy="1960563"/>
              <a:chOff x="2016" y="1920"/>
              <a:chExt cx="1680" cy="1680"/>
            </a:xfrm>
          </p:grpSpPr>
          <p:sp>
            <p:nvSpPr>
              <p:cNvPr id="55" name="Oval 6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rgbClr val="FF6600"/>
                  </a:gs>
                  <a:gs pos="100000">
                    <a:srgbClr val="742E00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1600" b="0" i="0" u="none" strike="noStrike" kern="0" cap="none" spc="0" normalizeH="0" baseline="0" noProof="0">
                  <a:ln>
                    <a:noFill/>
                  </a:ln>
                  <a:solidFill>
                    <a:srgbClr val="1A1A7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56" name="Freeform 7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>
                  <a:gd name="T0" fmla="*/ 1301 w 1321"/>
                  <a:gd name="T1" fmla="*/ 401 h 712"/>
                  <a:gd name="T2" fmla="*/ 1317 w 1321"/>
                  <a:gd name="T3" fmla="*/ 442 h 712"/>
                  <a:gd name="T4" fmla="*/ 1321 w 1321"/>
                  <a:gd name="T5" fmla="*/ 481 h 712"/>
                  <a:gd name="T6" fmla="*/ 1315 w 1321"/>
                  <a:gd name="T7" fmla="*/ 516 h 712"/>
                  <a:gd name="T8" fmla="*/ 1298 w 1321"/>
                  <a:gd name="T9" fmla="*/ 550 h 712"/>
                  <a:gd name="T10" fmla="*/ 1272 w 1321"/>
                  <a:gd name="T11" fmla="*/ 579 h 712"/>
                  <a:gd name="T12" fmla="*/ 1239 w 1321"/>
                  <a:gd name="T13" fmla="*/ 604 h 712"/>
                  <a:gd name="T14" fmla="*/ 1196 w 1321"/>
                  <a:gd name="T15" fmla="*/ 628 h 712"/>
                  <a:gd name="T16" fmla="*/ 1147 w 1321"/>
                  <a:gd name="T17" fmla="*/ 649 h 712"/>
                  <a:gd name="T18" fmla="*/ 1092 w 1321"/>
                  <a:gd name="T19" fmla="*/ 667 h 712"/>
                  <a:gd name="T20" fmla="*/ 1031 w 1321"/>
                  <a:gd name="T21" fmla="*/ 683 h 712"/>
                  <a:gd name="T22" fmla="*/ 967 w 1321"/>
                  <a:gd name="T23" fmla="*/ 694 h 712"/>
                  <a:gd name="T24" fmla="*/ 896 w 1321"/>
                  <a:gd name="T25" fmla="*/ 704 h 712"/>
                  <a:gd name="T26" fmla="*/ 824 w 1321"/>
                  <a:gd name="T27" fmla="*/ 710 h 712"/>
                  <a:gd name="T28" fmla="*/ 795 w 1321"/>
                  <a:gd name="T29" fmla="*/ 712 h 712"/>
                  <a:gd name="T30" fmla="*/ 476 w 1321"/>
                  <a:gd name="T31" fmla="*/ 712 h 712"/>
                  <a:gd name="T32" fmla="*/ 472 w 1321"/>
                  <a:gd name="T33" fmla="*/ 712 h 712"/>
                  <a:gd name="T34" fmla="*/ 409 w 1321"/>
                  <a:gd name="T35" fmla="*/ 708 h 712"/>
                  <a:gd name="T36" fmla="*/ 348 w 1321"/>
                  <a:gd name="T37" fmla="*/ 704 h 712"/>
                  <a:gd name="T38" fmla="*/ 290 w 1321"/>
                  <a:gd name="T39" fmla="*/ 696 h 712"/>
                  <a:gd name="T40" fmla="*/ 235 w 1321"/>
                  <a:gd name="T41" fmla="*/ 689 h 712"/>
                  <a:gd name="T42" fmla="*/ 186 w 1321"/>
                  <a:gd name="T43" fmla="*/ 677 h 712"/>
                  <a:gd name="T44" fmla="*/ 141 w 1321"/>
                  <a:gd name="T45" fmla="*/ 663 h 712"/>
                  <a:gd name="T46" fmla="*/ 102 w 1321"/>
                  <a:gd name="T47" fmla="*/ 648 h 712"/>
                  <a:gd name="T48" fmla="*/ 67 w 1321"/>
                  <a:gd name="T49" fmla="*/ 630 h 712"/>
                  <a:gd name="T50" fmla="*/ 39 w 1321"/>
                  <a:gd name="T51" fmla="*/ 608 h 712"/>
                  <a:gd name="T52" fmla="*/ 18 w 1321"/>
                  <a:gd name="T53" fmla="*/ 583 h 712"/>
                  <a:gd name="T54" fmla="*/ 6 w 1321"/>
                  <a:gd name="T55" fmla="*/ 554 h 712"/>
                  <a:gd name="T56" fmla="*/ 0 w 1321"/>
                  <a:gd name="T57" fmla="*/ 524 h 712"/>
                  <a:gd name="T58" fmla="*/ 0 w 1321"/>
                  <a:gd name="T59" fmla="*/ 520 h 712"/>
                  <a:gd name="T60" fmla="*/ 4 w 1321"/>
                  <a:gd name="T61" fmla="*/ 487 h 712"/>
                  <a:gd name="T62" fmla="*/ 16 w 1321"/>
                  <a:gd name="T63" fmla="*/ 446 h 712"/>
                  <a:gd name="T64" fmla="*/ 51 w 1321"/>
                  <a:gd name="T65" fmla="*/ 370 h 712"/>
                  <a:gd name="T66" fmla="*/ 94 w 1321"/>
                  <a:gd name="T67" fmla="*/ 299 h 712"/>
                  <a:gd name="T68" fmla="*/ 147 w 1321"/>
                  <a:gd name="T69" fmla="*/ 235 h 712"/>
                  <a:gd name="T70" fmla="*/ 204 w 1321"/>
                  <a:gd name="T71" fmla="*/ 176 h 712"/>
                  <a:gd name="T72" fmla="*/ 270 w 1321"/>
                  <a:gd name="T73" fmla="*/ 125 h 712"/>
                  <a:gd name="T74" fmla="*/ 341 w 1321"/>
                  <a:gd name="T75" fmla="*/ 82 h 712"/>
                  <a:gd name="T76" fmla="*/ 415 w 1321"/>
                  <a:gd name="T77" fmla="*/ 47 h 712"/>
                  <a:gd name="T78" fmla="*/ 497 w 1321"/>
                  <a:gd name="T79" fmla="*/ 21 h 712"/>
                  <a:gd name="T80" fmla="*/ 581 w 1321"/>
                  <a:gd name="T81" fmla="*/ 6 h 712"/>
                  <a:gd name="T82" fmla="*/ 667 w 1321"/>
                  <a:gd name="T83" fmla="*/ 0 h 712"/>
                  <a:gd name="T84" fmla="*/ 667 w 1321"/>
                  <a:gd name="T85" fmla="*/ 0 h 712"/>
                  <a:gd name="T86" fmla="*/ 759 w 1321"/>
                  <a:gd name="T87" fmla="*/ 6 h 712"/>
                  <a:gd name="T88" fmla="*/ 847 w 1321"/>
                  <a:gd name="T89" fmla="*/ 23 h 712"/>
                  <a:gd name="T90" fmla="*/ 932 w 1321"/>
                  <a:gd name="T91" fmla="*/ 53 h 712"/>
                  <a:gd name="T92" fmla="*/ 1010 w 1321"/>
                  <a:gd name="T93" fmla="*/ 90 h 712"/>
                  <a:gd name="T94" fmla="*/ 1082 w 1321"/>
                  <a:gd name="T95" fmla="*/ 137 h 712"/>
                  <a:gd name="T96" fmla="*/ 1149 w 1321"/>
                  <a:gd name="T97" fmla="*/ 194 h 712"/>
                  <a:gd name="T98" fmla="*/ 1208 w 1321"/>
                  <a:gd name="T99" fmla="*/ 256 h 712"/>
                  <a:gd name="T100" fmla="*/ 1258 w 1321"/>
                  <a:gd name="T101" fmla="*/ 325 h 712"/>
                  <a:gd name="T102" fmla="*/ 1301 w 1321"/>
                  <a:gd name="T103" fmla="*/ 401 h 712"/>
                  <a:gd name="T104" fmla="*/ 1301 w 1321"/>
                  <a:gd name="T105" fmla="*/ 401 h 71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321"/>
                  <a:gd name="T160" fmla="*/ 0 h 712"/>
                  <a:gd name="T161" fmla="*/ 1321 w 1321"/>
                  <a:gd name="T162" fmla="*/ 712 h 712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FF6600"/>
                  </a:gs>
                </a:gsLst>
                <a:lin ang="5400000" scaled="1"/>
              </a:gra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1600" b="0" i="0" u="none" strike="noStrike" kern="0" cap="none" spc="0" normalizeH="0" baseline="0" noProof="0">
                  <a:ln>
                    <a:noFill/>
                  </a:ln>
                  <a:solidFill>
                    <a:srgbClr val="1A1A7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</p:grpSp>
        <p:sp>
          <p:nvSpPr>
            <p:cNvPr id="16" name="Text Box 8"/>
            <p:cNvSpPr txBox="1">
              <a:spLocks noChangeArrowheads="1"/>
            </p:cNvSpPr>
            <p:nvPr/>
          </p:nvSpPr>
          <p:spPr bwMode="gray">
            <a:xfrm>
              <a:off x="3248062" y="3636963"/>
              <a:ext cx="2280967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2000" b="1" i="1" u="none" strike="noStrike" kern="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cs typeface="Times New Roman" pitchFamily="18" charset="0"/>
                </a:rPr>
                <a:t>Текстовий</a:t>
              </a:r>
            </a:p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2000" b="1" i="1" u="none" strike="noStrike" kern="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cs typeface="Times New Roman" pitchFamily="18" charset="0"/>
                </a:rPr>
                <a:t>процесор</a:t>
              </a:r>
              <a:endParaRPr kumimoji="0" lang="en-US" sz="2000" b="1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cs typeface="Times New Roman" pitchFamily="18" charset="0"/>
              </a:endParaRPr>
            </a:p>
          </p:txBody>
        </p:sp>
        <p:grpSp>
          <p:nvGrpSpPr>
            <p:cNvPr id="17" name="Group 9"/>
            <p:cNvGrpSpPr>
              <a:grpSpLocks/>
            </p:cNvGrpSpPr>
            <p:nvPr/>
          </p:nvGrpSpPr>
          <p:grpSpPr bwMode="auto">
            <a:xfrm>
              <a:off x="4012308" y="1708150"/>
              <a:ext cx="623888" cy="606425"/>
              <a:chOff x="2640" y="1088"/>
              <a:chExt cx="432" cy="415"/>
            </a:xfrm>
          </p:grpSpPr>
          <p:grpSp>
            <p:nvGrpSpPr>
              <p:cNvPr id="51" name="Group 10"/>
              <p:cNvGrpSpPr>
                <a:grpSpLocks/>
              </p:cNvGrpSpPr>
              <p:nvPr/>
            </p:nvGrpSpPr>
            <p:grpSpPr bwMode="auto">
              <a:xfrm>
                <a:off x="2640" y="1088"/>
                <a:ext cx="432" cy="415"/>
                <a:chOff x="2016" y="1920"/>
                <a:chExt cx="1680" cy="1680"/>
              </a:xfrm>
            </p:grpSpPr>
            <p:sp>
              <p:nvSpPr>
                <p:cNvPr id="53" name="Oval 11"/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84A1E8"/>
                    </a:gs>
                    <a:gs pos="100000">
                      <a:srgbClr val="84A1E8">
                        <a:gamma/>
                        <a:shade val="42353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uk-UA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1A1A70"/>
                    </a:solidFill>
                    <a:effectLst/>
                    <a:uLnTx/>
                    <a:uFillTx/>
                    <a:latin typeface="Arial" charset="0"/>
                  </a:endParaRPr>
                </a:p>
              </p:txBody>
            </p:sp>
            <p:sp>
              <p:nvSpPr>
                <p:cNvPr id="54" name="Freeform 12"/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>
                    <a:gd name="T0" fmla="*/ 1301 w 1321"/>
                    <a:gd name="T1" fmla="*/ 401 h 712"/>
                    <a:gd name="T2" fmla="*/ 1317 w 1321"/>
                    <a:gd name="T3" fmla="*/ 442 h 712"/>
                    <a:gd name="T4" fmla="*/ 1321 w 1321"/>
                    <a:gd name="T5" fmla="*/ 481 h 712"/>
                    <a:gd name="T6" fmla="*/ 1315 w 1321"/>
                    <a:gd name="T7" fmla="*/ 516 h 712"/>
                    <a:gd name="T8" fmla="*/ 1298 w 1321"/>
                    <a:gd name="T9" fmla="*/ 550 h 712"/>
                    <a:gd name="T10" fmla="*/ 1272 w 1321"/>
                    <a:gd name="T11" fmla="*/ 579 h 712"/>
                    <a:gd name="T12" fmla="*/ 1239 w 1321"/>
                    <a:gd name="T13" fmla="*/ 604 h 712"/>
                    <a:gd name="T14" fmla="*/ 1196 w 1321"/>
                    <a:gd name="T15" fmla="*/ 628 h 712"/>
                    <a:gd name="T16" fmla="*/ 1147 w 1321"/>
                    <a:gd name="T17" fmla="*/ 649 h 712"/>
                    <a:gd name="T18" fmla="*/ 1092 w 1321"/>
                    <a:gd name="T19" fmla="*/ 667 h 712"/>
                    <a:gd name="T20" fmla="*/ 1031 w 1321"/>
                    <a:gd name="T21" fmla="*/ 683 h 712"/>
                    <a:gd name="T22" fmla="*/ 967 w 1321"/>
                    <a:gd name="T23" fmla="*/ 694 h 712"/>
                    <a:gd name="T24" fmla="*/ 896 w 1321"/>
                    <a:gd name="T25" fmla="*/ 704 h 712"/>
                    <a:gd name="T26" fmla="*/ 824 w 1321"/>
                    <a:gd name="T27" fmla="*/ 710 h 712"/>
                    <a:gd name="T28" fmla="*/ 795 w 1321"/>
                    <a:gd name="T29" fmla="*/ 712 h 712"/>
                    <a:gd name="T30" fmla="*/ 476 w 1321"/>
                    <a:gd name="T31" fmla="*/ 712 h 712"/>
                    <a:gd name="T32" fmla="*/ 472 w 1321"/>
                    <a:gd name="T33" fmla="*/ 712 h 712"/>
                    <a:gd name="T34" fmla="*/ 409 w 1321"/>
                    <a:gd name="T35" fmla="*/ 708 h 712"/>
                    <a:gd name="T36" fmla="*/ 348 w 1321"/>
                    <a:gd name="T37" fmla="*/ 704 h 712"/>
                    <a:gd name="T38" fmla="*/ 290 w 1321"/>
                    <a:gd name="T39" fmla="*/ 696 h 712"/>
                    <a:gd name="T40" fmla="*/ 235 w 1321"/>
                    <a:gd name="T41" fmla="*/ 689 h 712"/>
                    <a:gd name="T42" fmla="*/ 186 w 1321"/>
                    <a:gd name="T43" fmla="*/ 677 h 712"/>
                    <a:gd name="T44" fmla="*/ 141 w 1321"/>
                    <a:gd name="T45" fmla="*/ 663 h 712"/>
                    <a:gd name="T46" fmla="*/ 102 w 1321"/>
                    <a:gd name="T47" fmla="*/ 648 h 712"/>
                    <a:gd name="T48" fmla="*/ 67 w 1321"/>
                    <a:gd name="T49" fmla="*/ 630 h 712"/>
                    <a:gd name="T50" fmla="*/ 39 w 1321"/>
                    <a:gd name="T51" fmla="*/ 608 h 712"/>
                    <a:gd name="T52" fmla="*/ 18 w 1321"/>
                    <a:gd name="T53" fmla="*/ 583 h 712"/>
                    <a:gd name="T54" fmla="*/ 6 w 1321"/>
                    <a:gd name="T55" fmla="*/ 554 h 712"/>
                    <a:gd name="T56" fmla="*/ 0 w 1321"/>
                    <a:gd name="T57" fmla="*/ 524 h 712"/>
                    <a:gd name="T58" fmla="*/ 0 w 1321"/>
                    <a:gd name="T59" fmla="*/ 520 h 712"/>
                    <a:gd name="T60" fmla="*/ 4 w 1321"/>
                    <a:gd name="T61" fmla="*/ 487 h 712"/>
                    <a:gd name="T62" fmla="*/ 16 w 1321"/>
                    <a:gd name="T63" fmla="*/ 446 h 712"/>
                    <a:gd name="T64" fmla="*/ 51 w 1321"/>
                    <a:gd name="T65" fmla="*/ 370 h 712"/>
                    <a:gd name="T66" fmla="*/ 94 w 1321"/>
                    <a:gd name="T67" fmla="*/ 299 h 712"/>
                    <a:gd name="T68" fmla="*/ 147 w 1321"/>
                    <a:gd name="T69" fmla="*/ 235 h 712"/>
                    <a:gd name="T70" fmla="*/ 204 w 1321"/>
                    <a:gd name="T71" fmla="*/ 176 h 712"/>
                    <a:gd name="T72" fmla="*/ 270 w 1321"/>
                    <a:gd name="T73" fmla="*/ 125 h 712"/>
                    <a:gd name="T74" fmla="*/ 341 w 1321"/>
                    <a:gd name="T75" fmla="*/ 82 h 712"/>
                    <a:gd name="T76" fmla="*/ 415 w 1321"/>
                    <a:gd name="T77" fmla="*/ 47 h 712"/>
                    <a:gd name="T78" fmla="*/ 497 w 1321"/>
                    <a:gd name="T79" fmla="*/ 21 h 712"/>
                    <a:gd name="T80" fmla="*/ 581 w 1321"/>
                    <a:gd name="T81" fmla="*/ 6 h 712"/>
                    <a:gd name="T82" fmla="*/ 667 w 1321"/>
                    <a:gd name="T83" fmla="*/ 0 h 712"/>
                    <a:gd name="T84" fmla="*/ 667 w 1321"/>
                    <a:gd name="T85" fmla="*/ 0 h 712"/>
                    <a:gd name="T86" fmla="*/ 759 w 1321"/>
                    <a:gd name="T87" fmla="*/ 6 h 712"/>
                    <a:gd name="T88" fmla="*/ 847 w 1321"/>
                    <a:gd name="T89" fmla="*/ 23 h 712"/>
                    <a:gd name="T90" fmla="*/ 932 w 1321"/>
                    <a:gd name="T91" fmla="*/ 53 h 712"/>
                    <a:gd name="T92" fmla="*/ 1010 w 1321"/>
                    <a:gd name="T93" fmla="*/ 90 h 712"/>
                    <a:gd name="T94" fmla="*/ 1082 w 1321"/>
                    <a:gd name="T95" fmla="*/ 137 h 712"/>
                    <a:gd name="T96" fmla="*/ 1149 w 1321"/>
                    <a:gd name="T97" fmla="*/ 194 h 712"/>
                    <a:gd name="T98" fmla="*/ 1208 w 1321"/>
                    <a:gd name="T99" fmla="*/ 256 h 712"/>
                    <a:gd name="T100" fmla="*/ 1258 w 1321"/>
                    <a:gd name="T101" fmla="*/ 325 h 712"/>
                    <a:gd name="T102" fmla="*/ 1301 w 1321"/>
                    <a:gd name="T103" fmla="*/ 401 h 712"/>
                    <a:gd name="T104" fmla="*/ 1301 w 1321"/>
                    <a:gd name="T105" fmla="*/ 401 h 712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1321"/>
                    <a:gd name="T160" fmla="*/ 0 h 712"/>
                    <a:gd name="T161" fmla="*/ 1321 w 1321"/>
                    <a:gd name="T162" fmla="*/ 712 h 712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rgbClr val="84A1E8"/>
                    </a:gs>
                  </a:gsLst>
                  <a:lin ang="5400000" scaled="1"/>
                </a:gradFill>
                <a:ln w="0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uk-UA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1A1A70"/>
                    </a:solidFill>
                    <a:effectLst/>
                    <a:uLnTx/>
                    <a:uFillTx/>
                    <a:latin typeface="Arial" charset="0"/>
                  </a:endParaRPr>
                </a:p>
              </p:txBody>
            </p:sp>
          </p:grpSp>
          <p:sp>
            <p:nvSpPr>
              <p:cNvPr id="52" name="Text Box 13"/>
              <p:cNvSpPr txBox="1">
                <a:spLocks noChangeArrowheads="1"/>
              </p:cNvSpPr>
              <p:nvPr/>
            </p:nvSpPr>
            <p:spPr bwMode="gray">
              <a:xfrm>
                <a:off x="2700" y="1152"/>
                <a:ext cx="171" cy="27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</a:endParaRPr>
              </a:p>
            </p:txBody>
          </p:sp>
        </p:grpSp>
        <p:grpSp>
          <p:nvGrpSpPr>
            <p:cNvPr id="18" name="Group 14"/>
            <p:cNvGrpSpPr>
              <a:grpSpLocks/>
            </p:cNvGrpSpPr>
            <p:nvPr/>
          </p:nvGrpSpPr>
          <p:grpSpPr bwMode="auto">
            <a:xfrm>
              <a:off x="3429695" y="4754564"/>
              <a:ext cx="290513" cy="257175"/>
              <a:chOff x="2236" y="3191"/>
              <a:chExt cx="201" cy="176"/>
            </a:xfrm>
          </p:grpSpPr>
          <p:sp>
            <p:nvSpPr>
              <p:cNvPr id="49" name="Oval 15"/>
              <p:cNvSpPr>
                <a:spLocks noChangeArrowheads="1"/>
              </p:cNvSpPr>
              <p:nvPr/>
            </p:nvSpPr>
            <p:spPr bwMode="gray">
              <a:xfrm rot="18227093">
                <a:off x="2239" y="3283"/>
                <a:ext cx="81" cy="87"/>
              </a:xfrm>
              <a:prstGeom prst="ellipse">
                <a:avLst/>
              </a:prstGeom>
              <a:gradFill rotWithShape="1">
                <a:gsLst>
                  <a:gs pos="0">
                    <a:srgbClr val="F3C43F"/>
                  </a:gs>
                  <a:gs pos="100000">
                    <a:srgbClr val="F3C43F">
                      <a:gamma/>
                      <a:shade val="66667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1600" b="0" i="0" u="none" strike="noStrike" kern="0" cap="none" spc="0" normalizeH="0" baseline="0" noProof="0">
                  <a:ln>
                    <a:noFill/>
                  </a:ln>
                  <a:solidFill>
                    <a:srgbClr val="1A1A7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50" name="Oval 16"/>
              <p:cNvSpPr>
                <a:spLocks noChangeArrowheads="1"/>
              </p:cNvSpPr>
              <p:nvPr/>
            </p:nvSpPr>
            <p:spPr bwMode="gray">
              <a:xfrm rot="18227093">
                <a:off x="2353" y="3188"/>
                <a:ext cx="81" cy="87"/>
              </a:xfrm>
              <a:prstGeom prst="ellipse">
                <a:avLst/>
              </a:prstGeom>
              <a:gradFill rotWithShape="1">
                <a:gsLst>
                  <a:gs pos="0">
                    <a:srgbClr val="F3C43F"/>
                  </a:gs>
                  <a:gs pos="100000">
                    <a:srgbClr val="F3C43F">
                      <a:gamma/>
                      <a:shade val="66667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1600" b="0" i="0" u="none" strike="noStrike" kern="0" cap="none" spc="0" normalizeH="0" baseline="0" noProof="0">
                  <a:ln>
                    <a:noFill/>
                  </a:ln>
                  <a:solidFill>
                    <a:srgbClr val="1A1A7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</p:grpSp>
        <p:grpSp>
          <p:nvGrpSpPr>
            <p:cNvPr id="19" name="Group 17"/>
            <p:cNvGrpSpPr>
              <a:grpSpLocks/>
            </p:cNvGrpSpPr>
            <p:nvPr/>
          </p:nvGrpSpPr>
          <p:grpSpPr bwMode="auto">
            <a:xfrm>
              <a:off x="2834383" y="4995864"/>
              <a:ext cx="623888" cy="630238"/>
              <a:chOff x="1824" y="3357"/>
              <a:chExt cx="432" cy="432"/>
            </a:xfrm>
          </p:grpSpPr>
          <p:grpSp>
            <p:nvGrpSpPr>
              <p:cNvPr id="45" name="Group 18"/>
              <p:cNvGrpSpPr>
                <a:grpSpLocks/>
              </p:cNvGrpSpPr>
              <p:nvPr/>
            </p:nvGrpSpPr>
            <p:grpSpPr bwMode="auto">
              <a:xfrm>
                <a:off x="1824" y="3357"/>
                <a:ext cx="432" cy="432"/>
                <a:chOff x="2016" y="1920"/>
                <a:chExt cx="1680" cy="1680"/>
              </a:xfrm>
            </p:grpSpPr>
            <p:sp>
              <p:nvSpPr>
                <p:cNvPr id="47" name="Oval 19"/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3C43F"/>
                    </a:gs>
                    <a:gs pos="100000">
                      <a:srgbClr val="F3C43F">
                        <a:gamma/>
                        <a:shade val="24314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uk-UA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1A1A70"/>
                    </a:solidFill>
                    <a:effectLst/>
                    <a:uLnTx/>
                    <a:uFillTx/>
                    <a:latin typeface="Arial" charset="0"/>
                  </a:endParaRPr>
                </a:p>
              </p:txBody>
            </p:sp>
            <p:sp>
              <p:nvSpPr>
                <p:cNvPr id="48" name="Freeform 20"/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>
                    <a:gd name="T0" fmla="*/ 1301 w 1321"/>
                    <a:gd name="T1" fmla="*/ 401 h 712"/>
                    <a:gd name="T2" fmla="*/ 1317 w 1321"/>
                    <a:gd name="T3" fmla="*/ 442 h 712"/>
                    <a:gd name="T4" fmla="*/ 1321 w 1321"/>
                    <a:gd name="T5" fmla="*/ 481 h 712"/>
                    <a:gd name="T6" fmla="*/ 1315 w 1321"/>
                    <a:gd name="T7" fmla="*/ 516 h 712"/>
                    <a:gd name="T8" fmla="*/ 1298 w 1321"/>
                    <a:gd name="T9" fmla="*/ 550 h 712"/>
                    <a:gd name="T10" fmla="*/ 1272 w 1321"/>
                    <a:gd name="T11" fmla="*/ 579 h 712"/>
                    <a:gd name="T12" fmla="*/ 1239 w 1321"/>
                    <a:gd name="T13" fmla="*/ 604 h 712"/>
                    <a:gd name="T14" fmla="*/ 1196 w 1321"/>
                    <a:gd name="T15" fmla="*/ 628 h 712"/>
                    <a:gd name="T16" fmla="*/ 1147 w 1321"/>
                    <a:gd name="T17" fmla="*/ 649 h 712"/>
                    <a:gd name="T18" fmla="*/ 1092 w 1321"/>
                    <a:gd name="T19" fmla="*/ 667 h 712"/>
                    <a:gd name="T20" fmla="*/ 1031 w 1321"/>
                    <a:gd name="T21" fmla="*/ 683 h 712"/>
                    <a:gd name="T22" fmla="*/ 967 w 1321"/>
                    <a:gd name="T23" fmla="*/ 694 h 712"/>
                    <a:gd name="T24" fmla="*/ 896 w 1321"/>
                    <a:gd name="T25" fmla="*/ 704 h 712"/>
                    <a:gd name="T26" fmla="*/ 824 w 1321"/>
                    <a:gd name="T27" fmla="*/ 710 h 712"/>
                    <a:gd name="T28" fmla="*/ 795 w 1321"/>
                    <a:gd name="T29" fmla="*/ 712 h 712"/>
                    <a:gd name="T30" fmla="*/ 476 w 1321"/>
                    <a:gd name="T31" fmla="*/ 712 h 712"/>
                    <a:gd name="T32" fmla="*/ 472 w 1321"/>
                    <a:gd name="T33" fmla="*/ 712 h 712"/>
                    <a:gd name="T34" fmla="*/ 409 w 1321"/>
                    <a:gd name="T35" fmla="*/ 708 h 712"/>
                    <a:gd name="T36" fmla="*/ 348 w 1321"/>
                    <a:gd name="T37" fmla="*/ 704 h 712"/>
                    <a:gd name="T38" fmla="*/ 290 w 1321"/>
                    <a:gd name="T39" fmla="*/ 696 h 712"/>
                    <a:gd name="T40" fmla="*/ 235 w 1321"/>
                    <a:gd name="T41" fmla="*/ 689 h 712"/>
                    <a:gd name="T42" fmla="*/ 186 w 1321"/>
                    <a:gd name="T43" fmla="*/ 677 h 712"/>
                    <a:gd name="T44" fmla="*/ 141 w 1321"/>
                    <a:gd name="T45" fmla="*/ 663 h 712"/>
                    <a:gd name="T46" fmla="*/ 102 w 1321"/>
                    <a:gd name="T47" fmla="*/ 648 h 712"/>
                    <a:gd name="T48" fmla="*/ 67 w 1321"/>
                    <a:gd name="T49" fmla="*/ 630 h 712"/>
                    <a:gd name="T50" fmla="*/ 39 w 1321"/>
                    <a:gd name="T51" fmla="*/ 608 h 712"/>
                    <a:gd name="T52" fmla="*/ 18 w 1321"/>
                    <a:gd name="T53" fmla="*/ 583 h 712"/>
                    <a:gd name="T54" fmla="*/ 6 w 1321"/>
                    <a:gd name="T55" fmla="*/ 554 h 712"/>
                    <a:gd name="T56" fmla="*/ 0 w 1321"/>
                    <a:gd name="T57" fmla="*/ 524 h 712"/>
                    <a:gd name="T58" fmla="*/ 0 w 1321"/>
                    <a:gd name="T59" fmla="*/ 520 h 712"/>
                    <a:gd name="T60" fmla="*/ 4 w 1321"/>
                    <a:gd name="T61" fmla="*/ 487 h 712"/>
                    <a:gd name="T62" fmla="*/ 16 w 1321"/>
                    <a:gd name="T63" fmla="*/ 446 h 712"/>
                    <a:gd name="T64" fmla="*/ 51 w 1321"/>
                    <a:gd name="T65" fmla="*/ 370 h 712"/>
                    <a:gd name="T66" fmla="*/ 94 w 1321"/>
                    <a:gd name="T67" fmla="*/ 299 h 712"/>
                    <a:gd name="T68" fmla="*/ 147 w 1321"/>
                    <a:gd name="T69" fmla="*/ 235 h 712"/>
                    <a:gd name="T70" fmla="*/ 204 w 1321"/>
                    <a:gd name="T71" fmla="*/ 176 h 712"/>
                    <a:gd name="T72" fmla="*/ 270 w 1321"/>
                    <a:gd name="T73" fmla="*/ 125 h 712"/>
                    <a:gd name="T74" fmla="*/ 341 w 1321"/>
                    <a:gd name="T75" fmla="*/ 82 h 712"/>
                    <a:gd name="T76" fmla="*/ 415 w 1321"/>
                    <a:gd name="T77" fmla="*/ 47 h 712"/>
                    <a:gd name="T78" fmla="*/ 497 w 1321"/>
                    <a:gd name="T79" fmla="*/ 21 h 712"/>
                    <a:gd name="T80" fmla="*/ 581 w 1321"/>
                    <a:gd name="T81" fmla="*/ 6 h 712"/>
                    <a:gd name="T82" fmla="*/ 667 w 1321"/>
                    <a:gd name="T83" fmla="*/ 0 h 712"/>
                    <a:gd name="T84" fmla="*/ 667 w 1321"/>
                    <a:gd name="T85" fmla="*/ 0 h 712"/>
                    <a:gd name="T86" fmla="*/ 759 w 1321"/>
                    <a:gd name="T87" fmla="*/ 6 h 712"/>
                    <a:gd name="T88" fmla="*/ 847 w 1321"/>
                    <a:gd name="T89" fmla="*/ 23 h 712"/>
                    <a:gd name="T90" fmla="*/ 932 w 1321"/>
                    <a:gd name="T91" fmla="*/ 53 h 712"/>
                    <a:gd name="T92" fmla="*/ 1010 w 1321"/>
                    <a:gd name="T93" fmla="*/ 90 h 712"/>
                    <a:gd name="T94" fmla="*/ 1082 w 1321"/>
                    <a:gd name="T95" fmla="*/ 137 h 712"/>
                    <a:gd name="T96" fmla="*/ 1149 w 1321"/>
                    <a:gd name="T97" fmla="*/ 194 h 712"/>
                    <a:gd name="T98" fmla="*/ 1208 w 1321"/>
                    <a:gd name="T99" fmla="*/ 256 h 712"/>
                    <a:gd name="T100" fmla="*/ 1258 w 1321"/>
                    <a:gd name="T101" fmla="*/ 325 h 712"/>
                    <a:gd name="T102" fmla="*/ 1301 w 1321"/>
                    <a:gd name="T103" fmla="*/ 401 h 712"/>
                    <a:gd name="T104" fmla="*/ 1301 w 1321"/>
                    <a:gd name="T105" fmla="*/ 401 h 712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1321"/>
                    <a:gd name="T160" fmla="*/ 0 h 712"/>
                    <a:gd name="T161" fmla="*/ 1321 w 1321"/>
                    <a:gd name="T162" fmla="*/ 712 h 712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rgbClr val="F3C43F"/>
                    </a:gs>
                  </a:gsLst>
                  <a:lin ang="5400000" scaled="1"/>
                </a:gradFill>
                <a:ln w="0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uk-UA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1A1A70"/>
                    </a:solidFill>
                    <a:effectLst/>
                    <a:uLnTx/>
                    <a:uFillTx/>
                    <a:latin typeface="Arial" charset="0"/>
                  </a:endParaRPr>
                </a:p>
              </p:txBody>
            </p:sp>
          </p:grpSp>
          <p:sp>
            <p:nvSpPr>
              <p:cNvPr id="46" name="Text Box 21"/>
              <p:cNvSpPr txBox="1">
                <a:spLocks noChangeArrowheads="1"/>
              </p:cNvSpPr>
              <p:nvPr/>
            </p:nvSpPr>
            <p:spPr bwMode="gray">
              <a:xfrm>
                <a:off x="1878" y="3438"/>
                <a:ext cx="171" cy="27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</a:endParaRPr>
              </a:p>
            </p:txBody>
          </p:sp>
        </p:grpSp>
        <p:grpSp>
          <p:nvGrpSpPr>
            <p:cNvPr id="20" name="Group 22"/>
            <p:cNvGrpSpPr>
              <a:grpSpLocks/>
            </p:cNvGrpSpPr>
            <p:nvPr/>
          </p:nvGrpSpPr>
          <p:grpSpPr bwMode="auto">
            <a:xfrm>
              <a:off x="5885558" y="2970213"/>
              <a:ext cx="620713" cy="636588"/>
              <a:chOff x="3938" y="1968"/>
              <a:chExt cx="430" cy="437"/>
            </a:xfrm>
          </p:grpSpPr>
          <p:grpSp>
            <p:nvGrpSpPr>
              <p:cNvPr id="41" name="Group 23"/>
              <p:cNvGrpSpPr>
                <a:grpSpLocks/>
              </p:cNvGrpSpPr>
              <p:nvPr/>
            </p:nvGrpSpPr>
            <p:grpSpPr bwMode="auto">
              <a:xfrm>
                <a:off x="3938" y="1968"/>
                <a:ext cx="430" cy="437"/>
                <a:chOff x="2016" y="1920"/>
                <a:chExt cx="1680" cy="1680"/>
              </a:xfrm>
            </p:grpSpPr>
            <p:sp>
              <p:nvSpPr>
                <p:cNvPr id="43" name="Oval 24"/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0B54D"/>
                    </a:gs>
                    <a:gs pos="100000">
                      <a:srgbClr val="90B54D">
                        <a:gamma/>
                        <a:tint val="57647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uk-UA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1A1A70"/>
                    </a:solidFill>
                    <a:effectLst/>
                    <a:uLnTx/>
                    <a:uFillTx/>
                    <a:latin typeface="Arial" charset="0"/>
                  </a:endParaRPr>
                </a:p>
              </p:txBody>
            </p:sp>
            <p:sp>
              <p:nvSpPr>
                <p:cNvPr id="44" name="Freeform 25"/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>
                    <a:gd name="T0" fmla="*/ 1301 w 1321"/>
                    <a:gd name="T1" fmla="*/ 401 h 712"/>
                    <a:gd name="T2" fmla="*/ 1317 w 1321"/>
                    <a:gd name="T3" fmla="*/ 442 h 712"/>
                    <a:gd name="T4" fmla="*/ 1321 w 1321"/>
                    <a:gd name="T5" fmla="*/ 481 h 712"/>
                    <a:gd name="T6" fmla="*/ 1315 w 1321"/>
                    <a:gd name="T7" fmla="*/ 516 h 712"/>
                    <a:gd name="T8" fmla="*/ 1298 w 1321"/>
                    <a:gd name="T9" fmla="*/ 550 h 712"/>
                    <a:gd name="T10" fmla="*/ 1272 w 1321"/>
                    <a:gd name="T11" fmla="*/ 579 h 712"/>
                    <a:gd name="T12" fmla="*/ 1239 w 1321"/>
                    <a:gd name="T13" fmla="*/ 604 h 712"/>
                    <a:gd name="T14" fmla="*/ 1196 w 1321"/>
                    <a:gd name="T15" fmla="*/ 628 h 712"/>
                    <a:gd name="T16" fmla="*/ 1147 w 1321"/>
                    <a:gd name="T17" fmla="*/ 649 h 712"/>
                    <a:gd name="T18" fmla="*/ 1092 w 1321"/>
                    <a:gd name="T19" fmla="*/ 667 h 712"/>
                    <a:gd name="T20" fmla="*/ 1031 w 1321"/>
                    <a:gd name="T21" fmla="*/ 683 h 712"/>
                    <a:gd name="T22" fmla="*/ 967 w 1321"/>
                    <a:gd name="T23" fmla="*/ 694 h 712"/>
                    <a:gd name="T24" fmla="*/ 896 w 1321"/>
                    <a:gd name="T25" fmla="*/ 704 h 712"/>
                    <a:gd name="T26" fmla="*/ 824 w 1321"/>
                    <a:gd name="T27" fmla="*/ 710 h 712"/>
                    <a:gd name="T28" fmla="*/ 795 w 1321"/>
                    <a:gd name="T29" fmla="*/ 712 h 712"/>
                    <a:gd name="T30" fmla="*/ 476 w 1321"/>
                    <a:gd name="T31" fmla="*/ 712 h 712"/>
                    <a:gd name="T32" fmla="*/ 472 w 1321"/>
                    <a:gd name="T33" fmla="*/ 712 h 712"/>
                    <a:gd name="T34" fmla="*/ 409 w 1321"/>
                    <a:gd name="T35" fmla="*/ 708 h 712"/>
                    <a:gd name="T36" fmla="*/ 348 w 1321"/>
                    <a:gd name="T37" fmla="*/ 704 h 712"/>
                    <a:gd name="T38" fmla="*/ 290 w 1321"/>
                    <a:gd name="T39" fmla="*/ 696 h 712"/>
                    <a:gd name="T40" fmla="*/ 235 w 1321"/>
                    <a:gd name="T41" fmla="*/ 689 h 712"/>
                    <a:gd name="T42" fmla="*/ 186 w 1321"/>
                    <a:gd name="T43" fmla="*/ 677 h 712"/>
                    <a:gd name="T44" fmla="*/ 141 w 1321"/>
                    <a:gd name="T45" fmla="*/ 663 h 712"/>
                    <a:gd name="T46" fmla="*/ 102 w 1321"/>
                    <a:gd name="T47" fmla="*/ 648 h 712"/>
                    <a:gd name="T48" fmla="*/ 67 w 1321"/>
                    <a:gd name="T49" fmla="*/ 630 h 712"/>
                    <a:gd name="T50" fmla="*/ 39 w 1321"/>
                    <a:gd name="T51" fmla="*/ 608 h 712"/>
                    <a:gd name="T52" fmla="*/ 18 w 1321"/>
                    <a:gd name="T53" fmla="*/ 583 h 712"/>
                    <a:gd name="T54" fmla="*/ 6 w 1321"/>
                    <a:gd name="T55" fmla="*/ 554 h 712"/>
                    <a:gd name="T56" fmla="*/ 0 w 1321"/>
                    <a:gd name="T57" fmla="*/ 524 h 712"/>
                    <a:gd name="T58" fmla="*/ 0 w 1321"/>
                    <a:gd name="T59" fmla="*/ 520 h 712"/>
                    <a:gd name="T60" fmla="*/ 4 w 1321"/>
                    <a:gd name="T61" fmla="*/ 487 h 712"/>
                    <a:gd name="T62" fmla="*/ 16 w 1321"/>
                    <a:gd name="T63" fmla="*/ 446 h 712"/>
                    <a:gd name="T64" fmla="*/ 51 w 1321"/>
                    <a:gd name="T65" fmla="*/ 370 h 712"/>
                    <a:gd name="T66" fmla="*/ 94 w 1321"/>
                    <a:gd name="T67" fmla="*/ 299 h 712"/>
                    <a:gd name="T68" fmla="*/ 147 w 1321"/>
                    <a:gd name="T69" fmla="*/ 235 h 712"/>
                    <a:gd name="T70" fmla="*/ 204 w 1321"/>
                    <a:gd name="T71" fmla="*/ 176 h 712"/>
                    <a:gd name="T72" fmla="*/ 270 w 1321"/>
                    <a:gd name="T73" fmla="*/ 125 h 712"/>
                    <a:gd name="T74" fmla="*/ 341 w 1321"/>
                    <a:gd name="T75" fmla="*/ 82 h 712"/>
                    <a:gd name="T76" fmla="*/ 415 w 1321"/>
                    <a:gd name="T77" fmla="*/ 47 h 712"/>
                    <a:gd name="T78" fmla="*/ 497 w 1321"/>
                    <a:gd name="T79" fmla="*/ 21 h 712"/>
                    <a:gd name="T80" fmla="*/ 581 w 1321"/>
                    <a:gd name="T81" fmla="*/ 6 h 712"/>
                    <a:gd name="T82" fmla="*/ 667 w 1321"/>
                    <a:gd name="T83" fmla="*/ 0 h 712"/>
                    <a:gd name="T84" fmla="*/ 667 w 1321"/>
                    <a:gd name="T85" fmla="*/ 0 h 712"/>
                    <a:gd name="T86" fmla="*/ 759 w 1321"/>
                    <a:gd name="T87" fmla="*/ 6 h 712"/>
                    <a:gd name="T88" fmla="*/ 847 w 1321"/>
                    <a:gd name="T89" fmla="*/ 23 h 712"/>
                    <a:gd name="T90" fmla="*/ 932 w 1321"/>
                    <a:gd name="T91" fmla="*/ 53 h 712"/>
                    <a:gd name="T92" fmla="*/ 1010 w 1321"/>
                    <a:gd name="T93" fmla="*/ 90 h 712"/>
                    <a:gd name="T94" fmla="*/ 1082 w 1321"/>
                    <a:gd name="T95" fmla="*/ 137 h 712"/>
                    <a:gd name="T96" fmla="*/ 1149 w 1321"/>
                    <a:gd name="T97" fmla="*/ 194 h 712"/>
                    <a:gd name="T98" fmla="*/ 1208 w 1321"/>
                    <a:gd name="T99" fmla="*/ 256 h 712"/>
                    <a:gd name="T100" fmla="*/ 1258 w 1321"/>
                    <a:gd name="T101" fmla="*/ 325 h 712"/>
                    <a:gd name="T102" fmla="*/ 1301 w 1321"/>
                    <a:gd name="T103" fmla="*/ 401 h 712"/>
                    <a:gd name="T104" fmla="*/ 1301 w 1321"/>
                    <a:gd name="T105" fmla="*/ 401 h 712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1321"/>
                    <a:gd name="T160" fmla="*/ 0 h 712"/>
                    <a:gd name="T161" fmla="*/ 1321 w 1321"/>
                    <a:gd name="T162" fmla="*/ 712 h 712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rgbClr val="90B54D"/>
                    </a:gs>
                  </a:gsLst>
                  <a:lin ang="5400000" scaled="1"/>
                </a:gradFill>
                <a:ln w="0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uk-UA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1A1A70"/>
                    </a:solidFill>
                    <a:effectLst/>
                    <a:uLnTx/>
                    <a:uFillTx/>
                    <a:latin typeface="Arial" charset="0"/>
                  </a:endParaRPr>
                </a:p>
              </p:txBody>
            </p:sp>
          </p:grpSp>
          <p:sp>
            <p:nvSpPr>
              <p:cNvPr id="42" name="Text Box 26"/>
              <p:cNvSpPr txBox="1">
                <a:spLocks noChangeArrowheads="1"/>
              </p:cNvSpPr>
              <p:nvPr/>
            </p:nvSpPr>
            <p:spPr bwMode="gray">
              <a:xfrm>
                <a:off x="3986" y="2028"/>
                <a:ext cx="171" cy="27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</a:endParaRPr>
              </a:p>
            </p:txBody>
          </p:sp>
        </p:grpSp>
        <p:grpSp>
          <p:nvGrpSpPr>
            <p:cNvPr id="21" name="Group 27"/>
            <p:cNvGrpSpPr>
              <a:grpSpLocks/>
            </p:cNvGrpSpPr>
            <p:nvPr/>
          </p:nvGrpSpPr>
          <p:grpSpPr bwMode="auto">
            <a:xfrm>
              <a:off x="5328345" y="5000626"/>
              <a:ext cx="595313" cy="571500"/>
              <a:chOff x="3552" y="3339"/>
              <a:chExt cx="412" cy="392"/>
            </a:xfrm>
          </p:grpSpPr>
          <p:grpSp>
            <p:nvGrpSpPr>
              <p:cNvPr id="37" name="Group 28"/>
              <p:cNvGrpSpPr>
                <a:grpSpLocks/>
              </p:cNvGrpSpPr>
              <p:nvPr/>
            </p:nvGrpSpPr>
            <p:grpSpPr bwMode="auto">
              <a:xfrm>
                <a:off x="3552" y="3339"/>
                <a:ext cx="412" cy="392"/>
                <a:chOff x="2016" y="1920"/>
                <a:chExt cx="1680" cy="1680"/>
              </a:xfrm>
            </p:grpSpPr>
            <p:sp>
              <p:nvSpPr>
                <p:cNvPr id="39" name="Oval 29"/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DDDDD"/>
                    </a:gs>
                    <a:gs pos="100000">
                      <a:srgbClr val="DDDDDD">
                        <a:gamma/>
                        <a:shade val="45490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uk-UA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1A1A70"/>
                    </a:solidFill>
                    <a:effectLst/>
                    <a:uLnTx/>
                    <a:uFillTx/>
                    <a:latin typeface="Arial" charset="0"/>
                  </a:endParaRPr>
                </a:p>
              </p:txBody>
            </p:sp>
            <p:sp>
              <p:nvSpPr>
                <p:cNvPr id="40" name="Freeform 30"/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>
                    <a:gd name="T0" fmla="*/ 1301 w 1321"/>
                    <a:gd name="T1" fmla="*/ 401 h 712"/>
                    <a:gd name="T2" fmla="*/ 1317 w 1321"/>
                    <a:gd name="T3" fmla="*/ 442 h 712"/>
                    <a:gd name="T4" fmla="*/ 1321 w 1321"/>
                    <a:gd name="T5" fmla="*/ 481 h 712"/>
                    <a:gd name="T6" fmla="*/ 1315 w 1321"/>
                    <a:gd name="T7" fmla="*/ 516 h 712"/>
                    <a:gd name="T8" fmla="*/ 1298 w 1321"/>
                    <a:gd name="T9" fmla="*/ 550 h 712"/>
                    <a:gd name="T10" fmla="*/ 1272 w 1321"/>
                    <a:gd name="T11" fmla="*/ 579 h 712"/>
                    <a:gd name="T12" fmla="*/ 1239 w 1321"/>
                    <a:gd name="T13" fmla="*/ 604 h 712"/>
                    <a:gd name="T14" fmla="*/ 1196 w 1321"/>
                    <a:gd name="T15" fmla="*/ 628 h 712"/>
                    <a:gd name="T16" fmla="*/ 1147 w 1321"/>
                    <a:gd name="T17" fmla="*/ 649 h 712"/>
                    <a:gd name="T18" fmla="*/ 1092 w 1321"/>
                    <a:gd name="T19" fmla="*/ 667 h 712"/>
                    <a:gd name="T20" fmla="*/ 1031 w 1321"/>
                    <a:gd name="T21" fmla="*/ 683 h 712"/>
                    <a:gd name="T22" fmla="*/ 967 w 1321"/>
                    <a:gd name="T23" fmla="*/ 694 h 712"/>
                    <a:gd name="T24" fmla="*/ 896 w 1321"/>
                    <a:gd name="T25" fmla="*/ 704 h 712"/>
                    <a:gd name="T26" fmla="*/ 824 w 1321"/>
                    <a:gd name="T27" fmla="*/ 710 h 712"/>
                    <a:gd name="T28" fmla="*/ 795 w 1321"/>
                    <a:gd name="T29" fmla="*/ 712 h 712"/>
                    <a:gd name="T30" fmla="*/ 476 w 1321"/>
                    <a:gd name="T31" fmla="*/ 712 h 712"/>
                    <a:gd name="T32" fmla="*/ 472 w 1321"/>
                    <a:gd name="T33" fmla="*/ 712 h 712"/>
                    <a:gd name="T34" fmla="*/ 409 w 1321"/>
                    <a:gd name="T35" fmla="*/ 708 h 712"/>
                    <a:gd name="T36" fmla="*/ 348 w 1321"/>
                    <a:gd name="T37" fmla="*/ 704 h 712"/>
                    <a:gd name="T38" fmla="*/ 290 w 1321"/>
                    <a:gd name="T39" fmla="*/ 696 h 712"/>
                    <a:gd name="T40" fmla="*/ 235 w 1321"/>
                    <a:gd name="T41" fmla="*/ 689 h 712"/>
                    <a:gd name="T42" fmla="*/ 186 w 1321"/>
                    <a:gd name="T43" fmla="*/ 677 h 712"/>
                    <a:gd name="T44" fmla="*/ 141 w 1321"/>
                    <a:gd name="T45" fmla="*/ 663 h 712"/>
                    <a:gd name="T46" fmla="*/ 102 w 1321"/>
                    <a:gd name="T47" fmla="*/ 648 h 712"/>
                    <a:gd name="T48" fmla="*/ 67 w 1321"/>
                    <a:gd name="T49" fmla="*/ 630 h 712"/>
                    <a:gd name="T50" fmla="*/ 39 w 1321"/>
                    <a:gd name="T51" fmla="*/ 608 h 712"/>
                    <a:gd name="T52" fmla="*/ 18 w 1321"/>
                    <a:gd name="T53" fmla="*/ 583 h 712"/>
                    <a:gd name="T54" fmla="*/ 6 w 1321"/>
                    <a:gd name="T55" fmla="*/ 554 h 712"/>
                    <a:gd name="T56" fmla="*/ 0 w 1321"/>
                    <a:gd name="T57" fmla="*/ 524 h 712"/>
                    <a:gd name="T58" fmla="*/ 0 w 1321"/>
                    <a:gd name="T59" fmla="*/ 520 h 712"/>
                    <a:gd name="T60" fmla="*/ 4 w 1321"/>
                    <a:gd name="T61" fmla="*/ 487 h 712"/>
                    <a:gd name="T62" fmla="*/ 16 w 1321"/>
                    <a:gd name="T63" fmla="*/ 446 h 712"/>
                    <a:gd name="T64" fmla="*/ 51 w 1321"/>
                    <a:gd name="T65" fmla="*/ 370 h 712"/>
                    <a:gd name="T66" fmla="*/ 94 w 1321"/>
                    <a:gd name="T67" fmla="*/ 299 h 712"/>
                    <a:gd name="T68" fmla="*/ 147 w 1321"/>
                    <a:gd name="T69" fmla="*/ 235 h 712"/>
                    <a:gd name="T70" fmla="*/ 204 w 1321"/>
                    <a:gd name="T71" fmla="*/ 176 h 712"/>
                    <a:gd name="T72" fmla="*/ 270 w 1321"/>
                    <a:gd name="T73" fmla="*/ 125 h 712"/>
                    <a:gd name="T74" fmla="*/ 341 w 1321"/>
                    <a:gd name="T75" fmla="*/ 82 h 712"/>
                    <a:gd name="T76" fmla="*/ 415 w 1321"/>
                    <a:gd name="T77" fmla="*/ 47 h 712"/>
                    <a:gd name="T78" fmla="*/ 497 w 1321"/>
                    <a:gd name="T79" fmla="*/ 21 h 712"/>
                    <a:gd name="T80" fmla="*/ 581 w 1321"/>
                    <a:gd name="T81" fmla="*/ 6 h 712"/>
                    <a:gd name="T82" fmla="*/ 667 w 1321"/>
                    <a:gd name="T83" fmla="*/ 0 h 712"/>
                    <a:gd name="T84" fmla="*/ 667 w 1321"/>
                    <a:gd name="T85" fmla="*/ 0 h 712"/>
                    <a:gd name="T86" fmla="*/ 759 w 1321"/>
                    <a:gd name="T87" fmla="*/ 6 h 712"/>
                    <a:gd name="T88" fmla="*/ 847 w 1321"/>
                    <a:gd name="T89" fmla="*/ 23 h 712"/>
                    <a:gd name="T90" fmla="*/ 932 w 1321"/>
                    <a:gd name="T91" fmla="*/ 53 h 712"/>
                    <a:gd name="T92" fmla="*/ 1010 w 1321"/>
                    <a:gd name="T93" fmla="*/ 90 h 712"/>
                    <a:gd name="T94" fmla="*/ 1082 w 1321"/>
                    <a:gd name="T95" fmla="*/ 137 h 712"/>
                    <a:gd name="T96" fmla="*/ 1149 w 1321"/>
                    <a:gd name="T97" fmla="*/ 194 h 712"/>
                    <a:gd name="T98" fmla="*/ 1208 w 1321"/>
                    <a:gd name="T99" fmla="*/ 256 h 712"/>
                    <a:gd name="T100" fmla="*/ 1258 w 1321"/>
                    <a:gd name="T101" fmla="*/ 325 h 712"/>
                    <a:gd name="T102" fmla="*/ 1301 w 1321"/>
                    <a:gd name="T103" fmla="*/ 401 h 712"/>
                    <a:gd name="T104" fmla="*/ 1301 w 1321"/>
                    <a:gd name="T105" fmla="*/ 401 h 712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1321"/>
                    <a:gd name="T160" fmla="*/ 0 h 712"/>
                    <a:gd name="T161" fmla="*/ 1321 w 1321"/>
                    <a:gd name="T162" fmla="*/ 712 h 712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rgbClr val="DDDDDD"/>
                    </a:gs>
                  </a:gsLst>
                  <a:lin ang="5400000" scaled="1"/>
                </a:gradFill>
                <a:ln w="0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uk-UA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1A1A70"/>
                    </a:solidFill>
                    <a:effectLst/>
                    <a:uLnTx/>
                    <a:uFillTx/>
                    <a:latin typeface="Arial" charset="0"/>
                  </a:endParaRPr>
                </a:p>
              </p:txBody>
            </p:sp>
          </p:grpSp>
          <p:sp>
            <p:nvSpPr>
              <p:cNvPr id="38" name="Text Box 31"/>
              <p:cNvSpPr txBox="1">
                <a:spLocks noChangeArrowheads="1"/>
              </p:cNvSpPr>
              <p:nvPr/>
            </p:nvSpPr>
            <p:spPr bwMode="gray">
              <a:xfrm>
                <a:off x="3607" y="3360"/>
                <a:ext cx="170" cy="27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</a:endParaRPr>
              </a:p>
            </p:txBody>
          </p:sp>
        </p:grpSp>
        <p:grpSp>
          <p:nvGrpSpPr>
            <p:cNvPr id="22" name="Group 32"/>
            <p:cNvGrpSpPr>
              <a:grpSpLocks/>
            </p:cNvGrpSpPr>
            <p:nvPr/>
          </p:nvGrpSpPr>
          <p:grpSpPr bwMode="auto">
            <a:xfrm>
              <a:off x="2350195" y="2970213"/>
              <a:ext cx="623888" cy="630238"/>
              <a:chOff x="1488" y="1968"/>
              <a:chExt cx="432" cy="432"/>
            </a:xfrm>
          </p:grpSpPr>
          <p:grpSp>
            <p:nvGrpSpPr>
              <p:cNvPr id="33" name="Group 33"/>
              <p:cNvGrpSpPr>
                <a:grpSpLocks/>
              </p:cNvGrpSpPr>
              <p:nvPr/>
            </p:nvGrpSpPr>
            <p:grpSpPr bwMode="auto">
              <a:xfrm>
                <a:off x="1488" y="1968"/>
                <a:ext cx="432" cy="432"/>
                <a:chOff x="2016" y="1920"/>
                <a:chExt cx="1680" cy="1680"/>
              </a:xfrm>
            </p:grpSpPr>
            <p:sp>
              <p:nvSpPr>
                <p:cNvPr id="35" name="Oval 34"/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E78C6"/>
                    </a:gs>
                    <a:gs pos="100000">
                      <a:srgbClr val="3E78C6">
                        <a:gamma/>
                        <a:shade val="45490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uk-UA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1A1A70"/>
                    </a:solidFill>
                    <a:effectLst/>
                    <a:uLnTx/>
                    <a:uFillTx/>
                    <a:latin typeface="Arial" charset="0"/>
                  </a:endParaRPr>
                </a:p>
              </p:txBody>
            </p:sp>
            <p:sp>
              <p:nvSpPr>
                <p:cNvPr id="36" name="Freeform 35"/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>
                    <a:gd name="T0" fmla="*/ 1301 w 1321"/>
                    <a:gd name="T1" fmla="*/ 401 h 712"/>
                    <a:gd name="T2" fmla="*/ 1317 w 1321"/>
                    <a:gd name="T3" fmla="*/ 442 h 712"/>
                    <a:gd name="T4" fmla="*/ 1321 w 1321"/>
                    <a:gd name="T5" fmla="*/ 481 h 712"/>
                    <a:gd name="T6" fmla="*/ 1315 w 1321"/>
                    <a:gd name="T7" fmla="*/ 516 h 712"/>
                    <a:gd name="T8" fmla="*/ 1298 w 1321"/>
                    <a:gd name="T9" fmla="*/ 550 h 712"/>
                    <a:gd name="T10" fmla="*/ 1272 w 1321"/>
                    <a:gd name="T11" fmla="*/ 579 h 712"/>
                    <a:gd name="T12" fmla="*/ 1239 w 1321"/>
                    <a:gd name="T13" fmla="*/ 604 h 712"/>
                    <a:gd name="T14" fmla="*/ 1196 w 1321"/>
                    <a:gd name="T15" fmla="*/ 628 h 712"/>
                    <a:gd name="T16" fmla="*/ 1147 w 1321"/>
                    <a:gd name="T17" fmla="*/ 649 h 712"/>
                    <a:gd name="T18" fmla="*/ 1092 w 1321"/>
                    <a:gd name="T19" fmla="*/ 667 h 712"/>
                    <a:gd name="T20" fmla="*/ 1031 w 1321"/>
                    <a:gd name="T21" fmla="*/ 683 h 712"/>
                    <a:gd name="T22" fmla="*/ 967 w 1321"/>
                    <a:gd name="T23" fmla="*/ 694 h 712"/>
                    <a:gd name="T24" fmla="*/ 896 w 1321"/>
                    <a:gd name="T25" fmla="*/ 704 h 712"/>
                    <a:gd name="T26" fmla="*/ 824 w 1321"/>
                    <a:gd name="T27" fmla="*/ 710 h 712"/>
                    <a:gd name="T28" fmla="*/ 795 w 1321"/>
                    <a:gd name="T29" fmla="*/ 712 h 712"/>
                    <a:gd name="T30" fmla="*/ 476 w 1321"/>
                    <a:gd name="T31" fmla="*/ 712 h 712"/>
                    <a:gd name="T32" fmla="*/ 472 w 1321"/>
                    <a:gd name="T33" fmla="*/ 712 h 712"/>
                    <a:gd name="T34" fmla="*/ 409 w 1321"/>
                    <a:gd name="T35" fmla="*/ 708 h 712"/>
                    <a:gd name="T36" fmla="*/ 348 w 1321"/>
                    <a:gd name="T37" fmla="*/ 704 h 712"/>
                    <a:gd name="T38" fmla="*/ 290 w 1321"/>
                    <a:gd name="T39" fmla="*/ 696 h 712"/>
                    <a:gd name="T40" fmla="*/ 235 w 1321"/>
                    <a:gd name="T41" fmla="*/ 689 h 712"/>
                    <a:gd name="T42" fmla="*/ 186 w 1321"/>
                    <a:gd name="T43" fmla="*/ 677 h 712"/>
                    <a:gd name="T44" fmla="*/ 141 w 1321"/>
                    <a:gd name="T45" fmla="*/ 663 h 712"/>
                    <a:gd name="T46" fmla="*/ 102 w 1321"/>
                    <a:gd name="T47" fmla="*/ 648 h 712"/>
                    <a:gd name="T48" fmla="*/ 67 w 1321"/>
                    <a:gd name="T49" fmla="*/ 630 h 712"/>
                    <a:gd name="T50" fmla="*/ 39 w 1321"/>
                    <a:gd name="T51" fmla="*/ 608 h 712"/>
                    <a:gd name="T52" fmla="*/ 18 w 1321"/>
                    <a:gd name="T53" fmla="*/ 583 h 712"/>
                    <a:gd name="T54" fmla="*/ 6 w 1321"/>
                    <a:gd name="T55" fmla="*/ 554 h 712"/>
                    <a:gd name="T56" fmla="*/ 0 w 1321"/>
                    <a:gd name="T57" fmla="*/ 524 h 712"/>
                    <a:gd name="T58" fmla="*/ 0 w 1321"/>
                    <a:gd name="T59" fmla="*/ 520 h 712"/>
                    <a:gd name="T60" fmla="*/ 4 w 1321"/>
                    <a:gd name="T61" fmla="*/ 487 h 712"/>
                    <a:gd name="T62" fmla="*/ 16 w 1321"/>
                    <a:gd name="T63" fmla="*/ 446 h 712"/>
                    <a:gd name="T64" fmla="*/ 51 w 1321"/>
                    <a:gd name="T65" fmla="*/ 370 h 712"/>
                    <a:gd name="T66" fmla="*/ 94 w 1321"/>
                    <a:gd name="T67" fmla="*/ 299 h 712"/>
                    <a:gd name="T68" fmla="*/ 147 w 1321"/>
                    <a:gd name="T69" fmla="*/ 235 h 712"/>
                    <a:gd name="T70" fmla="*/ 204 w 1321"/>
                    <a:gd name="T71" fmla="*/ 176 h 712"/>
                    <a:gd name="T72" fmla="*/ 270 w 1321"/>
                    <a:gd name="T73" fmla="*/ 125 h 712"/>
                    <a:gd name="T74" fmla="*/ 341 w 1321"/>
                    <a:gd name="T75" fmla="*/ 82 h 712"/>
                    <a:gd name="T76" fmla="*/ 415 w 1321"/>
                    <a:gd name="T77" fmla="*/ 47 h 712"/>
                    <a:gd name="T78" fmla="*/ 497 w 1321"/>
                    <a:gd name="T79" fmla="*/ 21 h 712"/>
                    <a:gd name="T80" fmla="*/ 581 w 1321"/>
                    <a:gd name="T81" fmla="*/ 6 h 712"/>
                    <a:gd name="T82" fmla="*/ 667 w 1321"/>
                    <a:gd name="T83" fmla="*/ 0 h 712"/>
                    <a:gd name="T84" fmla="*/ 667 w 1321"/>
                    <a:gd name="T85" fmla="*/ 0 h 712"/>
                    <a:gd name="T86" fmla="*/ 759 w 1321"/>
                    <a:gd name="T87" fmla="*/ 6 h 712"/>
                    <a:gd name="T88" fmla="*/ 847 w 1321"/>
                    <a:gd name="T89" fmla="*/ 23 h 712"/>
                    <a:gd name="T90" fmla="*/ 932 w 1321"/>
                    <a:gd name="T91" fmla="*/ 53 h 712"/>
                    <a:gd name="T92" fmla="*/ 1010 w 1321"/>
                    <a:gd name="T93" fmla="*/ 90 h 712"/>
                    <a:gd name="T94" fmla="*/ 1082 w 1321"/>
                    <a:gd name="T95" fmla="*/ 137 h 712"/>
                    <a:gd name="T96" fmla="*/ 1149 w 1321"/>
                    <a:gd name="T97" fmla="*/ 194 h 712"/>
                    <a:gd name="T98" fmla="*/ 1208 w 1321"/>
                    <a:gd name="T99" fmla="*/ 256 h 712"/>
                    <a:gd name="T100" fmla="*/ 1258 w 1321"/>
                    <a:gd name="T101" fmla="*/ 325 h 712"/>
                    <a:gd name="T102" fmla="*/ 1301 w 1321"/>
                    <a:gd name="T103" fmla="*/ 401 h 712"/>
                    <a:gd name="T104" fmla="*/ 1301 w 1321"/>
                    <a:gd name="T105" fmla="*/ 401 h 712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1321"/>
                    <a:gd name="T160" fmla="*/ 0 h 712"/>
                    <a:gd name="T161" fmla="*/ 1321 w 1321"/>
                    <a:gd name="T162" fmla="*/ 712 h 712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rgbClr val="3E78C6"/>
                    </a:gs>
                  </a:gsLst>
                  <a:lin ang="5400000" scaled="1"/>
                </a:gradFill>
                <a:ln w="0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uk-UA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1A1A70"/>
                    </a:solidFill>
                    <a:effectLst/>
                    <a:uLnTx/>
                    <a:uFillTx/>
                    <a:latin typeface="Arial" charset="0"/>
                  </a:endParaRPr>
                </a:p>
              </p:txBody>
            </p:sp>
          </p:grpSp>
          <p:sp>
            <p:nvSpPr>
              <p:cNvPr id="34" name="Text Box 36"/>
              <p:cNvSpPr txBox="1">
                <a:spLocks noChangeArrowheads="1"/>
              </p:cNvSpPr>
              <p:nvPr/>
            </p:nvSpPr>
            <p:spPr bwMode="gray">
              <a:xfrm>
                <a:off x="1546" y="2016"/>
                <a:ext cx="171" cy="27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</a:endParaRPr>
              </a:p>
            </p:txBody>
          </p:sp>
        </p:grpSp>
        <p:sp>
          <p:nvSpPr>
            <p:cNvPr id="23" name="Oval 37"/>
            <p:cNvSpPr>
              <a:spLocks noChangeArrowheads="1"/>
            </p:cNvSpPr>
            <p:nvPr/>
          </p:nvSpPr>
          <p:spPr bwMode="gray">
            <a:xfrm rot="18227093">
              <a:off x="5263258" y="4857751"/>
              <a:ext cx="119063" cy="125413"/>
            </a:xfrm>
            <a:prstGeom prst="ellipse">
              <a:avLst/>
            </a:prstGeom>
            <a:gradFill rotWithShape="1">
              <a:gsLst>
                <a:gs pos="0">
                  <a:srgbClr val="DDDDDD"/>
                </a:gs>
                <a:gs pos="100000">
                  <a:srgbClr val="DDDDDD">
                    <a:gamma/>
                    <a:shade val="66667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600" b="0" i="0" u="none" strike="noStrike" kern="0" cap="none" spc="0" normalizeH="0" baseline="0" noProof="0">
                <a:ln>
                  <a:noFill/>
                </a:ln>
                <a:solidFill>
                  <a:srgbClr val="1A1A7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4" name="Oval 38"/>
            <p:cNvSpPr>
              <a:spLocks noChangeArrowheads="1"/>
            </p:cNvSpPr>
            <p:nvPr/>
          </p:nvSpPr>
          <p:spPr bwMode="gray">
            <a:xfrm rot="18227093">
              <a:off x="5123558" y="4718051"/>
              <a:ext cx="119063" cy="125413"/>
            </a:xfrm>
            <a:prstGeom prst="ellipse">
              <a:avLst/>
            </a:prstGeom>
            <a:gradFill rotWithShape="1">
              <a:gsLst>
                <a:gs pos="0">
                  <a:srgbClr val="DDDDDD"/>
                </a:gs>
                <a:gs pos="100000">
                  <a:srgbClr val="DDDDDD">
                    <a:gamma/>
                    <a:shade val="66667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600" b="0" i="0" u="none" strike="noStrike" kern="0" cap="none" spc="0" normalizeH="0" baseline="0" noProof="0">
                <a:ln>
                  <a:noFill/>
                </a:ln>
                <a:solidFill>
                  <a:srgbClr val="1A1A70"/>
                </a:solidFill>
                <a:effectLst/>
                <a:uLnTx/>
                <a:uFillTx/>
                <a:latin typeface="Arial" charset="0"/>
              </a:endParaRPr>
            </a:p>
          </p:txBody>
        </p:sp>
        <p:grpSp>
          <p:nvGrpSpPr>
            <p:cNvPr id="25" name="Group 39"/>
            <p:cNvGrpSpPr>
              <a:grpSpLocks/>
            </p:cNvGrpSpPr>
            <p:nvPr/>
          </p:nvGrpSpPr>
          <p:grpSpPr bwMode="auto">
            <a:xfrm>
              <a:off x="3042345" y="3389313"/>
              <a:ext cx="333375" cy="190500"/>
              <a:chOff x="2016" y="2304"/>
              <a:chExt cx="231" cy="130"/>
            </a:xfrm>
          </p:grpSpPr>
          <p:sp>
            <p:nvSpPr>
              <p:cNvPr id="31" name="Oval 40"/>
              <p:cNvSpPr>
                <a:spLocks noChangeArrowheads="1"/>
              </p:cNvSpPr>
              <p:nvPr/>
            </p:nvSpPr>
            <p:spPr bwMode="gray">
              <a:xfrm rot="18227093">
                <a:off x="2018" y="2302"/>
                <a:ext cx="82" cy="87"/>
              </a:xfrm>
              <a:prstGeom prst="ellipse">
                <a:avLst/>
              </a:prstGeom>
              <a:gradFill rotWithShape="1">
                <a:gsLst>
                  <a:gs pos="0">
                    <a:srgbClr val="3E78C6"/>
                  </a:gs>
                  <a:gs pos="100000">
                    <a:srgbClr val="3E78C6">
                      <a:gamma/>
                      <a:shade val="57647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1600" b="0" i="0" u="none" strike="noStrike" kern="0" cap="none" spc="0" normalizeH="0" baseline="0" noProof="0">
                  <a:ln>
                    <a:noFill/>
                  </a:ln>
                  <a:solidFill>
                    <a:srgbClr val="1A1A7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32" name="Oval 41"/>
              <p:cNvSpPr>
                <a:spLocks noChangeArrowheads="1"/>
              </p:cNvSpPr>
              <p:nvPr/>
            </p:nvSpPr>
            <p:spPr bwMode="gray">
              <a:xfrm rot="18227093">
                <a:off x="2162" y="2349"/>
                <a:ext cx="82" cy="87"/>
              </a:xfrm>
              <a:prstGeom prst="ellipse">
                <a:avLst/>
              </a:prstGeom>
              <a:gradFill rotWithShape="1">
                <a:gsLst>
                  <a:gs pos="0">
                    <a:srgbClr val="3E78C6"/>
                  </a:gs>
                  <a:gs pos="100000">
                    <a:srgbClr val="3E78C6">
                      <a:gamma/>
                      <a:shade val="48627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1600" b="0" i="0" u="none" strike="noStrike" kern="0" cap="none" spc="0" normalizeH="0" baseline="0" noProof="0">
                  <a:ln>
                    <a:noFill/>
                  </a:ln>
                  <a:solidFill>
                    <a:srgbClr val="1A1A7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</p:grpSp>
        <p:grpSp>
          <p:nvGrpSpPr>
            <p:cNvPr id="26" name="Group 42"/>
            <p:cNvGrpSpPr>
              <a:grpSpLocks/>
            </p:cNvGrpSpPr>
            <p:nvPr/>
          </p:nvGrpSpPr>
          <p:grpSpPr bwMode="auto">
            <a:xfrm>
              <a:off x="4290120" y="2449513"/>
              <a:ext cx="125413" cy="379413"/>
              <a:chOff x="2832" y="1612"/>
              <a:chExt cx="87" cy="260"/>
            </a:xfrm>
          </p:grpSpPr>
          <p:sp>
            <p:nvSpPr>
              <p:cNvPr id="29" name="Oval 43"/>
              <p:cNvSpPr>
                <a:spLocks noChangeArrowheads="1"/>
              </p:cNvSpPr>
              <p:nvPr/>
            </p:nvSpPr>
            <p:spPr bwMode="gray">
              <a:xfrm rot="18227093">
                <a:off x="2835" y="1609"/>
                <a:ext cx="82" cy="87"/>
              </a:xfrm>
              <a:prstGeom prst="ellipse">
                <a:avLst/>
              </a:prstGeom>
              <a:gradFill rotWithShape="1">
                <a:gsLst>
                  <a:gs pos="0">
                    <a:srgbClr val="84A1E8"/>
                  </a:gs>
                  <a:gs pos="100000">
                    <a:srgbClr val="84A1E8">
                      <a:gamma/>
                      <a:shade val="45490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1600" b="0" i="0" u="none" strike="noStrike" kern="0" cap="none" spc="0" normalizeH="0" baseline="0" noProof="0">
                  <a:ln>
                    <a:noFill/>
                  </a:ln>
                  <a:solidFill>
                    <a:srgbClr val="1A1A7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30" name="Oval 44"/>
              <p:cNvSpPr>
                <a:spLocks noChangeArrowheads="1"/>
              </p:cNvSpPr>
              <p:nvPr/>
            </p:nvSpPr>
            <p:spPr bwMode="gray">
              <a:xfrm rot="18227093">
                <a:off x="2835" y="1788"/>
                <a:ext cx="82" cy="87"/>
              </a:xfrm>
              <a:prstGeom prst="ellipse">
                <a:avLst/>
              </a:prstGeom>
              <a:gradFill rotWithShape="1">
                <a:gsLst>
                  <a:gs pos="0">
                    <a:srgbClr val="84A1E8"/>
                  </a:gs>
                  <a:gs pos="100000">
                    <a:srgbClr val="84A1E8">
                      <a:gamma/>
                      <a:shade val="48627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1600" b="0" i="0" u="none" strike="noStrike" kern="0" cap="none" spc="0" normalizeH="0" baseline="0" noProof="0">
                  <a:ln>
                    <a:noFill/>
                  </a:ln>
                  <a:solidFill>
                    <a:srgbClr val="1A1A7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</p:grpSp>
        <p:sp>
          <p:nvSpPr>
            <p:cNvPr id="27" name="Oval 45"/>
            <p:cNvSpPr>
              <a:spLocks noChangeArrowheads="1"/>
            </p:cNvSpPr>
            <p:nvPr/>
          </p:nvSpPr>
          <p:spPr bwMode="gray">
            <a:xfrm rot="18227093">
              <a:off x="5626795" y="3413126"/>
              <a:ext cx="119063" cy="125413"/>
            </a:xfrm>
            <a:prstGeom prst="ellipse">
              <a:avLst/>
            </a:prstGeom>
            <a:gradFill rotWithShape="1">
              <a:gsLst>
                <a:gs pos="0">
                  <a:srgbClr val="90B54D">
                    <a:gamma/>
                    <a:tint val="75686"/>
                    <a:invGamma/>
                  </a:srgbClr>
                </a:gs>
                <a:gs pos="100000">
                  <a:srgbClr val="90B54D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600" b="0" i="0" u="none" strike="noStrike" kern="0" cap="none" spc="0" normalizeH="0" baseline="0" noProof="0">
                <a:ln>
                  <a:noFill/>
                </a:ln>
                <a:solidFill>
                  <a:srgbClr val="1A1A7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8" name="Oval 46"/>
            <p:cNvSpPr>
              <a:spLocks noChangeArrowheads="1"/>
            </p:cNvSpPr>
            <p:nvPr/>
          </p:nvSpPr>
          <p:spPr bwMode="gray">
            <a:xfrm rot="18227093">
              <a:off x="5401370" y="3527426"/>
              <a:ext cx="119063" cy="125413"/>
            </a:xfrm>
            <a:prstGeom prst="ellipse">
              <a:avLst/>
            </a:prstGeom>
            <a:gradFill rotWithShape="1">
              <a:gsLst>
                <a:gs pos="0">
                  <a:srgbClr val="90B54D">
                    <a:gamma/>
                    <a:tint val="75686"/>
                    <a:invGamma/>
                  </a:srgbClr>
                </a:gs>
                <a:gs pos="100000">
                  <a:srgbClr val="90B54D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600" b="0" i="0" u="none" strike="noStrike" kern="0" cap="none" spc="0" normalizeH="0" baseline="0" noProof="0">
                <a:ln>
                  <a:noFill/>
                </a:ln>
                <a:solidFill>
                  <a:srgbClr val="1A1A70"/>
                </a:solidFill>
                <a:effectLst/>
                <a:uLnTx/>
                <a:uFillTx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5493110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3">
  <a:themeElements>
    <a:clrScheme name="Другая 55">
      <a:dk1>
        <a:srgbClr val="00843C"/>
      </a:dk1>
      <a:lt1>
        <a:srgbClr val="FFFFFF"/>
      </a:lt1>
      <a:dk2>
        <a:srgbClr val="091B2D"/>
      </a:dk2>
      <a:lt2>
        <a:srgbClr val="091B2D"/>
      </a:lt2>
      <a:accent1>
        <a:srgbClr val="00843C"/>
      </a:accent1>
      <a:accent2>
        <a:srgbClr val="00632C"/>
      </a:accent2>
      <a:accent3>
        <a:srgbClr val="00843C"/>
      </a:accent3>
      <a:accent4>
        <a:srgbClr val="00632C"/>
      </a:accent4>
      <a:accent5>
        <a:srgbClr val="00843C"/>
      </a:accent5>
      <a:accent6>
        <a:srgbClr val="00B050"/>
      </a:accent6>
      <a:hlink>
        <a:srgbClr val="00843C"/>
      </a:hlink>
      <a:folHlink>
        <a:srgbClr val="00843C"/>
      </a:folHlink>
    </a:clrScheme>
    <a:fontScheme name="samp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solidFill>
          <a:schemeClr val="accent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xmlns="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wrap="none" anchor="ctr"/>
      <a:lstStyle>
        <a:defPPr>
          <a:defRPr/>
        </a:defPPr>
      </a:lstStyle>
    </a:spDef>
  </a:objectDefaults>
  <a:extraClrSchemeLst>
    <a:extraClrScheme>
      <a:clrScheme name="sample 1">
        <a:dk1>
          <a:srgbClr val="000000"/>
        </a:dk1>
        <a:lt1>
          <a:srgbClr val="FFFFFF"/>
        </a:lt1>
        <a:dk2>
          <a:srgbClr val="1640B6"/>
        </a:dk2>
        <a:lt2>
          <a:srgbClr val="B2B2B2"/>
        </a:lt2>
        <a:accent1>
          <a:srgbClr val="48BDEC"/>
        </a:accent1>
        <a:accent2>
          <a:srgbClr val="E68402"/>
        </a:accent2>
        <a:accent3>
          <a:srgbClr val="FFFFFF"/>
        </a:accent3>
        <a:accent4>
          <a:srgbClr val="000000"/>
        </a:accent4>
        <a:accent5>
          <a:srgbClr val="B1DBF4"/>
        </a:accent5>
        <a:accent6>
          <a:srgbClr val="D07702"/>
        </a:accent6>
        <a:hlink>
          <a:srgbClr val="339966"/>
        </a:hlink>
        <a:folHlink>
          <a:srgbClr val="7E88E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19426B"/>
        </a:dk1>
        <a:lt1>
          <a:srgbClr val="FFFFFF"/>
        </a:lt1>
        <a:dk2>
          <a:srgbClr val="008080"/>
        </a:dk2>
        <a:lt2>
          <a:srgbClr val="B2B2B2"/>
        </a:lt2>
        <a:accent1>
          <a:srgbClr val="35C9C2"/>
        </a:accent1>
        <a:accent2>
          <a:srgbClr val="398AC7"/>
        </a:accent2>
        <a:accent3>
          <a:srgbClr val="FFFFFF"/>
        </a:accent3>
        <a:accent4>
          <a:srgbClr val="14375A"/>
        </a:accent4>
        <a:accent5>
          <a:srgbClr val="AEE1DD"/>
        </a:accent5>
        <a:accent6>
          <a:srgbClr val="337DB4"/>
        </a:accent6>
        <a:hlink>
          <a:srgbClr val="8BBC00"/>
        </a:hlink>
        <a:folHlink>
          <a:srgbClr val="6D50C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25095D"/>
        </a:dk1>
        <a:lt1>
          <a:srgbClr val="FFFFFF"/>
        </a:lt1>
        <a:dk2>
          <a:srgbClr val="235752"/>
        </a:dk2>
        <a:lt2>
          <a:srgbClr val="B2B2B2"/>
        </a:lt2>
        <a:accent1>
          <a:srgbClr val="DAAF34"/>
        </a:accent1>
        <a:accent2>
          <a:srgbClr val="6F9A3C"/>
        </a:accent2>
        <a:accent3>
          <a:srgbClr val="FFFFFF"/>
        </a:accent3>
        <a:accent4>
          <a:srgbClr val="1E064E"/>
        </a:accent4>
        <a:accent5>
          <a:srgbClr val="EAD4AE"/>
        </a:accent5>
        <a:accent6>
          <a:srgbClr val="648B35"/>
        </a:accent6>
        <a:hlink>
          <a:srgbClr val="8DAED9"/>
        </a:hlink>
        <a:folHlink>
          <a:srgbClr val="A8CB7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3</Template>
  <TotalTime>1038</TotalTime>
  <Words>428</Words>
  <Application>Microsoft Office PowerPoint</Application>
  <PresentationFormat>Экран (4:3)</PresentationFormat>
  <Paragraphs>90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3</vt:lpstr>
      <vt:lpstr>Порівняння текстів з оманливою та правдивою інформацію. Пошук хибних висловлювань у текстах </vt:lpstr>
      <vt:lpstr>Порівняння інформації</vt:lpstr>
      <vt:lpstr>Правдива і хибна  інформація</vt:lpstr>
      <vt:lpstr>Розглянемо малюнок.  Хто на ньому зображений (або що)?</vt:lpstr>
      <vt:lpstr>Пошук в тексті</vt:lpstr>
      <vt:lpstr>Слайд 6</vt:lpstr>
      <vt:lpstr>Пошук в тексті</vt:lpstr>
      <vt:lpstr>Заміна фрагментів тексту</vt:lpstr>
      <vt:lpstr>Повторюємо</vt:lpstr>
      <vt:lpstr>Алгоритм опрацювання текстового документа</vt:lpstr>
      <vt:lpstr>Запитання і завдання</vt:lpstr>
      <vt:lpstr>Запитання і завдання</vt:lpstr>
      <vt:lpstr>Запитання і завдання</vt:lpstr>
      <vt:lpstr>Фізкультхвилинка</vt:lpstr>
      <vt:lpstr>Працюємо за комп’ютером</vt:lpstr>
      <vt:lpstr>Дякую за увагу!!!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Роль інформації в житті людини</dc:title>
  <dc:creator>vchytel-inf.at.ua</dc:creator>
  <cp:lastModifiedBy>Anna</cp:lastModifiedBy>
  <cp:revision>153</cp:revision>
  <dcterms:created xsi:type="dcterms:W3CDTF">2015-10-20T21:14:13Z</dcterms:created>
  <dcterms:modified xsi:type="dcterms:W3CDTF">2020-04-06T08:22:57Z</dcterms:modified>
</cp:coreProperties>
</file>