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067" r:id="rId3"/>
    <p:sldId id="1082" r:id="rId4"/>
    <p:sldId id="1090" r:id="rId5"/>
    <p:sldId id="1092" r:id="rId6"/>
    <p:sldId id="1093" r:id="rId7"/>
    <p:sldId id="1094" r:id="rId8"/>
    <p:sldId id="1095" r:id="rId9"/>
    <p:sldId id="1096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 err="1"/>
            <a:t>Генерувальник</a:t>
          </a:r>
          <a:r>
            <a:rPr lang="uk-UA" i="1" dirty="0"/>
            <a:t> ідей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Організатор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Дизайнер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Технічний фахівець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Підприємець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33D51E9-2B40-432A-AC1F-8F3B28F03831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Комунікатор</a:t>
          </a:r>
        </a:p>
      </dgm:t>
    </dgm:pt>
    <dgm:pt modelId="{EC2D456A-315A-4732-A846-C138B104F524}" type="parTrans" cxnId="{69D5DE05-5730-4353-A2F0-001353AECF04}">
      <dgm:prSet/>
      <dgm:spPr/>
      <dgm:t>
        <a:bodyPr/>
        <a:lstStyle/>
        <a:p>
          <a:endParaRPr lang="uk-UA"/>
        </a:p>
      </dgm:t>
    </dgm:pt>
    <dgm:pt modelId="{04F49883-B643-43F5-82A6-192FF8759A1B}" type="sibTrans" cxnId="{69D5DE05-5730-4353-A2F0-001353AECF04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DB0D292F-4736-4C3A-B3F6-9E0F113D187C}" type="pres">
      <dgm:prSet presAssocID="{C33D51E9-2B40-432A-AC1F-8F3B28F03831}" presName="text_6" presStyleLbl="node1" presStyleIdx="5" presStyleCnt="6" custScaleY="1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EA2E-2AB1-4C62-AC73-FD5DB6EBF523}" type="pres">
      <dgm:prSet presAssocID="{C33D51E9-2B40-432A-AC1F-8F3B28F03831}" presName="accent_6" presStyleCnt="0"/>
      <dgm:spPr/>
    </dgm:pt>
    <dgm:pt modelId="{6F794A90-9208-4E85-8723-6BA36EB8956A}" type="pres">
      <dgm:prSet presAssocID="{C33D51E9-2B40-432A-AC1F-8F3B28F03831}" presName="accentRepeatNode" presStyleLbl="solidFgAcc1" presStyleIdx="5" presStyleCnt="6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69D5DE05-5730-4353-A2F0-001353AECF04}" srcId="{BD77BD33-EC30-46AC-BD24-401E734F8176}" destId="{C33D51E9-2B40-432A-AC1F-8F3B28F03831}" srcOrd="5" destOrd="0" parTransId="{EC2D456A-315A-4732-A846-C138B104F524}" sibTransId="{04F49883-B643-43F5-82A6-192FF8759A1B}"/>
    <dgm:cxn modelId="{56FDB9A7-E19C-49D2-AC37-B7BB7729FF36}" type="presOf" srcId="{C33D51E9-2B40-432A-AC1F-8F3B28F03831}" destId="{DB0D292F-4736-4C3A-B3F6-9E0F113D187C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A9A132E2-62DE-4321-A230-7D5C493685AA}" type="presParOf" srcId="{0B7B7FCB-7340-4C8C-9CEC-44D83247E09F}" destId="{DB0D292F-4736-4C3A-B3F6-9E0F113D187C}" srcOrd="11" destOrd="0" presId="urn:microsoft.com/office/officeart/2008/layout/VerticalCurvedList"/>
    <dgm:cxn modelId="{12FC2C84-D3C5-44DA-B97B-DF6812499C2B}" type="presParOf" srcId="{0B7B7FCB-7340-4C8C-9CEC-44D83247E09F}" destId="{ADE2EA2E-2AB1-4C62-AC73-FD5DB6EBF523}" srcOrd="12" destOrd="0" presId="urn:microsoft.com/office/officeart/2008/layout/VerticalCurvedList"/>
    <dgm:cxn modelId="{B117961B-D77B-4A36-9770-67C0FE407BBA}" type="presParOf" srcId="{ADE2EA2E-2AB1-4C62-AC73-FD5DB6EBF523}" destId="{6F794A90-9208-4E85-8723-6BA36EB895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залишити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збільшити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зменшити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прибрати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4610" y="198683"/>
          <a:ext cx="4739341" cy="6638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err="1"/>
            <a:t>Генерувальник</a:t>
          </a:r>
          <a:r>
            <a:rPr lang="uk-UA" sz="2700" i="1" kern="1200" dirty="0"/>
            <a:t> ідей</a:t>
          </a:r>
        </a:p>
      </dsp:txBody>
      <dsp:txXfrm>
        <a:off x="404610" y="198683"/>
        <a:ext cx="4739341" cy="663895"/>
      </dsp:txXfrm>
    </dsp:sp>
    <dsp:sp modelId="{27878C57-BBF6-4C22-88FA-1C3D4933722D}">
      <dsp:nvSpPr>
        <dsp:cNvPr id="0" name=""/>
        <dsp:cNvSpPr/>
      </dsp:nvSpPr>
      <dsp:spPr>
        <a:xfrm>
          <a:off x="73028" y="199049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008" y="994379"/>
          <a:ext cx="4302944" cy="66389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Організатор</a:t>
          </a:r>
        </a:p>
      </dsp:txBody>
      <dsp:txXfrm>
        <a:off x="841008" y="994379"/>
        <a:ext cx="4302944" cy="663895"/>
      </dsp:txXfrm>
    </dsp:sp>
    <dsp:sp modelId="{E63EBB38-5984-4F74-98F1-254621592311}">
      <dsp:nvSpPr>
        <dsp:cNvPr id="0" name=""/>
        <dsp:cNvSpPr/>
      </dsp:nvSpPr>
      <dsp:spPr>
        <a:xfrm>
          <a:off x="509426" y="994745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0562" y="1790074"/>
          <a:ext cx="4103390" cy="6638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>
              <a:solidFill>
                <a:srgbClr val="002060"/>
              </a:solidFill>
            </a:rPr>
            <a:t>Дизайнер</a:t>
          </a:r>
        </a:p>
      </dsp:txBody>
      <dsp:txXfrm>
        <a:off x="1040562" y="1790074"/>
        <a:ext cx="4103390" cy="663895"/>
      </dsp:txXfrm>
    </dsp:sp>
    <dsp:sp modelId="{D13D7DA6-9D1E-4150-A6AE-C6ABC36166D5}">
      <dsp:nvSpPr>
        <dsp:cNvPr id="0" name=""/>
        <dsp:cNvSpPr/>
      </dsp:nvSpPr>
      <dsp:spPr>
        <a:xfrm>
          <a:off x="708980" y="1790440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40562" y="2585266"/>
          <a:ext cx="4103390" cy="6638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Технічний фахівець</a:t>
          </a:r>
        </a:p>
      </dsp:txBody>
      <dsp:txXfrm>
        <a:off x="1040562" y="2585266"/>
        <a:ext cx="4103390" cy="663895"/>
      </dsp:txXfrm>
    </dsp:sp>
    <dsp:sp modelId="{AA2029A9-878F-42BF-A694-5944B1AD983E}">
      <dsp:nvSpPr>
        <dsp:cNvPr id="0" name=""/>
        <dsp:cNvSpPr/>
      </dsp:nvSpPr>
      <dsp:spPr>
        <a:xfrm>
          <a:off x="708980" y="2585632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41008" y="3380961"/>
          <a:ext cx="4302944" cy="66389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Підприємець</a:t>
          </a:r>
        </a:p>
      </dsp:txBody>
      <dsp:txXfrm>
        <a:off x="841008" y="3380961"/>
        <a:ext cx="4302944" cy="663895"/>
      </dsp:txXfrm>
    </dsp:sp>
    <dsp:sp modelId="{0589A8B4-BF53-4D85-9C3C-5A5EA39FC1AC}">
      <dsp:nvSpPr>
        <dsp:cNvPr id="0" name=""/>
        <dsp:cNvSpPr/>
      </dsp:nvSpPr>
      <dsp:spPr>
        <a:xfrm>
          <a:off x="509426" y="3381328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0D292F-4736-4C3A-B3F6-9E0F113D187C}">
      <dsp:nvSpPr>
        <dsp:cNvPr id="0" name=""/>
        <dsp:cNvSpPr/>
      </dsp:nvSpPr>
      <dsp:spPr>
        <a:xfrm>
          <a:off x="404610" y="4176657"/>
          <a:ext cx="4739341" cy="66389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/>
            <a:t>Комунікатор</a:t>
          </a:r>
        </a:p>
      </dsp:txBody>
      <dsp:txXfrm>
        <a:off x="404610" y="4176657"/>
        <a:ext cx="4739341" cy="663895"/>
      </dsp:txXfrm>
    </dsp:sp>
    <dsp:sp modelId="{6F794A90-9208-4E85-8723-6BA36EB8956A}">
      <dsp:nvSpPr>
        <dsp:cNvPr id="0" name=""/>
        <dsp:cNvSpPr/>
      </dsp:nvSpPr>
      <dsp:spPr>
        <a:xfrm>
          <a:off x="73028" y="4177023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421257" y="-830121"/>
          <a:ext cx="6455138" cy="6455138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1262" y="368631"/>
          <a:ext cx="5510558" cy="7376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/>
            <a:t>залишити</a:t>
          </a:r>
        </a:p>
      </dsp:txBody>
      <dsp:txXfrm>
        <a:off x="541262" y="368631"/>
        <a:ext cx="5510558" cy="737646"/>
      </dsp:txXfrm>
    </dsp:sp>
    <dsp:sp modelId="{27878C57-BBF6-4C22-88FA-1C3D4933722D}">
      <dsp:nvSpPr>
        <dsp:cNvPr id="0" name=""/>
        <dsp:cNvSpPr/>
      </dsp:nvSpPr>
      <dsp:spPr>
        <a:xfrm>
          <a:off x="80233" y="276425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64172" y="1475293"/>
          <a:ext cx="5087648" cy="73764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/>
            <a:t>збільшити</a:t>
          </a:r>
        </a:p>
      </dsp:txBody>
      <dsp:txXfrm>
        <a:off x="964172" y="1475293"/>
        <a:ext cx="5087648" cy="737646"/>
      </dsp:txXfrm>
    </dsp:sp>
    <dsp:sp modelId="{E63EBB38-5984-4F74-98F1-254621592311}">
      <dsp:nvSpPr>
        <dsp:cNvPr id="0" name=""/>
        <dsp:cNvSpPr/>
      </dsp:nvSpPr>
      <dsp:spPr>
        <a:xfrm>
          <a:off x="503142" y="1383087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64172" y="2581955"/>
          <a:ext cx="5087648" cy="7376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>
              <a:solidFill>
                <a:srgbClr val="002060"/>
              </a:solidFill>
            </a:rPr>
            <a:t>зменшити</a:t>
          </a:r>
        </a:p>
      </dsp:txBody>
      <dsp:txXfrm>
        <a:off x="964172" y="2581955"/>
        <a:ext cx="5087648" cy="737646"/>
      </dsp:txXfrm>
    </dsp:sp>
    <dsp:sp modelId="{D13D7DA6-9D1E-4150-A6AE-C6ABC36166D5}">
      <dsp:nvSpPr>
        <dsp:cNvPr id="0" name=""/>
        <dsp:cNvSpPr/>
      </dsp:nvSpPr>
      <dsp:spPr>
        <a:xfrm>
          <a:off x="503142" y="2489749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41262" y="3688616"/>
          <a:ext cx="5510558" cy="7376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550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i="1" kern="1200" dirty="0"/>
            <a:t>прибрати</a:t>
          </a:r>
        </a:p>
      </dsp:txBody>
      <dsp:txXfrm>
        <a:off x="541262" y="3688616"/>
        <a:ext cx="5510558" cy="737646"/>
      </dsp:txXfrm>
    </dsp:sp>
    <dsp:sp modelId="{AA2029A9-878F-42BF-A694-5944B1AD983E}">
      <dsp:nvSpPr>
        <dsp:cNvPr id="0" name=""/>
        <dsp:cNvSpPr/>
      </dsp:nvSpPr>
      <dsp:spPr>
        <a:xfrm>
          <a:off x="80233" y="3596410"/>
          <a:ext cx="922058" cy="9220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1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Створення ігрового проекту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4" name="Picture 2" descr="fun, game, play, project, reality, space, video, virtual icon">
            <a:extLst>
              <a:ext uri="{FF2B5EF4-FFF2-40B4-BE49-F238E27FC236}">
                <a16:creationId xmlns:a16="http://schemas.microsoft.com/office/drawing/2014/main" xmlns="" id="{7C1240E2-1F91-4EA9-965C-A89A9DC9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138" y="3163043"/>
            <a:ext cx="2965590" cy="33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fun, game, play, project, reality, space, video, virtual icon">
            <a:extLst>
              <a:ext uri="{FF2B5EF4-FFF2-40B4-BE49-F238E27FC236}">
                <a16:creationId xmlns:a16="http://schemas.microsoft.com/office/drawing/2014/main" xmlns="" id="{4FCE42E2-171E-4136-9F5D-618F8E6B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138" y="3163043"/>
            <a:ext cx="2965590" cy="33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FA213774-6985-4FE9-AD8A-1B0CF8552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00656134"/>
              </p:ext>
            </p:extLst>
          </p:nvPr>
        </p:nvGraphicFramePr>
        <p:xfrm>
          <a:off x="2691786" y="1818763"/>
          <a:ext cx="521454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806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794A90-9208-4E85-8723-6BA36EB89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6F794A90-9208-4E85-8723-6BA36EB89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B0D292F-4736-4C3A-B3F6-9E0F113D1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DB0D292F-4736-4C3A-B3F6-9E0F113D1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14185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Мрія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1507108" y="1860203"/>
            <a:ext cx="83353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Мрії / Як би я хотів/ла, щоб було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A45F9-26C8-4B24-86E6-516ADC8C5F16}"/>
              </a:ext>
            </a:extLst>
          </p:cNvPr>
          <p:cNvSpPr txBox="1"/>
          <p:nvPr/>
        </p:nvSpPr>
        <p:spPr>
          <a:xfrm>
            <a:off x="1545208" y="2674218"/>
            <a:ext cx="93005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Покращення/ Що можна зробити краще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141858" y="33811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Реальність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1481708" y="3993803"/>
            <a:ext cx="107102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очікувані результати?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CA45F9-26C8-4B24-86E6-516ADC8C5F16}"/>
              </a:ext>
            </a:extLst>
          </p:cNvPr>
          <p:cNvSpPr txBox="1"/>
          <p:nvPr/>
        </p:nvSpPr>
        <p:spPr>
          <a:xfrm>
            <a:off x="1485900" y="4627696"/>
            <a:ext cx="1070610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ми будемо знати, що ми їх отримали?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71236-8ED9-42DA-A1E7-5B48CC1AE536}"/>
              </a:ext>
            </a:extLst>
          </p:cNvPr>
          <p:cNvSpPr txBox="1"/>
          <p:nvPr/>
        </p:nvSpPr>
        <p:spPr>
          <a:xfrm>
            <a:off x="1481708" y="5247977"/>
            <a:ext cx="107102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у нас обмеження?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397E50-1220-4F23-8E76-35D5727BD1B9}"/>
              </a:ext>
            </a:extLst>
          </p:cNvPr>
          <p:cNvSpPr txBox="1"/>
          <p:nvPr/>
        </p:nvSpPr>
        <p:spPr>
          <a:xfrm>
            <a:off x="1507108" y="5859704"/>
            <a:ext cx="106848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у нас конкуренти?</a:t>
            </a:r>
          </a:p>
        </p:txBody>
      </p:sp>
    </p:spTree>
    <p:extLst>
      <p:ext uri="{BB962C8B-B14F-4D97-AF65-F5344CB8AC3E}">
        <p14:creationId xmlns:p14="http://schemas.microsoft.com/office/powerpoint/2010/main" xmlns="" val="91355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141858" y="12348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211708" y="1796703"/>
            <a:ext cx="43094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Складіть план дій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A45F9-26C8-4B24-86E6-516ADC8C5F16}"/>
              </a:ext>
            </a:extLst>
          </p:cNvPr>
          <p:cNvSpPr txBox="1"/>
          <p:nvPr/>
        </p:nvSpPr>
        <p:spPr>
          <a:xfrm>
            <a:off x="210629" y="2436511"/>
            <a:ext cx="429787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Розставте</a:t>
            </a:r>
            <a:r>
              <a:rPr lang="uk-UA" sz="2800" b="1" i="1" kern="0" dirty="0">
                <a:solidFill>
                  <a:schemeClr val="bg1"/>
                </a:solidFill>
              </a:rPr>
              <a:t> дати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0E7ED0-F9A3-43DD-8D36-78DBCFECCA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1907920"/>
            <a:ext cx="2738581" cy="1294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141858" y="32414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Ресурси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872108" y="3828703"/>
            <a:ext cx="566377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kern="0" dirty="0" err="1">
                <a:solidFill>
                  <a:schemeClr val="bg1"/>
                </a:solidFill>
              </a:rPr>
              <a:t>Що</a:t>
            </a:r>
            <a:r>
              <a:rPr lang="ru-RU" sz="2800" b="1" i="1" kern="0" dirty="0">
                <a:solidFill>
                  <a:schemeClr val="bg1"/>
                </a:solidFill>
              </a:rPr>
              <a:t> я </a:t>
            </a:r>
            <a:r>
              <a:rPr lang="ru-RU" sz="2800" b="1" i="1" kern="0" dirty="0" err="1">
                <a:solidFill>
                  <a:schemeClr val="bg1"/>
                </a:solidFill>
              </a:rPr>
              <a:t>вже</a:t>
            </a:r>
            <a:r>
              <a:rPr lang="ru-RU" sz="2800" b="1" i="1" kern="0" dirty="0">
                <a:solidFill>
                  <a:schemeClr val="bg1"/>
                </a:solidFill>
              </a:rPr>
              <a:t> знаю/ маю?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CA45F9-26C8-4B24-86E6-516ADC8C5F16}"/>
              </a:ext>
            </a:extLst>
          </p:cNvPr>
          <p:cNvSpPr txBox="1"/>
          <p:nvPr/>
        </p:nvSpPr>
        <p:spPr>
          <a:xfrm>
            <a:off x="872108" y="4454043"/>
            <a:ext cx="79797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потрібно дізнатися/ отримати?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71236-8ED9-42DA-A1E7-5B48CC1AE536}"/>
              </a:ext>
            </a:extLst>
          </p:cNvPr>
          <p:cNvSpPr txBox="1"/>
          <p:nvPr/>
        </p:nvSpPr>
        <p:spPr>
          <a:xfrm>
            <a:off x="859407" y="5087120"/>
            <a:ext cx="674789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Звідки я можу це отримати?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397E50-1220-4F23-8E76-35D5727BD1B9}"/>
              </a:ext>
            </a:extLst>
          </p:cNvPr>
          <p:cNvSpPr txBox="1"/>
          <p:nvPr/>
        </p:nvSpPr>
        <p:spPr>
          <a:xfrm>
            <a:off x="846706" y="5687080"/>
            <a:ext cx="851319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Кого потрібно залучити? Що вони робитимуть?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DF04EF0-913F-4F9C-B3F1-D5291A78B9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0550" y="4178300"/>
            <a:ext cx="2621450" cy="17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20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Користувачі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72007" y="182210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кого я це роблю? (тип користувача, опис)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A45F9-26C8-4B24-86E6-516ADC8C5F16}"/>
              </a:ext>
            </a:extLst>
          </p:cNvPr>
          <p:cNvSpPr txBox="1"/>
          <p:nvPr/>
        </p:nvSpPr>
        <p:spPr>
          <a:xfrm>
            <a:off x="72006" y="2447443"/>
            <a:ext cx="487406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Проведіть інтерв'ю з кожним із типових користувачів.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397E50-1220-4F23-8E76-35D5727BD1B9}"/>
              </a:ext>
            </a:extLst>
          </p:cNvPr>
          <p:cNvSpPr txBox="1"/>
          <p:nvPr/>
        </p:nvSpPr>
        <p:spPr>
          <a:xfrm>
            <a:off x="72006" y="4365445"/>
            <a:ext cx="487406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Проведіть спостереження за тим, як зараз працюють користувачі</a:t>
            </a: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target market&quot;">
            <a:extLst>
              <a:ext uri="{FF2B5EF4-FFF2-40B4-BE49-F238E27FC236}">
                <a16:creationId xmlns:a16="http://schemas.microsoft.com/office/drawing/2014/main" xmlns="" id="{0A2AA670-ACF1-4B8D-869F-6884927A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326" y="3746500"/>
            <a:ext cx="3859574" cy="22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53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Аналіз потреб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72007" y="182210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вам запам'яталось найбільше?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A45F9-26C8-4B24-86E6-516ADC8C5F16}"/>
              </a:ext>
            </a:extLst>
          </p:cNvPr>
          <p:cNvSpPr txBox="1"/>
          <p:nvPr/>
        </p:nvSpPr>
        <p:spPr>
          <a:xfrm>
            <a:off x="72006" y="244744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що ви звернули увагу при спостереженні?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397E50-1220-4F23-8E76-35D5727BD1B9}"/>
              </a:ext>
            </a:extLst>
          </p:cNvPr>
          <p:cNvSpPr txBox="1"/>
          <p:nvPr/>
        </p:nvSpPr>
        <p:spPr>
          <a:xfrm>
            <a:off x="72006" y="3072783"/>
            <a:ext cx="623527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говорили користувачі? Що їм найбільше потрібно? Що їм найбільше заважає?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A940C6-CB51-4CB8-A7E8-5C1770FAE1C8}"/>
              </a:ext>
            </a:extLst>
          </p:cNvPr>
          <p:cNvSpPr txBox="1"/>
          <p:nvPr/>
        </p:nvSpPr>
        <p:spPr>
          <a:xfrm>
            <a:off x="72006" y="4996754"/>
            <a:ext cx="623527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Згрупуйте отримані результати, об'єднайте в групи.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9027F7-200D-4D45-B5C8-F72686113D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3860" y="3517899"/>
            <a:ext cx="4207334" cy="24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32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Мозковий штурм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61AD6-C74C-4665-A484-2BBC1020B35E}"/>
              </a:ext>
            </a:extLst>
          </p:cNvPr>
          <p:cNvSpPr txBox="1"/>
          <p:nvPr/>
        </p:nvSpPr>
        <p:spPr>
          <a:xfrm>
            <a:off x="72007" y="1822103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Генерування можливих рішень</a:t>
            </a:r>
          </a:p>
        </p:txBody>
      </p:sp>
      <p:pic>
        <p:nvPicPr>
          <p:cNvPr id="9220" name="Picture 4" descr="Ð ÐµÐ·ÑÐ»ÑÑÐ°Ñ Ð¿Ð¾ÑÑÐºÑ Ð·Ð¾Ð±ÑÐ°Ð¶ÐµÐ½Ñ Ð·Ð° Ð·Ð°Ð¿Ð¸ÑÐ¾Ð¼ &quot;ÐÐ¾Ð·ÐºÐ¾Ð²Ð¸Ð¹ ÑÑÑÑÐ¼&quot;">
            <a:extLst>
              <a:ext uri="{FF2B5EF4-FFF2-40B4-BE49-F238E27FC236}">
                <a16:creationId xmlns:a16="http://schemas.microsoft.com/office/drawing/2014/main" xmlns="" id="{F8AA63A3-FDD9-4E68-9773-F0B5BF28E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2" b="17451"/>
          <a:stretch/>
        </p:blipFill>
        <p:spPr bwMode="auto">
          <a:xfrm>
            <a:off x="2333366" y="3055428"/>
            <a:ext cx="2873634" cy="20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 ÐµÐ·ÑÐ»ÑÑÐ°Ñ Ð¿Ð¾ÑÑÐºÑ Ð·Ð¾Ð±ÑÐ°Ð¶ÐµÐ½Ñ Ð·Ð° Ð·Ð°Ð¿Ð¸ÑÐ¾Ð¼ &quot;ÐÐ¾Ð·ÐºÐ¾Ð²Ð¸Ð¹ ÑÑÑÑÐ¼&quot;">
            <a:extLst>
              <a:ext uri="{FF2B5EF4-FFF2-40B4-BE49-F238E27FC236}">
                <a16:creationId xmlns:a16="http://schemas.microsoft.com/office/drawing/2014/main" xmlns="" id="{D32A3DCE-057B-43D8-B8AE-F205B9F9B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0" t="17389" r="39035" b="7610"/>
          <a:stretch/>
        </p:blipFill>
        <p:spPr bwMode="auto">
          <a:xfrm>
            <a:off x="7597659" y="3182513"/>
            <a:ext cx="2778241" cy="24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0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Прототип</a:t>
            </a: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¿ÑÐ¾ÑÐ¾ÑÐ¸Ð¿ Ð²ÐµÐºÑÐ¾Ñ&quot;">
            <a:extLst>
              <a:ext uri="{FF2B5EF4-FFF2-40B4-BE49-F238E27FC236}">
                <a16:creationId xmlns:a16="http://schemas.microsoft.com/office/drawing/2014/main" xmlns="" id="{C2748C4F-4BCE-4415-B962-18F52BA39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85" b="5607"/>
          <a:stretch/>
        </p:blipFill>
        <p:spPr bwMode="auto">
          <a:xfrm>
            <a:off x="2464377" y="1861059"/>
            <a:ext cx="7263245" cy="46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2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ігрового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Тестування прототипу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8D6BC373-9D4D-4A65-AD7E-9491DB149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10916495"/>
              </p:ext>
            </p:extLst>
          </p:nvPr>
        </p:nvGraphicFramePr>
        <p:xfrm>
          <a:off x="2234584" y="1813078"/>
          <a:ext cx="6118551" cy="47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585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101155</TotalTime>
  <Words>240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Створення ігрового проекту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819</cp:revision>
  <dcterms:created xsi:type="dcterms:W3CDTF">2016-06-06T19:48:43Z</dcterms:created>
  <dcterms:modified xsi:type="dcterms:W3CDTF">2020-04-06T16:11:59Z</dcterms:modified>
</cp:coreProperties>
</file>