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7" r:id="rId2"/>
    <p:sldId id="315" r:id="rId3"/>
    <p:sldId id="332" r:id="rId4"/>
    <p:sldId id="331" r:id="rId5"/>
    <p:sldId id="333" r:id="rId6"/>
    <p:sldId id="334" r:id="rId7"/>
    <p:sldId id="335" r:id="rId8"/>
    <p:sldId id="27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C8730"/>
    <a:srgbClr val="008000"/>
    <a:srgbClr val="FF3399"/>
    <a:srgbClr val="9900CC"/>
    <a:srgbClr val="FF0066"/>
    <a:srgbClr val="3C1DF7"/>
    <a:srgbClr val="53EA3A"/>
    <a:srgbClr val="3399FF"/>
    <a:srgbClr val="FA2812"/>
    <a:srgbClr val="FB4D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60"/>
  </p:normalViewPr>
  <p:slideViewPr>
    <p:cSldViewPr snapToGrid="0">
      <p:cViewPr>
        <p:scale>
          <a:sx n="70" d="100"/>
          <a:sy n="7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F252A-3683-4DB7-B37C-7F7F353B09C9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A5143-00F1-47A9-8FA9-4B33AE68B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1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A5143-00F1-47A9-8FA9-4B33AE68B18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39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FC629-072F-4D8B-BC73-E9C7958871F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DFAF-25E5-4781-BF36-B8A3254A969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gif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Горизонтальный свиток 15"/>
          <p:cNvSpPr/>
          <p:nvPr/>
        </p:nvSpPr>
        <p:spPr>
          <a:xfrm>
            <a:off x="736270" y="942187"/>
            <a:ext cx="10524338" cy="4419600"/>
          </a:xfrm>
          <a:prstGeom prst="horizontalScroll">
            <a:avLst/>
          </a:prstGeom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Кодування</a:t>
            </a:r>
            <a:r>
              <a:rPr lang="ru-RU" sz="6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6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інформації</a:t>
            </a:r>
            <a:r>
              <a:rPr lang="ru-RU" sz="6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sz="6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Кодування</a:t>
            </a:r>
            <a:r>
              <a:rPr lang="ru-RU" sz="6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та </a:t>
            </a:r>
            <a:r>
              <a:rPr lang="ru-RU" sz="6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декодування</a:t>
            </a:r>
            <a:r>
              <a:rPr lang="ru-RU" sz="6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6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інформації</a:t>
            </a:r>
            <a:r>
              <a:rPr lang="ru-RU" sz="6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8231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29735" y="31960"/>
            <a:ext cx="8354295" cy="909822"/>
          </a:xfrm>
          <a:prstGeom prst="roundRect">
            <a:avLst/>
          </a:prstGeom>
          <a:blipFill dpi="0" rotWithShape="0">
            <a:blip r:embed="rId3" cstate="print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Кодування інформації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3477" y="1140134"/>
            <a:ext cx="10131214" cy="1199305"/>
          </a:xfrm>
          <a:prstGeom prst="roundRect">
            <a:avLst/>
          </a:prstGeom>
          <a:blipFill dpi="0" rotWithShape="0">
            <a:blip r:embed="rId3" cstate="print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Інформацію можна </a:t>
            </a:r>
            <a:r>
              <a:rPr lang="uk-UA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подати </a:t>
            </a:r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не тільки за допомогою звичних нам букв. Будь яку інформацію можна подати за </a:t>
            </a:r>
            <a:r>
              <a:rPr lang="uk-UA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допомогою жестів, умовних сигналів, інших символів.</a:t>
            </a:r>
          </a:p>
        </p:txBody>
      </p:sp>
      <p:pic>
        <p:nvPicPr>
          <p:cNvPr id="22" name="Picture 4" descr="http://oratorprofi.ru/wp-content/uploads/2012/08/Zhesty-orato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389" y="2868417"/>
            <a:ext cx="3276139" cy="3276139"/>
          </a:xfrm>
          <a:prstGeom prst="rect">
            <a:avLst/>
          </a:prstGeom>
          <a:noFill/>
          <a:ln w="3810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4800" y="5360015"/>
            <a:ext cx="4844164" cy="1465627"/>
          </a:xfrm>
          <a:prstGeom prst="rect">
            <a:avLst/>
          </a:prstGeom>
          <a:noFill/>
          <a:ln w="3810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0448" y="2743200"/>
            <a:ext cx="3264399" cy="3990708"/>
          </a:xfrm>
          <a:prstGeom prst="rect">
            <a:avLst/>
          </a:prstGeom>
          <a:noFill/>
          <a:ln w="3810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 ÐµÐ·ÑÐ»ÑÑÐ°Ñ Ð¿Ð¾ÑÑÐºÑ Ð·Ð¾Ð±ÑÐ°Ð¶ÐµÐ½Ñ Ð·Ð° Ð·Ð°Ð¿Ð¸ÑÐ¾Ð¼ &quot;Ð¿ÑÐ¸ÐºÐ»Ð°Ð´Ð¸ ÐºÐ¾Ð´ÑÐ²Ð°Ð½Ð½Ñ ÑÐ½ÑÐ¾ÑÐ¼Ð°ÑÑÑ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151" y="2909360"/>
            <a:ext cx="4810097" cy="2319155"/>
          </a:xfrm>
          <a:prstGeom prst="rect">
            <a:avLst/>
          </a:prstGeom>
          <a:noFill/>
          <a:ln w="3810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55542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29735" y="31960"/>
            <a:ext cx="8354295" cy="909822"/>
          </a:xfrm>
          <a:prstGeom prst="roundRect">
            <a:avLst/>
          </a:prstGeom>
          <a:blipFill dpi="0" rotWithShape="0">
            <a:blip r:embed="rId3" cstate="print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Кодування інформації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3477" y="1140135"/>
            <a:ext cx="7438421" cy="503840"/>
          </a:xfrm>
          <a:prstGeom prst="roundRect">
            <a:avLst/>
          </a:prstGeom>
          <a:blipFill dpi="0" rotWithShape="0">
            <a:blip r:embed="rId3" cstate="print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 й самі можете закодувати будь яку інформацію.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180" y="3818603"/>
            <a:ext cx="3564120" cy="2686883"/>
          </a:xfrm>
          <a:prstGeom prst="rect">
            <a:avLst/>
          </a:prstGeom>
          <a:noFill/>
          <a:ln w="3810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8905" y="2078030"/>
            <a:ext cx="2495550" cy="1676400"/>
          </a:xfrm>
          <a:prstGeom prst="rect">
            <a:avLst/>
          </a:prstGeom>
          <a:noFill/>
          <a:ln w="3810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793" y="4557800"/>
            <a:ext cx="1666875" cy="1666875"/>
          </a:xfrm>
          <a:prstGeom prst="rect">
            <a:avLst/>
          </a:prstGeom>
          <a:noFill/>
          <a:ln w="3810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7793" y="1661350"/>
            <a:ext cx="3336471" cy="1868424"/>
          </a:xfrm>
          <a:prstGeom prst="rect">
            <a:avLst/>
          </a:prstGeom>
          <a:noFill/>
          <a:ln w="3810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19200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29735" y="31960"/>
            <a:ext cx="8354295" cy="909822"/>
          </a:xfrm>
          <a:prstGeom prst="roundRect">
            <a:avLst/>
          </a:prstGeom>
          <a:blipFill dpi="0" rotWithShape="0">
            <a:blip r:embed="rId3" cstate="print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Кодування інформації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3477" y="1140134"/>
            <a:ext cx="10131214" cy="1199305"/>
          </a:xfrm>
          <a:prstGeom prst="roundRect">
            <a:avLst/>
          </a:prstGeom>
          <a:blipFill dpi="0" rotWithShape="0">
            <a:blip r:embed="rId3" cstate="print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Працюючи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за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комп'ютером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ти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вводиш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з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клавіатури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букви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цифри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та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інші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символи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 Вони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потрапляють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у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пам'ять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комп'ютера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у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вигляді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кодів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(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послідовності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0 і 1) і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зберігаються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там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закодованими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286" y="2610861"/>
            <a:ext cx="5810086" cy="4247139"/>
          </a:xfrm>
          <a:prstGeom prst="rect">
            <a:avLst/>
          </a:prstGeom>
          <a:noFill/>
          <a:ln w="3810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32655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29735" y="31960"/>
            <a:ext cx="8354295" cy="909822"/>
          </a:xfrm>
          <a:prstGeom prst="roundRect">
            <a:avLst/>
          </a:prstGeom>
          <a:blipFill dpi="0" rotWithShape="0">
            <a:blip r:embed="rId3" cstate="print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Кодування інформації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3477" y="1132404"/>
            <a:ext cx="10131214" cy="949315"/>
          </a:xfrm>
          <a:prstGeom prst="roundRect">
            <a:avLst/>
          </a:prstGeom>
          <a:blipFill dpi="0" rotWithShape="0">
            <a:blip r:embed="rId3" cstate="print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У такому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коді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кожна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з цифр 0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або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1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називається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біт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, а код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завдовжки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у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вісім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бітів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називається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байт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727" y="2295525"/>
            <a:ext cx="6076950" cy="4562475"/>
          </a:xfrm>
          <a:prstGeom prst="rect">
            <a:avLst/>
          </a:prstGeom>
          <a:noFill/>
          <a:ln w="3810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72754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60438" y="5013506"/>
            <a:ext cx="2432690" cy="242848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929735" y="31960"/>
            <a:ext cx="8354295" cy="909822"/>
          </a:xfrm>
          <a:prstGeom prst="roundRect">
            <a:avLst/>
          </a:prstGeom>
          <a:blipFill dpi="0" rotWithShape="0">
            <a:blip r:embed="rId4" cstate="print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Кодування інформації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3477" y="1132404"/>
            <a:ext cx="10131214" cy="949315"/>
          </a:xfrm>
          <a:prstGeom prst="roundRect">
            <a:avLst/>
          </a:prstGeom>
          <a:blipFill dpi="0" rotWithShape="0">
            <a:blip r:embed="rId4" cstate="print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Кодування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—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це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перетворення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повідомлень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у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зручну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для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передавання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зберігання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та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опрацювання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форму.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728" y="2421154"/>
            <a:ext cx="5045413" cy="4012680"/>
          </a:xfrm>
          <a:prstGeom prst="rect">
            <a:avLst/>
          </a:prstGeom>
          <a:noFill/>
          <a:ln w="3810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871" y="3957751"/>
            <a:ext cx="4762500" cy="1800225"/>
          </a:xfrm>
          <a:prstGeom prst="rect">
            <a:avLst/>
          </a:prstGeom>
          <a:noFill/>
          <a:ln w="3810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005406" y="2323878"/>
            <a:ext cx="4543075" cy="1508820"/>
          </a:xfrm>
          <a:prstGeom prst="roundRect">
            <a:avLst/>
          </a:prstGeom>
          <a:blipFill dpi="0" rotWithShape="0">
            <a:blip r:embed="rId7" cstate="print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Перетворення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закодованих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повідомлень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у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зрозумілий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вигляд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називають</a:t>
            </a:r>
            <a:r>
              <a:rPr lang="ru-RU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ru-RU" sz="2400" b="1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декодуванням</a:t>
            </a:r>
            <a:r>
              <a:rPr lang="ru-RU" sz="24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34818" y="5980515"/>
            <a:ext cx="1903493" cy="754410"/>
          </a:xfrm>
          <a:prstGeom prst="roundRect">
            <a:avLst/>
          </a:prstGeom>
          <a:blipFill dpi="0" rotWithShape="0">
            <a:blip r:embed="rId8" cstate="print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ХОМ’ЯК</a:t>
            </a:r>
            <a:endParaRPr lang="ru-RU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76726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448" y="405452"/>
            <a:ext cx="8882600" cy="94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10" t="5271" r="4630"/>
          <a:stretch>
            <a:fillRect/>
          </a:stretch>
        </p:blipFill>
        <p:spPr bwMode="auto">
          <a:xfrm>
            <a:off x="0" y="1473958"/>
            <a:ext cx="9253182" cy="89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778" y="2513463"/>
            <a:ext cx="15811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0736" y="2556467"/>
            <a:ext cx="1971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5736" y="4810125"/>
            <a:ext cx="19907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0239" y="2522179"/>
            <a:ext cx="2014043" cy="20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6878472" y="2470245"/>
            <a:ext cx="5131558" cy="3998794"/>
          </a:xfrm>
          <a:prstGeom prst="cloudCallout">
            <a:avLst>
              <a:gd name="adj1" fmla="val -41066"/>
              <a:gd name="adj2" fmla="val -4552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Batang" pitchFamily="18" charset="-127"/>
                <a:ea typeface="Batang" pitchFamily="18" charset="-127"/>
              </a:rPr>
              <a:t>Розкодуй повідомлення використовуючи  таблиці кодування  презентації та свій телефон!</a:t>
            </a:r>
            <a:endParaRPr lang="uk-UA" sz="28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68226" y="629391"/>
            <a:ext cx="9203960" cy="5676405"/>
          </a:xfrm>
          <a:prstGeom prst="roundRect">
            <a:avLst/>
          </a:prstGeom>
          <a:blipFill dpi="0" rotWithShape="0">
            <a:blip r:embed="rId2" cstate="print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0" dirty="0" smtClean="0">
                <a:ln>
                  <a:solidFill>
                    <a:srgbClr val="9C8730"/>
                  </a:solidFill>
                </a:ln>
                <a:solidFill>
                  <a:srgbClr val="9C873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Дякую за увагу!</a:t>
            </a:r>
            <a:endParaRPr lang="ru-RU" sz="15000" dirty="0">
              <a:ln>
                <a:solidFill>
                  <a:srgbClr val="9C8730"/>
                </a:solidFill>
              </a:ln>
              <a:solidFill>
                <a:srgbClr val="9C873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096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4441</TotalTime>
  <Words>148</Words>
  <Application>Microsoft Office PowerPoint</Application>
  <PresentationFormat>Произвольный</PresentationFormat>
  <Paragraphs>19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Інна Корпан</dc:creator>
  <cp:lastModifiedBy>Anna</cp:lastModifiedBy>
  <cp:revision>130</cp:revision>
  <dcterms:created xsi:type="dcterms:W3CDTF">2015-12-26T12:01:52Z</dcterms:created>
  <dcterms:modified xsi:type="dcterms:W3CDTF">2020-05-12T15:22:20Z</dcterms:modified>
</cp:coreProperties>
</file>