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266" r:id="rId3"/>
    <p:sldId id="269" r:id="rId4"/>
    <p:sldId id="271" r:id="rId5"/>
    <p:sldId id="270" r:id="rId6"/>
    <p:sldId id="276" r:id="rId7"/>
    <p:sldId id="278" r:id="rId8"/>
    <p:sldId id="279" r:id="rId9"/>
    <p:sldId id="282" r:id="rId10"/>
    <p:sldId id="268" r:id="rId11"/>
    <p:sldId id="272" r:id="rId12"/>
    <p:sldId id="273" r:id="rId13"/>
    <p:sldId id="293" r:id="rId14"/>
    <p:sldId id="281" r:id="rId15"/>
    <p:sldId id="283" r:id="rId16"/>
    <p:sldId id="291" r:id="rId17"/>
    <p:sldId id="280" r:id="rId18"/>
    <p:sldId id="289" r:id="rId19"/>
    <p:sldId id="292" r:id="rId20"/>
    <p:sldId id="290" r:id="rId21"/>
    <p:sldId id="285" r:id="rId22"/>
    <p:sldId id="287" r:id="rId23"/>
    <p:sldId id="274" r:id="rId24"/>
    <p:sldId id="275" r:id="rId25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2" autoAdjust="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310EC-014B-471A-980E-56ABBD47D3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97FDB-8554-4235-ABBC-803EE1F1E3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713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310EC-014B-471A-980E-56ABBD47D3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97FDB-8554-4235-ABBC-803EE1F1E3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253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310EC-014B-471A-980E-56ABBD47D3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97FDB-8554-4235-ABBC-803EE1F1E3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124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310EC-014B-471A-980E-56ABBD47D3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97FDB-8554-4235-ABBC-803EE1F1E3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298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310EC-014B-471A-980E-56ABBD47D3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97FDB-8554-4235-ABBC-803EE1F1E3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183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310EC-014B-471A-980E-56ABBD47D3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97FDB-8554-4235-ABBC-803EE1F1E3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658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310EC-014B-471A-980E-56ABBD47D3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97FDB-8554-4235-ABBC-803EE1F1E3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338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310EC-014B-471A-980E-56ABBD47D3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97FDB-8554-4235-ABBC-803EE1F1E3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641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310EC-014B-471A-980E-56ABBD47D3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97FDB-8554-4235-ABBC-803EE1F1E3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316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310EC-014B-471A-980E-56ABBD47D3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97FDB-8554-4235-ABBC-803EE1F1E3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105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310EC-014B-471A-980E-56ABBD47D3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97FDB-8554-4235-ABBC-803EE1F1E3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986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3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310EC-014B-471A-980E-56ABBD47D3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97FDB-8554-4235-ABBC-803EE1F1E3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476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edg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26" Type="http://schemas.openxmlformats.org/officeDocument/2006/relationships/image" Target="../media/image23.jpg"/><Relationship Id="rId39" Type="http://schemas.openxmlformats.org/officeDocument/2006/relationships/image" Target="../media/image36.png"/><Relationship Id="rId21" Type="http://schemas.openxmlformats.org/officeDocument/2006/relationships/image" Target="../media/image20.png"/><Relationship Id="rId34" Type="http://schemas.openxmlformats.org/officeDocument/2006/relationships/image" Target="../media/image31.jpeg"/><Relationship Id="rId42" Type="http://schemas.openxmlformats.org/officeDocument/2006/relationships/image" Target="../media/image39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6" Type="http://schemas.openxmlformats.org/officeDocument/2006/relationships/image" Target="../media/image16.jpeg"/><Relationship Id="rId20" Type="http://schemas.microsoft.com/office/2007/relationships/hdphoto" Target="../media/hdphoto1.wdp"/><Relationship Id="rId29" Type="http://schemas.openxmlformats.org/officeDocument/2006/relationships/image" Target="../media/image26.png"/><Relationship Id="rId41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2.jpeg"/><Relationship Id="rId32" Type="http://schemas.openxmlformats.org/officeDocument/2006/relationships/image" Target="../media/image29.png"/><Relationship Id="rId37" Type="http://schemas.openxmlformats.org/officeDocument/2006/relationships/image" Target="../media/image34.png"/><Relationship Id="rId40" Type="http://schemas.openxmlformats.org/officeDocument/2006/relationships/image" Target="../media/image37.pn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36" Type="http://schemas.openxmlformats.org/officeDocument/2006/relationships/image" Target="../media/image33.pn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31" Type="http://schemas.openxmlformats.org/officeDocument/2006/relationships/image" Target="../media/image28.jpeg"/><Relationship Id="rId44" Type="http://schemas.microsoft.com/office/2007/relationships/hdphoto" Target="../media/hdphoto4.wdp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microsoft.com/office/2007/relationships/hdphoto" Target="../media/hdphoto2.wdp"/><Relationship Id="rId27" Type="http://schemas.openxmlformats.org/officeDocument/2006/relationships/image" Target="../media/image24.jpg"/><Relationship Id="rId30" Type="http://schemas.openxmlformats.org/officeDocument/2006/relationships/image" Target="../media/image27.jpeg"/><Relationship Id="rId35" Type="http://schemas.openxmlformats.org/officeDocument/2006/relationships/image" Target="../media/image32.png"/><Relationship Id="rId43" Type="http://schemas.openxmlformats.org/officeDocument/2006/relationships/image" Target="../media/image40.jpeg"/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5" Type="http://schemas.microsoft.com/office/2007/relationships/hdphoto" Target="../media/hdphoto3.wdp"/><Relationship Id="rId33" Type="http://schemas.openxmlformats.org/officeDocument/2006/relationships/image" Target="../media/image30.png"/><Relationship Id="rId38" Type="http://schemas.openxmlformats.org/officeDocument/2006/relationships/image" Target="../media/image35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26" Type="http://schemas.openxmlformats.org/officeDocument/2006/relationships/image" Target="../media/image23.jpg"/><Relationship Id="rId39" Type="http://schemas.openxmlformats.org/officeDocument/2006/relationships/image" Target="../media/image36.png"/><Relationship Id="rId21" Type="http://schemas.openxmlformats.org/officeDocument/2006/relationships/image" Target="../media/image20.png"/><Relationship Id="rId34" Type="http://schemas.openxmlformats.org/officeDocument/2006/relationships/image" Target="../media/image31.jpeg"/><Relationship Id="rId42" Type="http://schemas.openxmlformats.org/officeDocument/2006/relationships/image" Target="../media/image39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6" Type="http://schemas.openxmlformats.org/officeDocument/2006/relationships/image" Target="../media/image16.jpeg"/><Relationship Id="rId20" Type="http://schemas.microsoft.com/office/2007/relationships/hdphoto" Target="../media/hdphoto1.wdp"/><Relationship Id="rId29" Type="http://schemas.openxmlformats.org/officeDocument/2006/relationships/image" Target="../media/image26.png"/><Relationship Id="rId41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2.jpeg"/><Relationship Id="rId32" Type="http://schemas.openxmlformats.org/officeDocument/2006/relationships/image" Target="../media/image29.png"/><Relationship Id="rId37" Type="http://schemas.openxmlformats.org/officeDocument/2006/relationships/image" Target="../media/image34.png"/><Relationship Id="rId40" Type="http://schemas.openxmlformats.org/officeDocument/2006/relationships/image" Target="../media/image37.pn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36" Type="http://schemas.openxmlformats.org/officeDocument/2006/relationships/image" Target="../media/image33.pn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31" Type="http://schemas.openxmlformats.org/officeDocument/2006/relationships/image" Target="../media/image28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microsoft.com/office/2007/relationships/hdphoto" Target="../media/hdphoto2.wdp"/><Relationship Id="rId27" Type="http://schemas.openxmlformats.org/officeDocument/2006/relationships/image" Target="../media/image24.jpg"/><Relationship Id="rId30" Type="http://schemas.openxmlformats.org/officeDocument/2006/relationships/image" Target="../media/image27.jpeg"/><Relationship Id="rId35" Type="http://schemas.openxmlformats.org/officeDocument/2006/relationships/image" Target="../media/image32.png"/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5" Type="http://schemas.microsoft.com/office/2007/relationships/hdphoto" Target="../media/hdphoto3.wdp"/><Relationship Id="rId33" Type="http://schemas.openxmlformats.org/officeDocument/2006/relationships/image" Target="../media/image30.png"/><Relationship Id="rId38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26" Type="http://schemas.openxmlformats.org/officeDocument/2006/relationships/image" Target="../media/image23.jpg"/><Relationship Id="rId39" Type="http://schemas.openxmlformats.org/officeDocument/2006/relationships/image" Target="../media/image36.png"/><Relationship Id="rId21" Type="http://schemas.openxmlformats.org/officeDocument/2006/relationships/image" Target="../media/image20.png"/><Relationship Id="rId34" Type="http://schemas.openxmlformats.org/officeDocument/2006/relationships/image" Target="../media/image31.jpeg"/><Relationship Id="rId42" Type="http://schemas.openxmlformats.org/officeDocument/2006/relationships/image" Target="../media/image39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6" Type="http://schemas.openxmlformats.org/officeDocument/2006/relationships/image" Target="../media/image16.jpe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2.jpeg"/><Relationship Id="rId32" Type="http://schemas.openxmlformats.org/officeDocument/2006/relationships/image" Target="../media/image29.png"/><Relationship Id="rId37" Type="http://schemas.openxmlformats.org/officeDocument/2006/relationships/image" Target="../media/image34.png"/><Relationship Id="rId40" Type="http://schemas.openxmlformats.org/officeDocument/2006/relationships/image" Target="../media/image37.png"/><Relationship Id="rId45" Type="http://schemas.openxmlformats.org/officeDocument/2006/relationships/image" Target="../media/image58.jp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36" Type="http://schemas.openxmlformats.org/officeDocument/2006/relationships/image" Target="../media/image33.pn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31" Type="http://schemas.openxmlformats.org/officeDocument/2006/relationships/image" Target="../media/image28.jpeg"/><Relationship Id="rId44" Type="http://schemas.openxmlformats.org/officeDocument/2006/relationships/image" Target="../media/image57.jp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microsoft.com/office/2007/relationships/hdphoto" Target="../media/hdphoto2.wdp"/><Relationship Id="rId27" Type="http://schemas.openxmlformats.org/officeDocument/2006/relationships/image" Target="../media/image24.jpg"/><Relationship Id="rId30" Type="http://schemas.openxmlformats.org/officeDocument/2006/relationships/image" Target="../media/image27.jpeg"/><Relationship Id="rId35" Type="http://schemas.openxmlformats.org/officeDocument/2006/relationships/image" Target="../media/image32.png"/><Relationship Id="rId43" Type="http://schemas.openxmlformats.org/officeDocument/2006/relationships/image" Target="../media/image56.jpg"/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5" Type="http://schemas.microsoft.com/office/2007/relationships/hdphoto" Target="../media/hdphoto3.wdp"/><Relationship Id="rId33" Type="http://schemas.openxmlformats.org/officeDocument/2006/relationships/image" Target="../media/image30.png"/><Relationship Id="rId38" Type="http://schemas.openxmlformats.org/officeDocument/2006/relationships/image" Target="../media/image35.png"/><Relationship Id="rId20" Type="http://schemas.microsoft.com/office/2007/relationships/hdphoto" Target="../media/hdphoto1.wdp"/><Relationship Id="rId41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26" Type="http://schemas.openxmlformats.org/officeDocument/2006/relationships/image" Target="../media/image23.jpg"/><Relationship Id="rId39" Type="http://schemas.openxmlformats.org/officeDocument/2006/relationships/image" Target="../media/image36.png"/><Relationship Id="rId21" Type="http://schemas.openxmlformats.org/officeDocument/2006/relationships/image" Target="../media/image20.png"/><Relationship Id="rId34" Type="http://schemas.openxmlformats.org/officeDocument/2006/relationships/image" Target="../media/image31.jpeg"/><Relationship Id="rId42" Type="http://schemas.openxmlformats.org/officeDocument/2006/relationships/image" Target="../media/image39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6" Type="http://schemas.openxmlformats.org/officeDocument/2006/relationships/image" Target="../media/image16.jpeg"/><Relationship Id="rId20" Type="http://schemas.microsoft.com/office/2007/relationships/hdphoto" Target="../media/hdphoto1.wdp"/><Relationship Id="rId29" Type="http://schemas.openxmlformats.org/officeDocument/2006/relationships/image" Target="../media/image26.png"/><Relationship Id="rId41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2.jpeg"/><Relationship Id="rId32" Type="http://schemas.openxmlformats.org/officeDocument/2006/relationships/image" Target="../media/image29.png"/><Relationship Id="rId37" Type="http://schemas.openxmlformats.org/officeDocument/2006/relationships/image" Target="../media/image34.png"/><Relationship Id="rId40" Type="http://schemas.openxmlformats.org/officeDocument/2006/relationships/image" Target="../media/image37.pn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36" Type="http://schemas.openxmlformats.org/officeDocument/2006/relationships/image" Target="../media/image33.pn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31" Type="http://schemas.openxmlformats.org/officeDocument/2006/relationships/image" Target="../media/image28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microsoft.com/office/2007/relationships/hdphoto" Target="../media/hdphoto2.wdp"/><Relationship Id="rId27" Type="http://schemas.openxmlformats.org/officeDocument/2006/relationships/image" Target="../media/image24.jpg"/><Relationship Id="rId30" Type="http://schemas.openxmlformats.org/officeDocument/2006/relationships/image" Target="../media/image27.jpeg"/><Relationship Id="rId35" Type="http://schemas.openxmlformats.org/officeDocument/2006/relationships/image" Target="../media/image32.png"/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5" Type="http://schemas.microsoft.com/office/2007/relationships/hdphoto" Target="../media/hdphoto3.wdp"/><Relationship Id="rId33" Type="http://schemas.openxmlformats.org/officeDocument/2006/relationships/image" Target="../media/image30.png"/><Relationship Id="rId38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26" Type="http://schemas.openxmlformats.org/officeDocument/2006/relationships/image" Target="../media/image23.jpg"/><Relationship Id="rId39" Type="http://schemas.openxmlformats.org/officeDocument/2006/relationships/image" Target="../media/image36.png"/><Relationship Id="rId21" Type="http://schemas.openxmlformats.org/officeDocument/2006/relationships/image" Target="../media/image20.png"/><Relationship Id="rId34" Type="http://schemas.openxmlformats.org/officeDocument/2006/relationships/image" Target="../media/image31.jpeg"/><Relationship Id="rId42" Type="http://schemas.openxmlformats.org/officeDocument/2006/relationships/image" Target="../media/image39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6" Type="http://schemas.openxmlformats.org/officeDocument/2006/relationships/image" Target="../media/image16.jpe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2.jpeg"/><Relationship Id="rId32" Type="http://schemas.openxmlformats.org/officeDocument/2006/relationships/image" Target="../media/image29.png"/><Relationship Id="rId37" Type="http://schemas.openxmlformats.org/officeDocument/2006/relationships/image" Target="../media/image34.png"/><Relationship Id="rId40" Type="http://schemas.openxmlformats.org/officeDocument/2006/relationships/image" Target="../media/image37.png"/><Relationship Id="rId45" Type="http://schemas.openxmlformats.org/officeDocument/2006/relationships/image" Target="../media/image60.jpe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36" Type="http://schemas.openxmlformats.org/officeDocument/2006/relationships/image" Target="../media/image33.pn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31" Type="http://schemas.openxmlformats.org/officeDocument/2006/relationships/image" Target="../media/image28.jpeg"/><Relationship Id="rId44" Type="http://schemas.microsoft.com/office/2007/relationships/hdphoto" Target="../media/hdphoto11.wdp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microsoft.com/office/2007/relationships/hdphoto" Target="../media/hdphoto2.wdp"/><Relationship Id="rId27" Type="http://schemas.openxmlformats.org/officeDocument/2006/relationships/image" Target="../media/image24.jpg"/><Relationship Id="rId30" Type="http://schemas.openxmlformats.org/officeDocument/2006/relationships/image" Target="../media/image27.jpeg"/><Relationship Id="rId35" Type="http://schemas.openxmlformats.org/officeDocument/2006/relationships/image" Target="../media/image32.png"/><Relationship Id="rId43" Type="http://schemas.openxmlformats.org/officeDocument/2006/relationships/image" Target="../media/image59.jpeg"/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5" Type="http://schemas.microsoft.com/office/2007/relationships/hdphoto" Target="../media/hdphoto3.wdp"/><Relationship Id="rId33" Type="http://schemas.openxmlformats.org/officeDocument/2006/relationships/image" Target="../media/image30.png"/><Relationship Id="rId38" Type="http://schemas.openxmlformats.org/officeDocument/2006/relationships/image" Target="../media/image35.png"/><Relationship Id="rId46" Type="http://schemas.microsoft.com/office/2007/relationships/hdphoto" Target="../media/hdphoto12.wdp"/><Relationship Id="rId20" Type="http://schemas.microsoft.com/office/2007/relationships/hdphoto" Target="../media/hdphoto1.wdp"/><Relationship Id="rId41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26" Type="http://schemas.openxmlformats.org/officeDocument/2006/relationships/image" Target="../media/image23.jpg"/><Relationship Id="rId39" Type="http://schemas.openxmlformats.org/officeDocument/2006/relationships/image" Target="../media/image36.png"/><Relationship Id="rId21" Type="http://schemas.openxmlformats.org/officeDocument/2006/relationships/image" Target="../media/image20.png"/><Relationship Id="rId34" Type="http://schemas.openxmlformats.org/officeDocument/2006/relationships/image" Target="../media/image31.jpeg"/><Relationship Id="rId42" Type="http://schemas.openxmlformats.org/officeDocument/2006/relationships/image" Target="../media/image39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6" Type="http://schemas.openxmlformats.org/officeDocument/2006/relationships/image" Target="../media/image16.jpeg"/><Relationship Id="rId20" Type="http://schemas.microsoft.com/office/2007/relationships/hdphoto" Target="../media/hdphoto1.wdp"/><Relationship Id="rId29" Type="http://schemas.openxmlformats.org/officeDocument/2006/relationships/image" Target="../media/image26.png"/><Relationship Id="rId41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2.jpeg"/><Relationship Id="rId32" Type="http://schemas.openxmlformats.org/officeDocument/2006/relationships/image" Target="../media/image29.png"/><Relationship Id="rId37" Type="http://schemas.openxmlformats.org/officeDocument/2006/relationships/image" Target="../media/image34.png"/><Relationship Id="rId40" Type="http://schemas.openxmlformats.org/officeDocument/2006/relationships/image" Target="../media/image37.pn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36" Type="http://schemas.openxmlformats.org/officeDocument/2006/relationships/image" Target="../media/image33.pn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31" Type="http://schemas.openxmlformats.org/officeDocument/2006/relationships/image" Target="../media/image28.jpeg"/><Relationship Id="rId44" Type="http://schemas.microsoft.com/office/2007/relationships/hdphoto" Target="../media/hdphoto13.wdp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microsoft.com/office/2007/relationships/hdphoto" Target="../media/hdphoto2.wdp"/><Relationship Id="rId27" Type="http://schemas.openxmlformats.org/officeDocument/2006/relationships/image" Target="../media/image24.jpg"/><Relationship Id="rId30" Type="http://schemas.openxmlformats.org/officeDocument/2006/relationships/image" Target="../media/image27.jpeg"/><Relationship Id="rId35" Type="http://schemas.openxmlformats.org/officeDocument/2006/relationships/image" Target="../media/image32.png"/><Relationship Id="rId43" Type="http://schemas.openxmlformats.org/officeDocument/2006/relationships/image" Target="../media/image61.jpeg"/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5" Type="http://schemas.microsoft.com/office/2007/relationships/hdphoto" Target="../media/hdphoto3.wdp"/><Relationship Id="rId33" Type="http://schemas.openxmlformats.org/officeDocument/2006/relationships/image" Target="../media/image30.png"/><Relationship Id="rId38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26" Type="http://schemas.openxmlformats.org/officeDocument/2006/relationships/image" Target="../media/image23.jpg"/><Relationship Id="rId39" Type="http://schemas.openxmlformats.org/officeDocument/2006/relationships/image" Target="../media/image36.png"/><Relationship Id="rId21" Type="http://schemas.openxmlformats.org/officeDocument/2006/relationships/image" Target="../media/image20.png"/><Relationship Id="rId34" Type="http://schemas.openxmlformats.org/officeDocument/2006/relationships/image" Target="../media/image31.jpeg"/><Relationship Id="rId42" Type="http://schemas.openxmlformats.org/officeDocument/2006/relationships/image" Target="../media/image39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6" Type="http://schemas.openxmlformats.org/officeDocument/2006/relationships/image" Target="../media/image16.jpe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2.jpeg"/><Relationship Id="rId32" Type="http://schemas.openxmlformats.org/officeDocument/2006/relationships/image" Target="../media/image29.png"/><Relationship Id="rId37" Type="http://schemas.openxmlformats.org/officeDocument/2006/relationships/image" Target="../media/image34.png"/><Relationship Id="rId40" Type="http://schemas.openxmlformats.org/officeDocument/2006/relationships/image" Target="../media/image37.png"/><Relationship Id="rId45" Type="http://schemas.openxmlformats.org/officeDocument/2006/relationships/image" Target="../media/image63.jpe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36" Type="http://schemas.openxmlformats.org/officeDocument/2006/relationships/image" Target="../media/image33.pn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31" Type="http://schemas.openxmlformats.org/officeDocument/2006/relationships/image" Target="../media/image28.jpeg"/><Relationship Id="rId44" Type="http://schemas.microsoft.com/office/2007/relationships/hdphoto" Target="../media/hdphoto14.wdp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microsoft.com/office/2007/relationships/hdphoto" Target="../media/hdphoto2.wdp"/><Relationship Id="rId27" Type="http://schemas.openxmlformats.org/officeDocument/2006/relationships/image" Target="../media/image24.jpg"/><Relationship Id="rId30" Type="http://schemas.openxmlformats.org/officeDocument/2006/relationships/image" Target="../media/image27.jpeg"/><Relationship Id="rId35" Type="http://schemas.openxmlformats.org/officeDocument/2006/relationships/image" Target="../media/image32.png"/><Relationship Id="rId43" Type="http://schemas.openxmlformats.org/officeDocument/2006/relationships/image" Target="../media/image62.jpeg"/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5" Type="http://schemas.microsoft.com/office/2007/relationships/hdphoto" Target="../media/hdphoto3.wdp"/><Relationship Id="rId33" Type="http://schemas.openxmlformats.org/officeDocument/2006/relationships/image" Target="../media/image30.png"/><Relationship Id="rId38" Type="http://schemas.openxmlformats.org/officeDocument/2006/relationships/image" Target="../media/image35.png"/><Relationship Id="rId46" Type="http://schemas.microsoft.com/office/2007/relationships/hdphoto" Target="../media/hdphoto15.wdp"/><Relationship Id="rId20" Type="http://schemas.microsoft.com/office/2007/relationships/hdphoto" Target="../media/hdphoto1.wdp"/><Relationship Id="rId41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26" Type="http://schemas.openxmlformats.org/officeDocument/2006/relationships/image" Target="../media/image23.jpg"/><Relationship Id="rId39" Type="http://schemas.openxmlformats.org/officeDocument/2006/relationships/image" Target="../media/image36.png"/><Relationship Id="rId21" Type="http://schemas.openxmlformats.org/officeDocument/2006/relationships/image" Target="../media/image20.png"/><Relationship Id="rId34" Type="http://schemas.openxmlformats.org/officeDocument/2006/relationships/image" Target="../media/image31.jpeg"/><Relationship Id="rId42" Type="http://schemas.openxmlformats.org/officeDocument/2006/relationships/image" Target="../media/image39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6" Type="http://schemas.openxmlformats.org/officeDocument/2006/relationships/image" Target="../media/image16.jpeg"/><Relationship Id="rId20" Type="http://schemas.microsoft.com/office/2007/relationships/hdphoto" Target="../media/hdphoto1.wdp"/><Relationship Id="rId29" Type="http://schemas.openxmlformats.org/officeDocument/2006/relationships/image" Target="../media/image26.png"/><Relationship Id="rId41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2.jpeg"/><Relationship Id="rId32" Type="http://schemas.openxmlformats.org/officeDocument/2006/relationships/image" Target="../media/image29.png"/><Relationship Id="rId37" Type="http://schemas.openxmlformats.org/officeDocument/2006/relationships/image" Target="../media/image34.png"/><Relationship Id="rId40" Type="http://schemas.openxmlformats.org/officeDocument/2006/relationships/image" Target="../media/image37.pn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36" Type="http://schemas.openxmlformats.org/officeDocument/2006/relationships/image" Target="../media/image33.pn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31" Type="http://schemas.openxmlformats.org/officeDocument/2006/relationships/image" Target="../media/image28.jpeg"/><Relationship Id="rId44" Type="http://schemas.microsoft.com/office/2007/relationships/hdphoto" Target="../media/hdphoto16.wdp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microsoft.com/office/2007/relationships/hdphoto" Target="../media/hdphoto2.wdp"/><Relationship Id="rId27" Type="http://schemas.openxmlformats.org/officeDocument/2006/relationships/image" Target="../media/image24.jpg"/><Relationship Id="rId30" Type="http://schemas.openxmlformats.org/officeDocument/2006/relationships/image" Target="../media/image27.jpeg"/><Relationship Id="rId35" Type="http://schemas.openxmlformats.org/officeDocument/2006/relationships/image" Target="../media/image32.png"/><Relationship Id="rId43" Type="http://schemas.openxmlformats.org/officeDocument/2006/relationships/image" Target="../media/image64.jpeg"/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5" Type="http://schemas.microsoft.com/office/2007/relationships/hdphoto" Target="../media/hdphoto3.wdp"/><Relationship Id="rId33" Type="http://schemas.openxmlformats.org/officeDocument/2006/relationships/image" Target="../media/image30.png"/><Relationship Id="rId38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26" Type="http://schemas.openxmlformats.org/officeDocument/2006/relationships/image" Target="../media/image23.jpg"/><Relationship Id="rId39" Type="http://schemas.openxmlformats.org/officeDocument/2006/relationships/image" Target="../media/image36.png"/><Relationship Id="rId21" Type="http://schemas.openxmlformats.org/officeDocument/2006/relationships/image" Target="../media/image20.png"/><Relationship Id="rId34" Type="http://schemas.openxmlformats.org/officeDocument/2006/relationships/image" Target="../media/image31.jpeg"/><Relationship Id="rId42" Type="http://schemas.openxmlformats.org/officeDocument/2006/relationships/image" Target="../media/image39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6" Type="http://schemas.openxmlformats.org/officeDocument/2006/relationships/image" Target="../media/image16.jpe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2.jpeg"/><Relationship Id="rId32" Type="http://schemas.openxmlformats.org/officeDocument/2006/relationships/image" Target="../media/image29.png"/><Relationship Id="rId37" Type="http://schemas.openxmlformats.org/officeDocument/2006/relationships/image" Target="../media/image34.png"/><Relationship Id="rId40" Type="http://schemas.openxmlformats.org/officeDocument/2006/relationships/image" Target="../media/image37.png"/><Relationship Id="rId45" Type="http://schemas.openxmlformats.org/officeDocument/2006/relationships/image" Target="../media/image66.jpe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36" Type="http://schemas.openxmlformats.org/officeDocument/2006/relationships/image" Target="../media/image33.pn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31" Type="http://schemas.openxmlformats.org/officeDocument/2006/relationships/image" Target="../media/image28.jpeg"/><Relationship Id="rId44" Type="http://schemas.microsoft.com/office/2007/relationships/hdphoto" Target="../media/hdphoto17.wdp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microsoft.com/office/2007/relationships/hdphoto" Target="../media/hdphoto2.wdp"/><Relationship Id="rId27" Type="http://schemas.openxmlformats.org/officeDocument/2006/relationships/image" Target="../media/image24.jpg"/><Relationship Id="rId30" Type="http://schemas.openxmlformats.org/officeDocument/2006/relationships/image" Target="../media/image27.jpeg"/><Relationship Id="rId35" Type="http://schemas.openxmlformats.org/officeDocument/2006/relationships/image" Target="../media/image32.png"/><Relationship Id="rId43" Type="http://schemas.openxmlformats.org/officeDocument/2006/relationships/image" Target="../media/image65.jpeg"/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5" Type="http://schemas.microsoft.com/office/2007/relationships/hdphoto" Target="../media/hdphoto3.wdp"/><Relationship Id="rId33" Type="http://schemas.openxmlformats.org/officeDocument/2006/relationships/image" Target="../media/image30.png"/><Relationship Id="rId38" Type="http://schemas.openxmlformats.org/officeDocument/2006/relationships/image" Target="../media/image35.png"/><Relationship Id="rId46" Type="http://schemas.microsoft.com/office/2007/relationships/hdphoto" Target="../media/hdphoto18.wdp"/><Relationship Id="rId20" Type="http://schemas.microsoft.com/office/2007/relationships/hdphoto" Target="../media/hdphoto1.wdp"/><Relationship Id="rId41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26" Type="http://schemas.openxmlformats.org/officeDocument/2006/relationships/image" Target="../media/image23.jpg"/><Relationship Id="rId39" Type="http://schemas.openxmlformats.org/officeDocument/2006/relationships/image" Target="../media/image36.png"/><Relationship Id="rId21" Type="http://schemas.openxmlformats.org/officeDocument/2006/relationships/image" Target="../media/image20.png"/><Relationship Id="rId34" Type="http://schemas.openxmlformats.org/officeDocument/2006/relationships/image" Target="../media/image31.jpeg"/><Relationship Id="rId42" Type="http://schemas.openxmlformats.org/officeDocument/2006/relationships/image" Target="../media/image39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6" Type="http://schemas.openxmlformats.org/officeDocument/2006/relationships/image" Target="../media/image16.jpeg"/><Relationship Id="rId20" Type="http://schemas.microsoft.com/office/2007/relationships/hdphoto" Target="../media/hdphoto1.wdp"/><Relationship Id="rId29" Type="http://schemas.openxmlformats.org/officeDocument/2006/relationships/image" Target="../media/image26.png"/><Relationship Id="rId41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2.jpeg"/><Relationship Id="rId32" Type="http://schemas.openxmlformats.org/officeDocument/2006/relationships/image" Target="../media/image29.png"/><Relationship Id="rId37" Type="http://schemas.openxmlformats.org/officeDocument/2006/relationships/image" Target="../media/image34.png"/><Relationship Id="rId40" Type="http://schemas.openxmlformats.org/officeDocument/2006/relationships/image" Target="../media/image37.pn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36" Type="http://schemas.openxmlformats.org/officeDocument/2006/relationships/image" Target="../media/image33.pn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31" Type="http://schemas.openxmlformats.org/officeDocument/2006/relationships/image" Target="../media/image28.jpeg"/><Relationship Id="rId44" Type="http://schemas.microsoft.com/office/2007/relationships/hdphoto" Target="../media/hdphoto19.wdp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microsoft.com/office/2007/relationships/hdphoto" Target="../media/hdphoto2.wdp"/><Relationship Id="rId27" Type="http://schemas.openxmlformats.org/officeDocument/2006/relationships/image" Target="../media/image24.jpg"/><Relationship Id="rId30" Type="http://schemas.openxmlformats.org/officeDocument/2006/relationships/image" Target="../media/image27.jpeg"/><Relationship Id="rId35" Type="http://schemas.openxmlformats.org/officeDocument/2006/relationships/image" Target="../media/image32.png"/><Relationship Id="rId43" Type="http://schemas.openxmlformats.org/officeDocument/2006/relationships/image" Target="../media/image67.jpeg"/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5" Type="http://schemas.microsoft.com/office/2007/relationships/hdphoto" Target="../media/hdphoto3.wdp"/><Relationship Id="rId33" Type="http://schemas.openxmlformats.org/officeDocument/2006/relationships/image" Target="../media/image30.png"/><Relationship Id="rId38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26" Type="http://schemas.openxmlformats.org/officeDocument/2006/relationships/image" Target="../media/image23.jpg"/><Relationship Id="rId39" Type="http://schemas.openxmlformats.org/officeDocument/2006/relationships/image" Target="../media/image36.png"/><Relationship Id="rId21" Type="http://schemas.openxmlformats.org/officeDocument/2006/relationships/image" Target="../media/image20.png"/><Relationship Id="rId34" Type="http://schemas.openxmlformats.org/officeDocument/2006/relationships/image" Target="../media/image31.jpeg"/><Relationship Id="rId42" Type="http://schemas.openxmlformats.org/officeDocument/2006/relationships/image" Target="../media/image39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6" Type="http://schemas.openxmlformats.org/officeDocument/2006/relationships/image" Target="../media/image16.jpe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2.jpeg"/><Relationship Id="rId32" Type="http://schemas.openxmlformats.org/officeDocument/2006/relationships/image" Target="../media/image29.png"/><Relationship Id="rId37" Type="http://schemas.openxmlformats.org/officeDocument/2006/relationships/image" Target="../media/image34.png"/><Relationship Id="rId40" Type="http://schemas.openxmlformats.org/officeDocument/2006/relationships/image" Target="../media/image37.png"/><Relationship Id="rId45" Type="http://schemas.openxmlformats.org/officeDocument/2006/relationships/image" Target="../media/image69.gif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36" Type="http://schemas.openxmlformats.org/officeDocument/2006/relationships/image" Target="../media/image33.pn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31" Type="http://schemas.openxmlformats.org/officeDocument/2006/relationships/image" Target="../media/image28.jpeg"/><Relationship Id="rId44" Type="http://schemas.microsoft.com/office/2007/relationships/hdphoto" Target="../media/hdphoto20.wdp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microsoft.com/office/2007/relationships/hdphoto" Target="../media/hdphoto2.wdp"/><Relationship Id="rId27" Type="http://schemas.openxmlformats.org/officeDocument/2006/relationships/image" Target="../media/image24.jpg"/><Relationship Id="rId30" Type="http://schemas.openxmlformats.org/officeDocument/2006/relationships/image" Target="../media/image27.jpeg"/><Relationship Id="rId35" Type="http://schemas.openxmlformats.org/officeDocument/2006/relationships/image" Target="../media/image32.png"/><Relationship Id="rId43" Type="http://schemas.openxmlformats.org/officeDocument/2006/relationships/image" Target="../media/image68.png"/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5" Type="http://schemas.microsoft.com/office/2007/relationships/hdphoto" Target="../media/hdphoto3.wdp"/><Relationship Id="rId33" Type="http://schemas.openxmlformats.org/officeDocument/2006/relationships/image" Target="../media/image30.png"/><Relationship Id="rId38" Type="http://schemas.openxmlformats.org/officeDocument/2006/relationships/image" Target="../media/image35.png"/><Relationship Id="rId46" Type="http://schemas.openxmlformats.org/officeDocument/2006/relationships/image" Target="../media/image70.png"/><Relationship Id="rId20" Type="http://schemas.microsoft.com/office/2007/relationships/hdphoto" Target="../media/hdphoto1.wdp"/><Relationship Id="rId41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26" Type="http://schemas.openxmlformats.org/officeDocument/2006/relationships/image" Target="../media/image23.jpg"/><Relationship Id="rId39" Type="http://schemas.openxmlformats.org/officeDocument/2006/relationships/image" Target="../media/image36.png"/><Relationship Id="rId21" Type="http://schemas.openxmlformats.org/officeDocument/2006/relationships/image" Target="../media/image20.png"/><Relationship Id="rId34" Type="http://schemas.openxmlformats.org/officeDocument/2006/relationships/image" Target="../media/image31.jpeg"/><Relationship Id="rId42" Type="http://schemas.openxmlformats.org/officeDocument/2006/relationships/image" Target="../media/image39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6" Type="http://schemas.openxmlformats.org/officeDocument/2006/relationships/image" Target="../media/image16.jpeg"/><Relationship Id="rId20" Type="http://schemas.microsoft.com/office/2007/relationships/hdphoto" Target="../media/hdphoto1.wdp"/><Relationship Id="rId29" Type="http://schemas.openxmlformats.org/officeDocument/2006/relationships/image" Target="../media/image26.png"/><Relationship Id="rId41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2.jpeg"/><Relationship Id="rId32" Type="http://schemas.openxmlformats.org/officeDocument/2006/relationships/image" Target="../media/image29.png"/><Relationship Id="rId37" Type="http://schemas.openxmlformats.org/officeDocument/2006/relationships/image" Target="../media/image34.png"/><Relationship Id="rId40" Type="http://schemas.openxmlformats.org/officeDocument/2006/relationships/image" Target="../media/image37.pn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36" Type="http://schemas.openxmlformats.org/officeDocument/2006/relationships/image" Target="../media/image33.pn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31" Type="http://schemas.openxmlformats.org/officeDocument/2006/relationships/image" Target="../media/image28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microsoft.com/office/2007/relationships/hdphoto" Target="../media/hdphoto2.wdp"/><Relationship Id="rId27" Type="http://schemas.openxmlformats.org/officeDocument/2006/relationships/image" Target="../media/image24.jpg"/><Relationship Id="rId30" Type="http://schemas.openxmlformats.org/officeDocument/2006/relationships/image" Target="../media/image27.jpeg"/><Relationship Id="rId35" Type="http://schemas.openxmlformats.org/officeDocument/2006/relationships/image" Target="../media/image32.png"/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5" Type="http://schemas.microsoft.com/office/2007/relationships/hdphoto" Target="../media/hdphoto3.wdp"/><Relationship Id="rId33" Type="http://schemas.openxmlformats.org/officeDocument/2006/relationships/image" Target="../media/image30.png"/><Relationship Id="rId38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26" Type="http://schemas.openxmlformats.org/officeDocument/2006/relationships/image" Target="../media/image23.jpg"/><Relationship Id="rId39" Type="http://schemas.openxmlformats.org/officeDocument/2006/relationships/image" Target="../media/image36.png"/><Relationship Id="rId21" Type="http://schemas.openxmlformats.org/officeDocument/2006/relationships/image" Target="../media/image20.png"/><Relationship Id="rId34" Type="http://schemas.openxmlformats.org/officeDocument/2006/relationships/image" Target="../media/image31.jpeg"/><Relationship Id="rId42" Type="http://schemas.openxmlformats.org/officeDocument/2006/relationships/image" Target="../media/image39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6" Type="http://schemas.openxmlformats.org/officeDocument/2006/relationships/image" Target="../media/image16.jpeg"/><Relationship Id="rId20" Type="http://schemas.microsoft.com/office/2007/relationships/hdphoto" Target="../media/hdphoto1.wdp"/><Relationship Id="rId29" Type="http://schemas.openxmlformats.org/officeDocument/2006/relationships/image" Target="../media/image26.png"/><Relationship Id="rId41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2.jpeg"/><Relationship Id="rId32" Type="http://schemas.openxmlformats.org/officeDocument/2006/relationships/image" Target="../media/image29.png"/><Relationship Id="rId37" Type="http://schemas.openxmlformats.org/officeDocument/2006/relationships/image" Target="../media/image34.png"/><Relationship Id="rId40" Type="http://schemas.openxmlformats.org/officeDocument/2006/relationships/image" Target="../media/image37.pn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36" Type="http://schemas.openxmlformats.org/officeDocument/2006/relationships/image" Target="../media/image33.pn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31" Type="http://schemas.openxmlformats.org/officeDocument/2006/relationships/image" Target="../media/image28.jpeg"/><Relationship Id="rId44" Type="http://schemas.microsoft.com/office/2007/relationships/hdphoto" Target="../media/hdphoto21.wdp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microsoft.com/office/2007/relationships/hdphoto" Target="../media/hdphoto2.wdp"/><Relationship Id="rId27" Type="http://schemas.openxmlformats.org/officeDocument/2006/relationships/image" Target="../media/image24.jpg"/><Relationship Id="rId30" Type="http://schemas.openxmlformats.org/officeDocument/2006/relationships/image" Target="../media/image27.jpeg"/><Relationship Id="rId35" Type="http://schemas.openxmlformats.org/officeDocument/2006/relationships/image" Target="../media/image32.png"/><Relationship Id="rId43" Type="http://schemas.openxmlformats.org/officeDocument/2006/relationships/image" Target="../media/image71.jpeg"/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5" Type="http://schemas.microsoft.com/office/2007/relationships/hdphoto" Target="../media/hdphoto3.wdp"/><Relationship Id="rId33" Type="http://schemas.openxmlformats.org/officeDocument/2006/relationships/image" Target="../media/image30.png"/><Relationship Id="rId38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26" Type="http://schemas.openxmlformats.org/officeDocument/2006/relationships/image" Target="../media/image23.jpg"/><Relationship Id="rId39" Type="http://schemas.openxmlformats.org/officeDocument/2006/relationships/image" Target="../media/image36.png"/><Relationship Id="rId21" Type="http://schemas.openxmlformats.org/officeDocument/2006/relationships/image" Target="../media/image20.png"/><Relationship Id="rId34" Type="http://schemas.openxmlformats.org/officeDocument/2006/relationships/image" Target="../media/image31.jpeg"/><Relationship Id="rId42" Type="http://schemas.openxmlformats.org/officeDocument/2006/relationships/image" Target="../media/image39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6" Type="http://schemas.openxmlformats.org/officeDocument/2006/relationships/image" Target="../media/image16.jpeg"/><Relationship Id="rId20" Type="http://schemas.microsoft.com/office/2007/relationships/hdphoto" Target="../media/hdphoto1.wdp"/><Relationship Id="rId29" Type="http://schemas.openxmlformats.org/officeDocument/2006/relationships/image" Target="../media/image26.png"/><Relationship Id="rId41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2.jpeg"/><Relationship Id="rId32" Type="http://schemas.openxmlformats.org/officeDocument/2006/relationships/image" Target="../media/image29.png"/><Relationship Id="rId37" Type="http://schemas.openxmlformats.org/officeDocument/2006/relationships/image" Target="../media/image34.png"/><Relationship Id="rId40" Type="http://schemas.openxmlformats.org/officeDocument/2006/relationships/image" Target="../media/image37.pn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36" Type="http://schemas.openxmlformats.org/officeDocument/2006/relationships/image" Target="../media/image33.pn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31" Type="http://schemas.openxmlformats.org/officeDocument/2006/relationships/image" Target="../media/image28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microsoft.com/office/2007/relationships/hdphoto" Target="../media/hdphoto2.wdp"/><Relationship Id="rId27" Type="http://schemas.openxmlformats.org/officeDocument/2006/relationships/image" Target="../media/image24.jpg"/><Relationship Id="rId30" Type="http://schemas.openxmlformats.org/officeDocument/2006/relationships/image" Target="../media/image27.jpeg"/><Relationship Id="rId35" Type="http://schemas.openxmlformats.org/officeDocument/2006/relationships/image" Target="../media/image32.png"/><Relationship Id="rId43" Type="http://schemas.openxmlformats.org/officeDocument/2006/relationships/image" Target="../media/image72.jpg"/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5" Type="http://schemas.microsoft.com/office/2007/relationships/hdphoto" Target="../media/hdphoto3.wdp"/><Relationship Id="rId33" Type="http://schemas.openxmlformats.org/officeDocument/2006/relationships/image" Target="../media/image30.png"/><Relationship Id="rId38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26" Type="http://schemas.openxmlformats.org/officeDocument/2006/relationships/image" Target="../media/image23.jpg"/><Relationship Id="rId39" Type="http://schemas.openxmlformats.org/officeDocument/2006/relationships/image" Target="../media/image36.png"/><Relationship Id="rId21" Type="http://schemas.openxmlformats.org/officeDocument/2006/relationships/image" Target="../media/image20.png"/><Relationship Id="rId34" Type="http://schemas.openxmlformats.org/officeDocument/2006/relationships/image" Target="../media/image31.jpeg"/><Relationship Id="rId42" Type="http://schemas.openxmlformats.org/officeDocument/2006/relationships/image" Target="../media/image39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6" Type="http://schemas.openxmlformats.org/officeDocument/2006/relationships/image" Target="../media/image16.jpeg"/><Relationship Id="rId20" Type="http://schemas.microsoft.com/office/2007/relationships/hdphoto" Target="../media/hdphoto1.wdp"/><Relationship Id="rId29" Type="http://schemas.openxmlformats.org/officeDocument/2006/relationships/image" Target="../media/image26.png"/><Relationship Id="rId41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2.jpeg"/><Relationship Id="rId32" Type="http://schemas.openxmlformats.org/officeDocument/2006/relationships/image" Target="../media/image29.png"/><Relationship Id="rId37" Type="http://schemas.openxmlformats.org/officeDocument/2006/relationships/image" Target="../media/image34.png"/><Relationship Id="rId40" Type="http://schemas.openxmlformats.org/officeDocument/2006/relationships/image" Target="../media/image37.pn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36" Type="http://schemas.openxmlformats.org/officeDocument/2006/relationships/image" Target="../media/image33.pn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31" Type="http://schemas.openxmlformats.org/officeDocument/2006/relationships/image" Target="../media/image28.jpeg"/><Relationship Id="rId44" Type="http://schemas.microsoft.com/office/2007/relationships/hdphoto" Target="../media/hdphoto22.wdp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microsoft.com/office/2007/relationships/hdphoto" Target="../media/hdphoto2.wdp"/><Relationship Id="rId27" Type="http://schemas.openxmlformats.org/officeDocument/2006/relationships/image" Target="../media/image24.jpg"/><Relationship Id="rId30" Type="http://schemas.openxmlformats.org/officeDocument/2006/relationships/image" Target="../media/image27.jpeg"/><Relationship Id="rId35" Type="http://schemas.openxmlformats.org/officeDocument/2006/relationships/image" Target="../media/image32.png"/><Relationship Id="rId43" Type="http://schemas.openxmlformats.org/officeDocument/2006/relationships/image" Target="../media/image73.jpeg"/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5" Type="http://schemas.microsoft.com/office/2007/relationships/hdphoto" Target="../media/hdphoto3.wdp"/><Relationship Id="rId33" Type="http://schemas.openxmlformats.org/officeDocument/2006/relationships/image" Target="../media/image30.png"/><Relationship Id="rId38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26" Type="http://schemas.openxmlformats.org/officeDocument/2006/relationships/image" Target="../media/image23.jpg"/><Relationship Id="rId39" Type="http://schemas.openxmlformats.org/officeDocument/2006/relationships/image" Target="../media/image36.png"/><Relationship Id="rId21" Type="http://schemas.openxmlformats.org/officeDocument/2006/relationships/image" Target="../media/image20.png"/><Relationship Id="rId34" Type="http://schemas.openxmlformats.org/officeDocument/2006/relationships/image" Target="../media/image31.jpeg"/><Relationship Id="rId42" Type="http://schemas.openxmlformats.org/officeDocument/2006/relationships/image" Target="../media/image39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6" Type="http://schemas.openxmlformats.org/officeDocument/2006/relationships/image" Target="../media/image16.jpeg"/><Relationship Id="rId20" Type="http://schemas.microsoft.com/office/2007/relationships/hdphoto" Target="../media/hdphoto1.wdp"/><Relationship Id="rId29" Type="http://schemas.openxmlformats.org/officeDocument/2006/relationships/image" Target="../media/image26.png"/><Relationship Id="rId41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2.jpeg"/><Relationship Id="rId32" Type="http://schemas.openxmlformats.org/officeDocument/2006/relationships/image" Target="../media/image29.png"/><Relationship Id="rId37" Type="http://schemas.openxmlformats.org/officeDocument/2006/relationships/image" Target="../media/image34.png"/><Relationship Id="rId40" Type="http://schemas.openxmlformats.org/officeDocument/2006/relationships/image" Target="../media/image37.pn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36" Type="http://schemas.openxmlformats.org/officeDocument/2006/relationships/image" Target="../media/image33.pn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31" Type="http://schemas.openxmlformats.org/officeDocument/2006/relationships/image" Target="../media/image28.jpeg"/><Relationship Id="rId44" Type="http://schemas.microsoft.com/office/2007/relationships/hdphoto" Target="../media/hdphoto23.wdp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microsoft.com/office/2007/relationships/hdphoto" Target="../media/hdphoto2.wdp"/><Relationship Id="rId27" Type="http://schemas.openxmlformats.org/officeDocument/2006/relationships/image" Target="../media/image24.jpg"/><Relationship Id="rId30" Type="http://schemas.openxmlformats.org/officeDocument/2006/relationships/image" Target="../media/image27.jpeg"/><Relationship Id="rId35" Type="http://schemas.openxmlformats.org/officeDocument/2006/relationships/image" Target="../media/image32.png"/><Relationship Id="rId43" Type="http://schemas.openxmlformats.org/officeDocument/2006/relationships/image" Target="../media/image74.png"/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5" Type="http://schemas.microsoft.com/office/2007/relationships/hdphoto" Target="../media/hdphoto3.wdp"/><Relationship Id="rId33" Type="http://schemas.openxmlformats.org/officeDocument/2006/relationships/image" Target="../media/image30.png"/><Relationship Id="rId38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26" Type="http://schemas.openxmlformats.org/officeDocument/2006/relationships/image" Target="../media/image23.jpg"/><Relationship Id="rId39" Type="http://schemas.openxmlformats.org/officeDocument/2006/relationships/image" Target="../media/image36.png"/><Relationship Id="rId21" Type="http://schemas.openxmlformats.org/officeDocument/2006/relationships/image" Target="../media/image20.png"/><Relationship Id="rId34" Type="http://schemas.openxmlformats.org/officeDocument/2006/relationships/image" Target="../media/image31.jpeg"/><Relationship Id="rId42" Type="http://schemas.openxmlformats.org/officeDocument/2006/relationships/image" Target="../media/image39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6" Type="http://schemas.openxmlformats.org/officeDocument/2006/relationships/image" Target="../media/image16.jpeg"/><Relationship Id="rId20" Type="http://schemas.microsoft.com/office/2007/relationships/hdphoto" Target="../media/hdphoto1.wdp"/><Relationship Id="rId29" Type="http://schemas.openxmlformats.org/officeDocument/2006/relationships/image" Target="../media/image26.png"/><Relationship Id="rId41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2.jpeg"/><Relationship Id="rId32" Type="http://schemas.openxmlformats.org/officeDocument/2006/relationships/image" Target="../media/image29.png"/><Relationship Id="rId37" Type="http://schemas.openxmlformats.org/officeDocument/2006/relationships/image" Target="../media/image34.png"/><Relationship Id="rId40" Type="http://schemas.openxmlformats.org/officeDocument/2006/relationships/image" Target="../media/image37.pn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36" Type="http://schemas.openxmlformats.org/officeDocument/2006/relationships/image" Target="../media/image33.pn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31" Type="http://schemas.openxmlformats.org/officeDocument/2006/relationships/image" Target="../media/image28.jpeg"/><Relationship Id="rId44" Type="http://schemas.microsoft.com/office/2007/relationships/hdphoto" Target="../media/hdphoto24.wdp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microsoft.com/office/2007/relationships/hdphoto" Target="../media/hdphoto2.wdp"/><Relationship Id="rId27" Type="http://schemas.openxmlformats.org/officeDocument/2006/relationships/image" Target="../media/image24.jpg"/><Relationship Id="rId30" Type="http://schemas.openxmlformats.org/officeDocument/2006/relationships/image" Target="../media/image27.jpeg"/><Relationship Id="rId35" Type="http://schemas.openxmlformats.org/officeDocument/2006/relationships/image" Target="../media/image32.png"/><Relationship Id="rId43" Type="http://schemas.openxmlformats.org/officeDocument/2006/relationships/image" Target="../media/image75.jpeg"/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5" Type="http://schemas.microsoft.com/office/2007/relationships/hdphoto" Target="../media/hdphoto3.wdp"/><Relationship Id="rId33" Type="http://schemas.openxmlformats.org/officeDocument/2006/relationships/image" Target="../media/image30.png"/><Relationship Id="rId38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26" Type="http://schemas.openxmlformats.org/officeDocument/2006/relationships/image" Target="../media/image23.jpg"/><Relationship Id="rId39" Type="http://schemas.openxmlformats.org/officeDocument/2006/relationships/image" Target="../media/image36.png"/><Relationship Id="rId21" Type="http://schemas.openxmlformats.org/officeDocument/2006/relationships/image" Target="../media/image20.png"/><Relationship Id="rId34" Type="http://schemas.openxmlformats.org/officeDocument/2006/relationships/image" Target="../media/image31.jpeg"/><Relationship Id="rId42" Type="http://schemas.openxmlformats.org/officeDocument/2006/relationships/image" Target="../media/image39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6" Type="http://schemas.openxmlformats.org/officeDocument/2006/relationships/image" Target="../media/image16.jpeg"/><Relationship Id="rId20" Type="http://schemas.microsoft.com/office/2007/relationships/hdphoto" Target="../media/hdphoto1.wdp"/><Relationship Id="rId29" Type="http://schemas.openxmlformats.org/officeDocument/2006/relationships/image" Target="../media/image26.png"/><Relationship Id="rId41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2.jpeg"/><Relationship Id="rId32" Type="http://schemas.openxmlformats.org/officeDocument/2006/relationships/image" Target="../media/image29.png"/><Relationship Id="rId37" Type="http://schemas.openxmlformats.org/officeDocument/2006/relationships/image" Target="../media/image34.png"/><Relationship Id="rId40" Type="http://schemas.openxmlformats.org/officeDocument/2006/relationships/image" Target="../media/image37.pn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36" Type="http://schemas.openxmlformats.org/officeDocument/2006/relationships/image" Target="../media/image33.pn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31" Type="http://schemas.openxmlformats.org/officeDocument/2006/relationships/image" Target="../media/image28.jpeg"/><Relationship Id="rId44" Type="http://schemas.microsoft.com/office/2007/relationships/hdphoto" Target="../media/hdphoto5.wdp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microsoft.com/office/2007/relationships/hdphoto" Target="../media/hdphoto2.wdp"/><Relationship Id="rId27" Type="http://schemas.openxmlformats.org/officeDocument/2006/relationships/image" Target="../media/image24.jpg"/><Relationship Id="rId30" Type="http://schemas.openxmlformats.org/officeDocument/2006/relationships/image" Target="../media/image27.jpeg"/><Relationship Id="rId35" Type="http://schemas.openxmlformats.org/officeDocument/2006/relationships/image" Target="../media/image32.png"/><Relationship Id="rId43" Type="http://schemas.openxmlformats.org/officeDocument/2006/relationships/image" Target="../media/image41.png"/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5" Type="http://schemas.microsoft.com/office/2007/relationships/hdphoto" Target="../media/hdphoto3.wdp"/><Relationship Id="rId33" Type="http://schemas.openxmlformats.org/officeDocument/2006/relationships/image" Target="../media/image30.png"/><Relationship Id="rId38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26" Type="http://schemas.openxmlformats.org/officeDocument/2006/relationships/image" Target="../media/image23.jpg"/><Relationship Id="rId39" Type="http://schemas.openxmlformats.org/officeDocument/2006/relationships/image" Target="../media/image36.png"/><Relationship Id="rId21" Type="http://schemas.openxmlformats.org/officeDocument/2006/relationships/image" Target="../media/image20.png"/><Relationship Id="rId34" Type="http://schemas.openxmlformats.org/officeDocument/2006/relationships/image" Target="../media/image31.jpeg"/><Relationship Id="rId42" Type="http://schemas.openxmlformats.org/officeDocument/2006/relationships/image" Target="../media/image39.png"/><Relationship Id="rId47" Type="http://schemas.microsoft.com/office/2007/relationships/hdphoto" Target="../media/hdphoto6.wdp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6" Type="http://schemas.openxmlformats.org/officeDocument/2006/relationships/image" Target="../media/image16.jpeg"/><Relationship Id="rId29" Type="http://schemas.openxmlformats.org/officeDocument/2006/relationships/image" Target="../media/image26.png"/><Relationship Id="rId11" Type="http://schemas.openxmlformats.org/officeDocument/2006/relationships/image" Target="../media/image11.png"/><Relationship Id="rId24" Type="http://schemas.openxmlformats.org/officeDocument/2006/relationships/image" Target="../media/image22.jpeg"/><Relationship Id="rId32" Type="http://schemas.openxmlformats.org/officeDocument/2006/relationships/image" Target="../media/image29.png"/><Relationship Id="rId37" Type="http://schemas.openxmlformats.org/officeDocument/2006/relationships/image" Target="../media/image34.png"/><Relationship Id="rId40" Type="http://schemas.openxmlformats.org/officeDocument/2006/relationships/image" Target="../media/image37.png"/><Relationship Id="rId45" Type="http://schemas.openxmlformats.org/officeDocument/2006/relationships/image" Target="../media/image44.jp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36" Type="http://schemas.openxmlformats.org/officeDocument/2006/relationships/image" Target="../media/image33.png"/><Relationship Id="rId49" Type="http://schemas.openxmlformats.org/officeDocument/2006/relationships/image" Target="../media/image47.jp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31" Type="http://schemas.openxmlformats.org/officeDocument/2006/relationships/image" Target="../media/image28.jpeg"/><Relationship Id="rId44" Type="http://schemas.openxmlformats.org/officeDocument/2006/relationships/image" Target="../media/image43.jp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microsoft.com/office/2007/relationships/hdphoto" Target="../media/hdphoto2.wdp"/><Relationship Id="rId27" Type="http://schemas.openxmlformats.org/officeDocument/2006/relationships/image" Target="../media/image24.jpg"/><Relationship Id="rId30" Type="http://schemas.openxmlformats.org/officeDocument/2006/relationships/image" Target="../media/image27.jpeg"/><Relationship Id="rId35" Type="http://schemas.openxmlformats.org/officeDocument/2006/relationships/image" Target="../media/image32.png"/><Relationship Id="rId43" Type="http://schemas.openxmlformats.org/officeDocument/2006/relationships/image" Target="../media/image42.jpg"/><Relationship Id="rId48" Type="http://schemas.openxmlformats.org/officeDocument/2006/relationships/image" Target="../media/image46.jpg"/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5" Type="http://schemas.microsoft.com/office/2007/relationships/hdphoto" Target="../media/hdphoto3.wdp"/><Relationship Id="rId33" Type="http://schemas.openxmlformats.org/officeDocument/2006/relationships/image" Target="../media/image30.png"/><Relationship Id="rId38" Type="http://schemas.openxmlformats.org/officeDocument/2006/relationships/image" Target="../media/image35.png"/><Relationship Id="rId46" Type="http://schemas.openxmlformats.org/officeDocument/2006/relationships/image" Target="../media/image45.jpeg"/><Relationship Id="rId20" Type="http://schemas.microsoft.com/office/2007/relationships/hdphoto" Target="../media/hdphoto1.wdp"/><Relationship Id="rId41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26" Type="http://schemas.openxmlformats.org/officeDocument/2006/relationships/image" Target="../media/image23.jpg"/><Relationship Id="rId39" Type="http://schemas.openxmlformats.org/officeDocument/2006/relationships/image" Target="../media/image36.png"/><Relationship Id="rId21" Type="http://schemas.openxmlformats.org/officeDocument/2006/relationships/image" Target="../media/image20.png"/><Relationship Id="rId34" Type="http://schemas.openxmlformats.org/officeDocument/2006/relationships/image" Target="../media/image31.jpeg"/><Relationship Id="rId42" Type="http://schemas.openxmlformats.org/officeDocument/2006/relationships/image" Target="../media/image39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6" Type="http://schemas.openxmlformats.org/officeDocument/2006/relationships/image" Target="../media/image16.jpeg"/><Relationship Id="rId20" Type="http://schemas.microsoft.com/office/2007/relationships/hdphoto" Target="../media/hdphoto1.wdp"/><Relationship Id="rId29" Type="http://schemas.openxmlformats.org/officeDocument/2006/relationships/image" Target="../media/image26.png"/><Relationship Id="rId41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2.jpeg"/><Relationship Id="rId32" Type="http://schemas.openxmlformats.org/officeDocument/2006/relationships/image" Target="../media/image29.png"/><Relationship Id="rId37" Type="http://schemas.openxmlformats.org/officeDocument/2006/relationships/image" Target="../media/image34.png"/><Relationship Id="rId40" Type="http://schemas.openxmlformats.org/officeDocument/2006/relationships/image" Target="../media/image37.pn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36" Type="http://schemas.openxmlformats.org/officeDocument/2006/relationships/image" Target="../media/image33.pn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31" Type="http://schemas.openxmlformats.org/officeDocument/2006/relationships/image" Target="../media/image28.jpeg"/><Relationship Id="rId44" Type="http://schemas.openxmlformats.org/officeDocument/2006/relationships/image" Target="../media/image49.jp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microsoft.com/office/2007/relationships/hdphoto" Target="../media/hdphoto2.wdp"/><Relationship Id="rId27" Type="http://schemas.openxmlformats.org/officeDocument/2006/relationships/image" Target="../media/image24.jpg"/><Relationship Id="rId30" Type="http://schemas.openxmlformats.org/officeDocument/2006/relationships/image" Target="../media/image27.jpeg"/><Relationship Id="rId35" Type="http://schemas.openxmlformats.org/officeDocument/2006/relationships/image" Target="../media/image32.png"/><Relationship Id="rId43" Type="http://schemas.openxmlformats.org/officeDocument/2006/relationships/image" Target="../media/image48.jpeg"/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5" Type="http://schemas.microsoft.com/office/2007/relationships/hdphoto" Target="../media/hdphoto3.wdp"/><Relationship Id="rId33" Type="http://schemas.openxmlformats.org/officeDocument/2006/relationships/image" Target="../media/image30.png"/><Relationship Id="rId38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26" Type="http://schemas.openxmlformats.org/officeDocument/2006/relationships/image" Target="../media/image23.jpg"/><Relationship Id="rId39" Type="http://schemas.openxmlformats.org/officeDocument/2006/relationships/image" Target="../media/image36.png"/><Relationship Id="rId21" Type="http://schemas.openxmlformats.org/officeDocument/2006/relationships/image" Target="../media/image20.png"/><Relationship Id="rId34" Type="http://schemas.openxmlformats.org/officeDocument/2006/relationships/image" Target="../media/image31.jpeg"/><Relationship Id="rId42" Type="http://schemas.openxmlformats.org/officeDocument/2006/relationships/image" Target="../media/image39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6" Type="http://schemas.openxmlformats.org/officeDocument/2006/relationships/image" Target="../media/image16.jpe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2.jpeg"/><Relationship Id="rId32" Type="http://schemas.openxmlformats.org/officeDocument/2006/relationships/image" Target="../media/image29.png"/><Relationship Id="rId37" Type="http://schemas.openxmlformats.org/officeDocument/2006/relationships/image" Target="../media/image34.png"/><Relationship Id="rId40" Type="http://schemas.openxmlformats.org/officeDocument/2006/relationships/image" Target="../media/image37.png"/><Relationship Id="rId45" Type="http://schemas.openxmlformats.org/officeDocument/2006/relationships/image" Target="../media/image51.jpe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36" Type="http://schemas.openxmlformats.org/officeDocument/2006/relationships/image" Target="../media/image33.pn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31" Type="http://schemas.openxmlformats.org/officeDocument/2006/relationships/image" Target="../media/image28.jpeg"/><Relationship Id="rId44" Type="http://schemas.microsoft.com/office/2007/relationships/hdphoto" Target="../media/hdphoto7.wdp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microsoft.com/office/2007/relationships/hdphoto" Target="../media/hdphoto2.wdp"/><Relationship Id="rId27" Type="http://schemas.openxmlformats.org/officeDocument/2006/relationships/image" Target="../media/image24.jpg"/><Relationship Id="rId30" Type="http://schemas.openxmlformats.org/officeDocument/2006/relationships/image" Target="../media/image27.jpeg"/><Relationship Id="rId35" Type="http://schemas.openxmlformats.org/officeDocument/2006/relationships/image" Target="../media/image32.png"/><Relationship Id="rId43" Type="http://schemas.openxmlformats.org/officeDocument/2006/relationships/image" Target="../media/image50.jpeg"/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5" Type="http://schemas.microsoft.com/office/2007/relationships/hdphoto" Target="../media/hdphoto3.wdp"/><Relationship Id="rId33" Type="http://schemas.openxmlformats.org/officeDocument/2006/relationships/image" Target="../media/image30.png"/><Relationship Id="rId38" Type="http://schemas.openxmlformats.org/officeDocument/2006/relationships/image" Target="../media/image35.png"/><Relationship Id="rId46" Type="http://schemas.microsoft.com/office/2007/relationships/hdphoto" Target="../media/hdphoto8.wdp"/><Relationship Id="rId20" Type="http://schemas.microsoft.com/office/2007/relationships/hdphoto" Target="../media/hdphoto1.wdp"/><Relationship Id="rId41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26" Type="http://schemas.openxmlformats.org/officeDocument/2006/relationships/image" Target="../media/image23.jpg"/><Relationship Id="rId39" Type="http://schemas.openxmlformats.org/officeDocument/2006/relationships/image" Target="../media/image36.png"/><Relationship Id="rId21" Type="http://schemas.openxmlformats.org/officeDocument/2006/relationships/image" Target="../media/image20.png"/><Relationship Id="rId34" Type="http://schemas.openxmlformats.org/officeDocument/2006/relationships/image" Target="../media/image31.jpeg"/><Relationship Id="rId42" Type="http://schemas.openxmlformats.org/officeDocument/2006/relationships/image" Target="../media/image39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6" Type="http://schemas.openxmlformats.org/officeDocument/2006/relationships/image" Target="../media/image16.jpeg"/><Relationship Id="rId20" Type="http://schemas.microsoft.com/office/2007/relationships/hdphoto" Target="../media/hdphoto1.wdp"/><Relationship Id="rId29" Type="http://schemas.openxmlformats.org/officeDocument/2006/relationships/image" Target="../media/image26.png"/><Relationship Id="rId41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2.jpeg"/><Relationship Id="rId32" Type="http://schemas.openxmlformats.org/officeDocument/2006/relationships/image" Target="../media/image29.png"/><Relationship Id="rId37" Type="http://schemas.openxmlformats.org/officeDocument/2006/relationships/image" Target="../media/image34.png"/><Relationship Id="rId40" Type="http://schemas.openxmlformats.org/officeDocument/2006/relationships/image" Target="../media/image37.pn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36" Type="http://schemas.openxmlformats.org/officeDocument/2006/relationships/image" Target="../media/image33.pn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31" Type="http://schemas.openxmlformats.org/officeDocument/2006/relationships/image" Target="../media/image28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microsoft.com/office/2007/relationships/hdphoto" Target="../media/hdphoto2.wdp"/><Relationship Id="rId27" Type="http://schemas.openxmlformats.org/officeDocument/2006/relationships/image" Target="../media/image24.jpg"/><Relationship Id="rId30" Type="http://schemas.openxmlformats.org/officeDocument/2006/relationships/image" Target="../media/image27.jpeg"/><Relationship Id="rId35" Type="http://schemas.openxmlformats.org/officeDocument/2006/relationships/image" Target="../media/image32.png"/><Relationship Id="rId43" Type="http://schemas.openxmlformats.org/officeDocument/2006/relationships/image" Target="../media/image52.jpg"/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5" Type="http://schemas.microsoft.com/office/2007/relationships/hdphoto" Target="../media/hdphoto3.wdp"/><Relationship Id="rId33" Type="http://schemas.openxmlformats.org/officeDocument/2006/relationships/image" Target="../media/image30.png"/><Relationship Id="rId38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26" Type="http://schemas.openxmlformats.org/officeDocument/2006/relationships/image" Target="../media/image23.jpg"/><Relationship Id="rId39" Type="http://schemas.openxmlformats.org/officeDocument/2006/relationships/image" Target="../media/image36.png"/><Relationship Id="rId21" Type="http://schemas.openxmlformats.org/officeDocument/2006/relationships/image" Target="../media/image20.png"/><Relationship Id="rId34" Type="http://schemas.openxmlformats.org/officeDocument/2006/relationships/image" Target="../media/image31.jpeg"/><Relationship Id="rId42" Type="http://schemas.openxmlformats.org/officeDocument/2006/relationships/image" Target="../media/image39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6" Type="http://schemas.openxmlformats.org/officeDocument/2006/relationships/image" Target="../media/image16.jpe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2.jpeg"/><Relationship Id="rId32" Type="http://schemas.openxmlformats.org/officeDocument/2006/relationships/image" Target="../media/image29.png"/><Relationship Id="rId37" Type="http://schemas.openxmlformats.org/officeDocument/2006/relationships/image" Target="../media/image34.png"/><Relationship Id="rId40" Type="http://schemas.openxmlformats.org/officeDocument/2006/relationships/image" Target="../media/image37.png"/><Relationship Id="rId45" Type="http://schemas.openxmlformats.org/officeDocument/2006/relationships/image" Target="../media/image54.jpe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36" Type="http://schemas.openxmlformats.org/officeDocument/2006/relationships/image" Target="../media/image33.pn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31" Type="http://schemas.openxmlformats.org/officeDocument/2006/relationships/image" Target="../media/image28.jpeg"/><Relationship Id="rId44" Type="http://schemas.microsoft.com/office/2007/relationships/hdphoto" Target="../media/hdphoto9.wdp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microsoft.com/office/2007/relationships/hdphoto" Target="../media/hdphoto2.wdp"/><Relationship Id="rId27" Type="http://schemas.openxmlformats.org/officeDocument/2006/relationships/image" Target="../media/image24.jpg"/><Relationship Id="rId30" Type="http://schemas.openxmlformats.org/officeDocument/2006/relationships/image" Target="../media/image27.jpeg"/><Relationship Id="rId35" Type="http://schemas.openxmlformats.org/officeDocument/2006/relationships/image" Target="../media/image32.png"/><Relationship Id="rId43" Type="http://schemas.openxmlformats.org/officeDocument/2006/relationships/image" Target="../media/image53.jpeg"/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5" Type="http://schemas.microsoft.com/office/2007/relationships/hdphoto" Target="../media/hdphoto3.wdp"/><Relationship Id="rId33" Type="http://schemas.openxmlformats.org/officeDocument/2006/relationships/image" Target="../media/image30.png"/><Relationship Id="rId38" Type="http://schemas.openxmlformats.org/officeDocument/2006/relationships/image" Target="../media/image35.png"/><Relationship Id="rId46" Type="http://schemas.microsoft.com/office/2007/relationships/hdphoto" Target="../media/hdphoto10.wdp"/><Relationship Id="rId20" Type="http://schemas.microsoft.com/office/2007/relationships/hdphoto" Target="../media/hdphoto1.wdp"/><Relationship Id="rId41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26" Type="http://schemas.openxmlformats.org/officeDocument/2006/relationships/image" Target="../media/image23.jpg"/><Relationship Id="rId39" Type="http://schemas.openxmlformats.org/officeDocument/2006/relationships/image" Target="../media/image36.png"/><Relationship Id="rId21" Type="http://schemas.openxmlformats.org/officeDocument/2006/relationships/image" Target="../media/image20.png"/><Relationship Id="rId34" Type="http://schemas.openxmlformats.org/officeDocument/2006/relationships/image" Target="../media/image31.jpeg"/><Relationship Id="rId42" Type="http://schemas.openxmlformats.org/officeDocument/2006/relationships/image" Target="../media/image39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6" Type="http://schemas.openxmlformats.org/officeDocument/2006/relationships/image" Target="../media/image16.jpeg"/><Relationship Id="rId20" Type="http://schemas.microsoft.com/office/2007/relationships/hdphoto" Target="../media/hdphoto1.wdp"/><Relationship Id="rId29" Type="http://schemas.openxmlformats.org/officeDocument/2006/relationships/image" Target="../media/image26.png"/><Relationship Id="rId41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2.jpeg"/><Relationship Id="rId32" Type="http://schemas.openxmlformats.org/officeDocument/2006/relationships/image" Target="../media/image29.png"/><Relationship Id="rId37" Type="http://schemas.openxmlformats.org/officeDocument/2006/relationships/image" Target="../media/image34.png"/><Relationship Id="rId40" Type="http://schemas.openxmlformats.org/officeDocument/2006/relationships/image" Target="../media/image37.pn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36" Type="http://schemas.openxmlformats.org/officeDocument/2006/relationships/image" Target="../media/image33.pn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31" Type="http://schemas.openxmlformats.org/officeDocument/2006/relationships/image" Target="../media/image28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microsoft.com/office/2007/relationships/hdphoto" Target="../media/hdphoto2.wdp"/><Relationship Id="rId27" Type="http://schemas.openxmlformats.org/officeDocument/2006/relationships/image" Target="../media/image24.jpg"/><Relationship Id="rId30" Type="http://schemas.openxmlformats.org/officeDocument/2006/relationships/image" Target="../media/image27.jpeg"/><Relationship Id="rId35" Type="http://schemas.openxmlformats.org/officeDocument/2006/relationships/image" Target="../media/image32.png"/><Relationship Id="rId43" Type="http://schemas.openxmlformats.org/officeDocument/2006/relationships/image" Target="../media/image55.jpg"/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5" Type="http://schemas.microsoft.com/office/2007/relationships/hdphoto" Target="../media/hdphoto3.wdp"/><Relationship Id="rId33" Type="http://schemas.openxmlformats.org/officeDocument/2006/relationships/image" Target="../media/image30.png"/><Relationship Id="rId38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t="4143" r="2331" b="6857"/>
          <a:stretch/>
        </p:blipFill>
        <p:spPr>
          <a:xfrm>
            <a:off x="0" y="6180296"/>
            <a:ext cx="1115616" cy="6777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7" t="4370" r="2331" b="6637"/>
          <a:stretch/>
        </p:blipFill>
        <p:spPr>
          <a:xfrm>
            <a:off x="1697746" y="6180296"/>
            <a:ext cx="591372" cy="67770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t="4396" r="53355" b="7327"/>
          <a:stretch/>
        </p:blipFill>
        <p:spPr bwMode="auto">
          <a:xfrm>
            <a:off x="1115616" y="6180297"/>
            <a:ext cx="582130" cy="677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7" t="4452" r="2331" b="5645"/>
          <a:stretch/>
        </p:blipFill>
        <p:spPr>
          <a:xfrm>
            <a:off x="2922653" y="6180296"/>
            <a:ext cx="569227" cy="67770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t="4181" r="50000" b="5483"/>
          <a:stretch/>
        </p:blipFill>
        <p:spPr bwMode="auto">
          <a:xfrm>
            <a:off x="2289118" y="6180296"/>
            <a:ext cx="635702" cy="67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3387" r="54029" b="6570"/>
          <a:stretch/>
        </p:blipFill>
        <p:spPr>
          <a:xfrm>
            <a:off x="3493462" y="6178863"/>
            <a:ext cx="570185" cy="677705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1" t="3573" r="2303" b="5084"/>
          <a:stretch/>
        </p:blipFill>
        <p:spPr bwMode="auto">
          <a:xfrm>
            <a:off x="4070890" y="6180296"/>
            <a:ext cx="584560" cy="67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7" t="957" r="1441" b="6330"/>
          <a:stretch/>
        </p:blipFill>
        <p:spPr>
          <a:xfrm>
            <a:off x="6374865" y="6178863"/>
            <a:ext cx="567599" cy="6752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1049" r="53802" b="6383"/>
          <a:stretch/>
        </p:blipFill>
        <p:spPr>
          <a:xfrm>
            <a:off x="5808909" y="6178864"/>
            <a:ext cx="565956" cy="675284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" t="3909" r="52588" b="6456"/>
          <a:stretch/>
        </p:blipFill>
        <p:spPr bwMode="auto">
          <a:xfrm>
            <a:off x="5232846" y="6178863"/>
            <a:ext cx="576064" cy="67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4" t="1571" r="617" b="6797"/>
          <a:stretch/>
        </p:blipFill>
        <p:spPr bwMode="auto">
          <a:xfrm>
            <a:off x="4648206" y="6178864"/>
            <a:ext cx="584639" cy="67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828" r="56359" b="11924"/>
          <a:stretch/>
        </p:blipFill>
        <p:spPr bwMode="auto">
          <a:xfrm>
            <a:off x="7986096" y="6194131"/>
            <a:ext cx="620877" cy="6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" t="1232" r="52726" b="7917"/>
          <a:stretch/>
        </p:blipFill>
        <p:spPr>
          <a:xfrm>
            <a:off x="6940528" y="6195020"/>
            <a:ext cx="631496" cy="659127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5" t="1626" r="827" b="6949"/>
          <a:stretch/>
        </p:blipFill>
        <p:spPr bwMode="auto">
          <a:xfrm>
            <a:off x="7538186" y="6194131"/>
            <a:ext cx="504056" cy="6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0" t="1414" r="3922" b="11053"/>
          <a:stretch/>
        </p:blipFill>
        <p:spPr>
          <a:xfrm>
            <a:off x="8606973" y="6194132"/>
            <a:ext cx="537027" cy="6600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" t="2705" r="50000" b="3348"/>
          <a:stretch/>
        </p:blipFill>
        <p:spPr>
          <a:xfrm>
            <a:off x="7481024" y="0"/>
            <a:ext cx="561217" cy="6591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4" t="4221" r="5500" b="6297"/>
          <a:stretch/>
        </p:blipFill>
        <p:spPr>
          <a:xfrm>
            <a:off x="6296914" y="1"/>
            <a:ext cx="580342" cy="6591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2" b="4505"/>
          <a:stretch/>
        </p:blipFill>
        <p:spPr>
          <a:xfrm>
            <a:off x="8547992" y="0"/>
            <a:ext cx="596008" cy="659127"/>
          </a:xfrm>
          <a:prstGeom prst="rect">
            <a:avLst/>
          </a:prstGeom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6" t="4444" r="55447" b="7717"/>
          <a:stretch/>
        </p:blipFill>
        <p:spPr bwMode="auto">
          <a:xfrm>
            <a:off x="6877255" y="0"/>
            <a:ext cx="603769" cy="65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9" t="3766" r="3209" b="5151"/>
          <a:stretch/>
        </p:blipFill>
        <p:spPr bwMode="auto">
          <a:xfrm>
            <a:off x="7986096" y="0"/>
            <a:ext cx="561896" cy="65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" t="4563" r="2279" b="8745"/>
          <a:stretch/>
        </p:blipFill>
        <p:spPr>
          <a:xfrm>
            <a:off x="5644628" y="1"/>
            <a:ext cx="652286" cy="65912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" t="2672" r="5967" b="6344"/>
          <a:stretch/>
        </p:blipFill>
        <p:spPr>
          <a:xfrm>
            <a:off x="3059832" y="7738"/>
            <a:ext cx="646150" cy="6726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7">
            <a:clrChange>
              <a:clrFrom>
                <a:srgbClr val="335717"/>
              </a:clrFrom>
              <a:clrTo>
                <a:srgbClr val="33571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" r="71397" b="50000"/>
          <a:stretch/>
        </p:blipFill>
        <p:spPr>
          <a:xfrm>
            <a:off x="4940525" y="1"/>
            <a:ext cx="705050" cy="6591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1" r="34218"/>
          <a:stretch/>
        </p:blipFill>
        <p:spPr bwMode="auto">
          <a:xfrm>
            <a:off x="4363170" y="2378"/>
            <a:ext cx="671013" cy="66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7"/>
          <a:stretch/>
        </p:blipFill>
        <p:spPr bwMode="auto">
          <a:xfrm>
            <a:off x="3726501" y="2378"/>
            <a:ext cx="662123" cy="66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6" b="11513"/>
          <a:stretch/>
        </p:blipFill>
        <p:spPr>
          <a:xfrm>
            <a:off x="2328784" y="-2657"/>
            <a:ext cx="731048" cy="68302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839" r="75909"/>
          <a:stretch/>
        </p:blipFill>
        <p:spPr>
          <a:xfrm>
            <a:off x="8536490" y="658252"/>
            <a:ext cx="607509" cy="1906652"/>
          </a:xfrm>
          <a:prstGeom prst="rect">
            <a:avLst/>
          </a:prstGeom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18"/>
          <a:stretch/>
        </p:blipFill>
        <p:spPr bwMode="auto">
          <a:xfrm>
            <a:off x="15803" y="-2657"/>
            <a:ext cx="2341563" cy="683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1" r="51131"/>
          <a:stretch/>
        </p:blipFill>
        <p:spPr bwMode="auto">
          <a:xfrm>
            <a:off x="8532163" y="2547938"/>
            <a:ext cx="611837" cy="196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4221088"/>
            <a:ext cx="609600" cy="1949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9" t="3598" r="52491" b="52481"/>
          <a:stretch/>
        </p:blipFill>
        <p:spPr>
          <a:xfrm>
            <a:off x="15803" y="3652817"/>
            <a:ext cx="607445" cy="568271"/>
          </a:xfrm>
          <a:prstGeom prst="rect">
            <a:avLst/>
          </a:prstGeom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0" t="9010"/>
          <a:stretch/>
        </p:blipFill>
        <p:spPr bwMode="auto">
          <a:xfrm>
            <a:off x="-13767" y="3110534"/>
            <a:ext cx="637016" cy="57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163" y="4509120"/>
            <a:ext cx="619079" cy="57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92" y="5083753"/>
            <a:ext cx="625051" cy="57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92" y="5626100"/>
            <a:ext cx="600770" cy="56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2480109"/>
            <a:ext cx="62404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45331"/>
            <a:ext cx="623249" cy="654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" y="1272181"/>
            <a:ext cx="624042" cy="5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" y="658252"/>
            <a:ext cx="620227" cy="61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95683" y="680370"/>
            <a:ext cx="79247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 smtClean="0">
                <a:solidFill>
                  <a:schemeClr val="accent2">
                    <a:lumMod val="50000"/>
                  </a:schemeClr>
                </a:solidFill>
              </a:rPr>
              <a:t>Дерево життя</a:t>
            </a:r>
            <a:endParaRPr lang="uk-UA" sz="6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9" r="2858" b="12668"/>
          <a:stretch/>
        </p:blipFill>
        <p:spPr>
          <a:xfrm>
            <a:off x="2642415" y="1788366"/>
            <a:ext cx="4172491" cy="438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1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t="4143" r="2331" b="6857"/>
          <a:stretch/>
        </p:blipFill>
        <p:spPr>
          <a:xfrm>
            <a:off x="0" y="6180296"/>
            <a:ext cx="1115616" cy="6777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7" t="4370" r="2331" b="6637"/>
          <a:stretch/>
        </p:blipFill>
        <p:spPr>
          <a:xfrm>
            <a:off x="1697746" y="6180296"/>
            <a:ext cx="591372" cy="67770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t="4396" r="53355" b="7327"/>
          <a:stretch/>
        </p:blipFill>
        <p:spPr bwMode="auto">
          <a:xfrm>
            <a:off x="1115616" y="6180297"/>
            <a:ext cx="582130" cy="677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7" t="4452" r="2331" b="5645"/>
          <a:stretch/>
        </p:blipFill>
        <p:spPr>
          <a:xfrm>
            <a:off x="2922653" y="6180296"/>
            <a:ext cx="569227" cy="67770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t="4181" r="50000" b="5483"/>
          <a:stretch/>
        </p:blipFill>
        <p:spPr bwMode="auto">
          <a:xfrm>
            <a:off x="2289118" y="6180296"/>
            <a:ext cx="635702" cy="67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3387" r="54029" b="6570"/>
          <a:stretch/>
        </p:blipFill>
        <p:spPr>
          <a:xfrm>
            <a:off x="3493462" y="6178863"/>
            <a:ext cx="570185" cy="677705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1" t="3573" r="2303" b="5084"/>
          <a:stretch/>
        </p:blipFill>
        <p:spPr bwMode="auto">
          <a:xfrm>
            <a:off x="4070890" y="6180296"/>
            <a:ext cx="584560" cy="67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7" t="957" r="1441" b="6330"/>
          <a:stretch/>
        </p:blipFill>
        <p:spPr>
          <a:xfrm>
            <a:off x="6374865" y="6178863"/>
            <a:ext cx="567599" cy="6752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1049" r="53802" b="6383"/>
          <a:stretch/>
        </p:blipFill>
        <p:spPr>
          <a:xfrm>
            <a:off x="5808909" y="6178864"/>
            <a:ext cx="565956" cy="675284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" t="3909" r="52588" b="6456"/>
          <a:stretch/>
        </p:blipFill>
        <p:spPr bwMode="auto">
          <a:xfrm>
            <a:off x="5232846" y="6178863"/>
            <a:ext cx="576064" cy="67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4" t="1571" r="617" b="6797"/>
          <a:stretch/>
        </p:blipFill>
        <p:spPr bwMode="auto">
          <a:xfrm>
            <a:off x="4648206" y="6178864"/>
            <a:ext cx="584639" cy="67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828" r="56359" b="11924"/>
          <a:stretch/>
        </p:blipFill>
        <p:spPr bwMode="auto">
          <a:xfrm>
            <a:off x="7986096" y="6194131"/>
            <a:ext cx="620877" cy="6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" t="1232" r="52726" b="7917"/>
          <a:stretch/>
        </p:blipFill>
        <p:spPr>
          <a:xfrm>
            <a:off x="6940528" y="6195020"/>
            <a:ext cx="631496" cy="659127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5" t="1626" r="827" b="6949"/>
          <a:stretch/>
        </p:blipFill>
        <p:spPr bwMode="auto">
          <a:xfrm>
            <a:off x="7538186" y="6194131"/>
            <a:ext cx="504056" cy="6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0" t="1414" r="3922" b="11053"/>
          <a:stretch/>
        </p:blipFill>
        <p:spPr>
          <a:xfrm>
            <a:off x="8606973" y="6194132"/>
            <a:ext cx="537027" cy="6600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" t="2705" r="50000" b="3348"/>
          <a:stretch/>
        </p:blipFill>
        <p:spPr>
          <a:xfrm>
            <a:off x="7481024" y="0"/>
            <a:ext cx="561217" cy="6591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4" t="4221" r="5500" b="6297"/>
          <a:stretch/>
        </p:blipFill>
        <p:spPr>
          <a:xfrm>
            <a:off x="6296914" y="1"/>
            <a:ext cx="580342" cy="6591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2" b="4505"/>
          <a:stretch/>
        </p:blipFill>
        <p:spPr>
          <a:xfrm>
            <a:off x="8547992" y="0"/>
            <a:ext cx="596008" cy="659127"/>
          </a:xfrm>
          <a:prstGeom prst="rect">
            <a:avLst/>
          </a:prstGeom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6" t="4444" r="55447" b="7717"/>
          <a:stretch/>
        </p:blipFill>
        <p:spPr bwMode="auto">
          <a:xfrm>
            <a:off x="6877255" y="0"/>
            <a:ext cx="603769" cy="65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9" t="3766" r="3209" b="5151"/>
          <a:stretch/>
        </p:blipFill>
        <p:spPr bwMode="auto">
          <a:xfrm>
            <a:off x="7986096" y="0"/>
            <a:ext cx="561896" cy="65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" t="4563" r="2279" b="8745"/>
          <a:stretch/>
        </p:blipFill>
        <p:spPr>
          <a:xfrm>
            <a:off x="5644628" y="1"/>
            <a:ext cx="652286" cy="65912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" t="2672" r="5967" b="6344"/>
          <a:stretch/>
        </p:blipFill>
        <p:spPr>
          <a:xfrm>
            <a:off x="3059832" y="7738"/>
            <a:ext cx="646150" cy="6726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7">
            <a:clrChange>
              <a:clrFrom>
                <a:srgbClr val="335717"/>
              </a:clrFrom>
              <a:clrTo>
                <a:srgbClr val="33571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" r="71397" b="50000"/>
          <a:stretch/>
        </p:blipFill>
        <p:spPr>
          <a:xfrm>
            <a:off x="4940525" y="1"/>
            <a:ext cx="705050" cy="6591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1" r="34218"/>
          <a:stretch/>
        </p:blipFill>
        <p:spPr bwMode="auto">
          <a:xfrm>
            <a:off x="4363170" y="2378"/>
            <a:ext cx="671013" cy="66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7"/>
          <a:stretch/>
        </p:blipFill>
        <p:spPr bwMode="auto">
          <a:xfrm>
            <a:off x="3726501" y="2378"/>
            <a:ext cx="662123" cy="66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6" b="11513"/>
          <a:stretch/>
        </p:blipFill>
        <p:spPr>
          <a:xfrm>
            <a:off x="2328784" y="-2657"/>
            <a:ext cx="731048" cy="68302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839" r="75909"/>
          <a:stretch/>
        </p:blipFill>
        <p:spPr>
          <a:xfrm>
            <a:off x="8536490" y="658252"/>
            <a:ext cx="607509" cy="1906652"/>
          </a:xfrm>
          <a:prstGeom prst="rect">
            <a:avLst/>
          </a:prstGeom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18"/>
          <a:stretch/>
        </p:blipFill>
        <p:spPr bwMode="auto">
          <a:xfrm>
            <a:off x="15803" y="-2657"/>
            <a:ext cx="2341563" cy="683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1" r="51131"/>
          <a:stretch/>
        </p:blipFill>
        <p:spPr bwMode="auto">
          <a:xfrm>
            <a:off x="8532163" y="2547938"/>
            <a:ext cx="611837" cy="196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4221088"/>
            <a:ext cx="609600" cy="1949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9" t="3598" r="52491" b="52481"/>
          <a:stretch/>
        </p:blipFill>
        <p:spPr>
          <a:xfrm>
            <a:off x="15803" y="3652817"/>
            <a:ext cx="607445" cy="568271"/>
          </a:xfrm>
          <a:prstGeom prst="rect">
            <a:avLst/>
          </a:prstGeom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0" t="9010"/>
          <a:stretch/>
        </p:blipFill>
        <p:spPr bwMode="auto">
          <a:xfrm>
            <a:off x="-13767" y="3110534"/>
            <a:ext cx="637016" cy="57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163" y="4509120"/>
            <a:ext cx="619079" cy="57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92" y="5083753"/>
            <a:ext cx="625051" cy="57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92" y="5626100"/>
            <a:ext cx="600770" cy="56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2480109"/>
            <a:ext cx="62404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45331"/>
            <a:ext cx="623249" cy="654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" y="1272181"/>
            <a:ext cx="624042" cy="5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" y="658252"/>
            <a:ext cx="620227" cy="61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Прямокутник 42"/>
          <p:cNvSpPr/>
          <p:nvPr/>
        </p:nvSpPr>
        <p:spPr>
          <a:xfrm>
            <a:off x="607421" y="658252"/>
            <a:ext cx="79247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Дерево </a:t>
            </a:r>
            <a:r>
              <a:rPr lang="ru-RU" sz="4000" b="1" dirty="0" err="1">
                <a:solidFill>
                  <a:schemeClr val="accent2">
                    <a:lumMod val="50000"/>
                  </a:schemeClr>
                </a:solidFill>
              </a:rPr>
              <a:t>Життя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 — </a:t>
            </a:r>
            <a:r>
              <a:rPr lang="ru-RU" sz="4000" b="1" dirty="0" err="1">
                <a:solidFill>
                  <a:schemeClr val="accent2">
                    <a:lumMod val="50000"/>
                  </a:schemeClr>
                </a:solidFill>
              </a:rPr>
              <a:t>це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 й дерево роду.</a:t>
            </a:r>
            <a:endParaRPr lang="uk-UA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4" name="Прямокутник 43"/>
          <p:cNvSpPr/>
          <p:nvPr/>
        </p:nvSpPr>
        <p:spPr>
          <a:xfrm>
            <a:off x="607421" y="2086273"/>
            <a:ext cx="797868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>
                <a:solidFill>
                  <a:schemeClr val="accent2">
                    <a:lumMod val="50000"/>
                  </a:schemeClr>
                </a:solidFill>
              </a:rPr>
              <a:t>Такі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accent2">
                    <a:lumMod val="50000"/>
                  </a:schemeClr>
                </a:solidFill>
              </a:rPr>
              <a:t>родовідні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 дерева </a:t>
            </a:r>
            <a:r>
              <a:rPr lang="ru-RU" sz="4000" b="1" dirty="0" err="1">
                <a:solidFill>
                  <a:schemeClr val="accent2">
                    <a:lumMod val="50000"/>
                  </a:schemeClr>
                </a:solidFill>
              </a:rPr>
              <a:t>вишивали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accent2">
                    <a:lumMod val="50000"/>
                  </a:schemeClr>
                </a:solidFill>
              </a:rPr>
              <a:t>червоними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 нитками на </a:t>
            </a:r>
            <a:r>
              <a:rPr lang="ru-RU" sz="4000" b="1" dirty="0" err="1">
                <a:solidFill>
                  <a:schemeClr val="accent2">
                    <a:lumMod val="50000"/>
                  </a:schemeClr>
                </a:solidFill>
              </a:rPr>
              <a:t>білому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accent2">
                    <a:lumMod val="50000"/>
                  </a:schemeClr>
                </a:solidFill>
              </a:rPr>
              <a:t>полотні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accent2">
                    <a:lumMod val="50000"/>
                  </a:schemeClr>
                </a:solidFill>
              </a:rPr>
              <a:t>долі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-рушника й </a:t>
            </a:r>
            <a:r>
              <a:rPr lang="ru-RU" sz="4000" b="1" dirty="0" err="1">
                <a:solidFill>
                  <a:schemeClr val="accent2">
                    <a:lumMod val="50000"/>
                  </a:schemeClr>
                </a:solidFill>
              </a:rPr>
              <a:t>вивішували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 як обереги над образами, </a:t>
            </a:r>
            <a:r>
              <a:rPr lang="ru-RU" sz="4000" b="1" dirty="0" err="1">
                <a:solidFill>
                  <a:schemeClr val="accent2">
                    <a:lumMod val="50000"/>
                  </a:schemeClr>
                </a:solidFill>
              </a:rPr>
              <a:t>вікнами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, портретами </a:t>
            </a:r>
            <a:r>
              <a:rPr lang="ru-RU" sz="4000" b="1" dirty="0" err="1">
                <a:solidFill>
                  <a:schemeClr val="accent2">
                    <a:lumMod val="50000"/>
                  </a:schemeClr>
                </a:solidFill>
              </a:rPr>
              <a:t>родичів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. </a:t>
            </a:r>
            <a:endParaRPr lang="uk-UA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89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t="4143" r="2331" b="6857"/>
          <a:stretch/>
        </p:blipFill>
        <p:spPr>
          <a:xfrm>
            <a:off x="0" y="6180296"/>
            <a:ext cx="1115616" cy="6777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7" t="4370" r="2331" b="6637"/>
          <a:stretch/>
        </p:blipFill>
        <p:spPr>
          <a:xfrm>
            <a:off x="1697746" y="6180296"/>
            <a:ext cx="591372" cy="67770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t="4396" r="53355" b="7327"/>
          <a:stretch/>
        </p:blipFill>
        <p:spPr bwMode="auto">
          <a:xfrm>
            <a:off x="1115616" y="6180297"/>
            <a:ext cx="582130" cy="677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7" t="4452" r="2331" b="5645"/>
          <a:stretch/>
        </p:blipFill>
        <p:spPr>
          <a:xfrm>
            <a:off x="2922653" y="6180296"/>
            <a:ext cx="569227" cy="67770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t="4181" r="50000" b="5483"/>
          <a:stretch/>
        </p:blipFill>
        <p:spPr bwMode="auto">
          <a:xfrm>
            <a:off x="2289118" y="6180296"/>
            <a:ext cx="635702" cy="67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3387" r="54029" b="6570"/>
          <a:stretch/>
        </p:blipFill>
        <p:spPr>
          <a:xfrm>
            <a:off x="3493462" y="6178863"/>
            <a:ext cx="570185" cy="677705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1" t="3573" r="2303" b="5084"/>
          <a:stretch/>
        </p:blipFill>
        <p:spPr bwMode="auto">
          <a:xfrm>
            <a:off x="4070890" y="6180296"/>
            <a:ext cx="584560" cy="67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7" t="957" r="1441" b="6330"/>
          <a:stretch/>
        </p:blipFill>
        <p:spPr>
          <a:xfrm>
            <a:off x="6374865" y="6178863"/>
            <a:ext cx="567599" cy="6752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1049" r="53802" b="6383"/>
          <a:stretch/>
        </p:blipFill>
        <p:spPr>
          <a:xfrm>
            <a:off x="5808909" y="6178864"/>
            <a:ext cx="565956" cy="675284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" t="3909" r="52588" b="6456"/>
          <a:stretch/>
        </p:blipFill>
        <p:spPr bwMode="auto">
          <a:xfrm>
            <a:off x="5232846" y="6178863"/>
            <a:ext cx="576064" cy="67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4" t="1571" r="617" b="6797"/>
          <a:stretch/>
        </p:blipFill>
        <p:spPr bwMode="auto">
          <a:xfrm>
            <a:off x="4648206" y="6178864"/>
            <a:ext cx="584639" cy="67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828" r="56359" b="11924"/>
          <a:stretch/>
        </p:blipFill>
        <p:spPr bwMode="auto">
          <a:xfrm>
            <a:off x="7986096" y="6194131"/>
            <a:ext cx="620877" cy="6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" t="1232" r="52726" b="7917"/>
          <a:stretch/>
        </p:blipFill>
        <p:spPr>
          <a:xfrm>
            <a:off x="6940528" y="6195020"/>
            <a:ext cx="631496" cy="659127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5" t="1626" r="827" b="6949"/>
          <a:stretch/>
        </p:blipFill>
        <p:spPr bwMode="auto">
          <a:xfrm>
            <a:off x="7538186" y="6194131"/>
            <a:ext cx="504056" cy="6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0" t="1414" r="3922" b="11053"/>
          <a:stretch/>
        </p:blipFill>
        <p:spPr>
          <a:xfrm>
            <a:off x="8606973" y="6194132"/>
            <a:ext cx="537027" cy="6600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" t="2705" r="50000" b="3348"/>
          <a:stretch/>
        </p:blipFill>
        <p:spPr>
          <a:xfrm>
            <a:off x="7481024" y="0"/>
            <a:ext cx="561217" cy="6591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4" t="4221" r="5500" b="6297"/>
          <a:stretch/>
        </p:blipFill>
        <p:spPr>
          <a:xfrm>
            <a:off x="6296914" y="1"/>
            <a:ext cx="580342" cy="6591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2" b="4505"/>
          <a:stretch/>
        </p:blipFill>
        <p:spPr>
          <a:xfrm>
            <a:off x="8547992" y="0"/>
            <a:ext cx="596008" cy="659127"/>
          </a:xfrm>
          <a:prstGeom prst="rect">
            <a:avLst/>
          </a:prstGeom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6" t="4444" r="55447" b="7717"/>
          <a:stretch/>
        </p:blipFill>
        <p:spPr bwMode="auto">
          <a:xfrm>
            <a:off x="6877255" y="0"/>
            <a:ext cx="603769" cy="65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9" t="3766" r="3209" b="5151"/>
          <a:stretch/>
        </p:blipFill>
        <p:spPr bwMode="auto">
          <a:xfrm>
            <a:off x="7986096" y="0"/>
            <a:ext cx="561896" cy="65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" t="4563" r="2279" b="8745"/>
          <a:stretch/>
        </p:blipFill>
        <p:spPr>
          <a:xfrm>
            <a:off x="5644628" y="1"/>
            <a:ext cx="652286" cy="65912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" t="2672" r="5967" b="6344"/>
          <a:stretch/>
        </p:blipFill>
        <p:spPr>
          <a:xfrm>
            <a:off x="3059832" y="7738"/>
            <a:ext cx="646150" cy="6726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7">
            <a:clrChange>
              <a:clrFrom>
                <a:srgbClr val="335717"/>
              </a:clrFrom>
              <a:clrTo>
                <a:srgbClr val="33571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" r="71397" b="50000"/>
          <a:stretch/>
        </p:blipFill>
        <p:spPr>
          <a:xfrm>
            <a:off x="4940525" y="1"/>
            <a:ext cx="705050" cy="6591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1" r="34218"/>
          <a:stretch/>
        </p:blipFill>
        <p:spPr bwMode="auto">
          <a:xfrm>
            <a:off x="4363170" y="2378"/>
            <a:ext cx="671013" cy="66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7"/>
          <a:stretch/>
        </p:blipFill>
        <p:spPr bwMode="auto">
          <a:xfrm>
            <a:off x="3726501" y="2378"/>
            <a:ext cx="662123" cy="66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6" b="11513"/>
          <a:stretch/>
        </p:blipFill>
        <p:spPr>
          <a:xfrm>
            <a:off x="2328784" y="-2657"/>
            <a:ext cx="731048" cy="68302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839" r="75909"/>
          <a:stretch/>
        </p:blipFill>
        <p:spPr>
          <a:xfrm>
            <a:off x="8536490" y="658252"/>
            <a:ext cx="607509" cy="1906652"/>
          </a:xfrm>
          <a:prstGeom prst="rect">
            <a:avLst/>
          </a:prstGeom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18"/>
          <a:stretch/>
        </p:blipFill>
        <p:spPr bwMode="auto">
          <a:xfrm>
            <a:off x="15803" y="-2657"/>
            <a:ext cx="2341563" cy="683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1" r="51131"/>
          <a:stretch/>
        </p:blipFill>
        <p:spPr bwMode="auto">
          <a:xfrm>
            <a:off x="8532163" y="2547938"/>
            <a:ext cx="611837" cy="196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4221088"/>
            <a:ext cx="609600" cy="1949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9" t="3598" r="52491" b="52481"/>
          <a:stretch/>
        </p:blipFill>
        <p:spPr>
          <a:xfrm>
            <a:off x="15803" y="3652817"/>
            <a:ext cx="607445" cy="568271"/>
          </a:xfrm>
          <a:prstGeom prst="rect">
            <a:avLst/>
          </a:prstGeom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0" t="9010"/>
          <a:stretch/>
        </p:blipFill>
        <p:spPr bwMode="auto">
          <a:xfrm>
            <a:off x="-13767" y="3110534"/>
            <a:ext cx="637016" cy="57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163" y="4509120"/>
            <a:ext cx="619079" cy="57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92" y="5083753"/>
            <a:ext cx="625051" cy="57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92" y="5626100"/>
            <a:ext cx="600770" cy="56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2480109"/>
            <a:ext cx="62404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45331"/>
            <a:ext cx="623249" cy="654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" y="1272181"/>
            <a:ext cx="624042" cy="5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" y="658252"/>
            <a:ext cx="620227" cy="61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09" y="658252"/>
            <a:ext cx="2550957" cy="551271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266" y="1790849"/>
            <a:ext cx="2601643" cy="438011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015" y="658253"/>
            <a:ext cx="2994958" cy="551726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56308" y="780550"/>
            <a:ext cx="76402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chemeClr val="accent2">
                    <a:lumMod val="50000"/>
                  </a:schemeClr>
                </a:solidFill>
              </a:rPr>
              <a:t>Рушники </a:t>
            </a:r>
            <a:endParaRPr lang="uk-UA" sz="4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88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t="4143" r="2331" b="6857"/>
          <a:stretch/>
        </p:blipFill>
        <p:spPr>
          <a:xfrm>
            <a:off x="0" y="6180296"/>
            <a:ext cx="1115616" cy="6777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7" t="4370" r="2331" b="6637"/>
          <a:stretch/>
        </p:blipFill>
        <p:spPr>
          <a:xfrm>
            <a:off x="1697746" y="6180296"/>
            <a:ext cx="591372" cy="67770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t="4396" r="53355" b="7327"/>
          <a:stretch/>
        </p:blipFill>
        <p:spPr bwMode="auto">
          <a:xfrm>
            <a:off x="1115616" y="6180297"/>
            <a:ext cx="582130" cy="677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7" t="4452" r="2331" b="5645"/>
          <a:stretch/>
        </p:blipFill>
        <p:spPr>
          <a:xfrm>
            <a:off x="2922653" y="6180296"/>
            <a:ext cx="569227" cy="67770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t="4181" r="50000" b="5483"/>
          <a:stretch/>
        </p:blipFill>
        <p:spPr bwMode="auto">
          <a:xfrm>
            <a:off x="2289118" y="6180296"/>
            <a:ext cx="635702" cy="67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3387" r="54029" b="6570"/>
          <a:stretch/>
        </p:blipFill>
        <p:spPr>
          <a:xfrm>
            <a:off x="3493462" y="6178863"/>
            <a:ext cx="570185" cy="677705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1" t="3573" r="2303" b="5084"/>
          <a:stretch/>
        </p:blipFill>
        <p:spPr bwMode="auto">
          <a:xfrm>
            <a:off x="4070890" y="6180296"/>
            <a:ext cx="584560" cy="67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7" t="957" r="1441" b="6330"/>
          <a:stretch/>
        </p:blipFill>
        <p:spPr>
          <a:xfrm>
            <a:off x="6374865" y="6178863"/>
            <a:ext cx="567599" cy="6752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1049" r="53802" b="6383"/>
          <a:stretch/>
        </p:blipFill>
        <p:spPr>
          <a:xfrm>
            <a:off x="5808909" y="6178864"/>
            <a:ext cx="565956" cy="675284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" t="3909" r="52588" b="6456"/>
          <a:stretch/>
        </p:blipFill>
        <p:spPr bwMode="auto">
          <a:xfrm>
            <a:off x="5232846" y="6178863"/>
            <a:ext cx="576064" cy="67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4" t="1571" r="617" b="6797"/>
          <a:stretch/>
        </p:blipFill>
        <p:spPr bwMode="auto">
          <a:xfrm>
            <a:off x="4648206" y="6178864"/>
            <a:ext cx="584639" cy="67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828" r="56359" b="11924"/>
          <a:stretch/>
        </p:blipFill>
        <p:spPr bwMode="auto">
          <a:xfrm>
            <a:off x="7986096" y="6194131"/>
            <a:ext cx="620877" cy="6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" t="1232" r="52726" b="7917"/>
          <a:stretch/>
        </p:blipFill>
        <p:spPr>
          <a:xfrm>
            <a:off x="6940528" y="6195020"/>
            <a:ext cx="631496" cy="659127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5" t="1626" r="827" b="6949"/>
          <a:stretch/>
        </p:blipFill>
        <p:spPr bwMode="auto">
          <a:xfrm>
            <a:off x="7538186" y="6194131"/>
            <a:ext cx="504056" cy="6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0" t="1414" r="3922" b="11053"/>
          <a:stretch/>
        </p:blipFill>
        <p:spPr>
          <a:xfrm>
            <a:off x="8606973" y="6194132"/>
            <a:ext cx="537027" cy="6600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" t="2705" r="50000" b="3348"/>
          <a:stretch/>
        </p:blipFill>
        <p:spPr>
          <a:xfrm>
            <a:off x="7481024" y="0"/>
            <a:ext cx="561217" cy="6591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4" t="4221" r="5500" b="6297"/>
          <a:stretch/>
        </p:blipFill>
        <p:spPr>
          <a:xfrm>
            <a:off x="6296914" y="1"/>
            <a:ext cx="580342" cy="6591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2" b="4505"/>
          <a:stretch/>
        </p:blipFill>
        <p:spPr>
          <a:xfrm>
            <a:off x="8547992" y="0"/>
            <a:ext cx="596008" cy="659127"/>
          </a:xfrm>
          <a:prstGeom prst="rect">
            <a:avLst/>
          </a:prstGeom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6" t="4444" r="55447" b="7717"/>
          <a:stretch/>
        </p:blipFill>
        <p:spPr bwMode="auto">
          <a:xfrm>
            <a:off x="6877255" y="0"/>
            <a:ext cx="603769" cy="65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9" t="3766" r="3209" b="5151"/>
          <a:stretch/>
        </p:blipFill>
        <p:spPr bwMode="auto">
          <a:xfrm>
            <a:off x="7986096" y="0"/>
            <a:ext cx="561896" cy="65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" t="4563" r="2279" b="8745"/>
          <a:stretch/>
        </p:blipFill>
        <p:spPr>
          <a:xfrm>
            <a:off x="5644628" y="1"/>
            <a:ext cx="652286" cy="65912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" t="2672" r="5967" b="6344"/>
          <a:stretch/>
        </p:blipFill>
        <p:spPr>
          <a:xfrm>
            <a:off x="3059832" y="7738"/>
            <a:ext cx="646150" cy="6726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7">
            <a:clrChange>
              <a:clrFrom>
                <a:srgbClr val="335717"/>
              </a:clrFrom>
              <a:clrTo>
                <a:srgbClr val="33571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" r="71397" b="50000"/>
          <a:stretch/>
        </p:blipFill>
        <p:spPr>
          <a:xfrm>
            <a:off x="4940525" y="1"/>
            <a:ext cx="705050" cy="6591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1" r="34218"/>
          <a:stretch/>
        </p:blipFill>
        <p:spPr bwMode="auto">
          <a:xfrm>
            <a:off x="4363170" y="2378"/>
            <a:ext cx="671013" cy="66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7"/>
          <a:stretch/>
        </p:blipFill>
        <p:spPr bwMode="auto">
          <a:xfrm>
            <a:off x="3726501" y="2378"/>
            <a:ext cx="662123" cy="66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6" b="11513"/>
          <a:stretch/>
        </p:blipFill>
        <p:spPr>
          <a:xfrm>
            <a:off x="2328784" y="-2657"/>
            <a:ext cx="731048" cy="68302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839" r="75909"/>
          <a:stretch/>
        </p:blipFill>
        <p:spPr>
          <a:xfrm>
            <a:off x="8536490" y="658252"/>
            <a:ext cx="607509" cy="1906652"/>
          </a:xfrm>
          <a:prstGeom prst="rect">
            <a:avLst/>
          </a:prstGeom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18"/>
          <a:stretch/>
        </p:blipFill>
        <p:spPr bwMode="auto">
          <a:xfrm>
            <a:off x="15803" y="-2657"/>
            <a:ext cx="2341563" cy="683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1" r="51131"/>
          <a:stretch/>
        </p:blipFill>
        <p:spPr bwMode="auto">
          <a:xfrm>
            <a:off x="8532163" y="2547938"/>
            <a:ext cx="611837" cy="196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4221088"/>
            <a:ext cx="609600" cy="1949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9" t="3598" r="52491" b="52481"/>
          <a:stretch/>
        </p:blipFill>
        <p:spPr>
          <a:xfrm>
            <a:off x="15803" y="3652817"/>
            <a:ext cx="607445" cy="568271"/>
          </a:xfrm>
          <a:prstGeom prst="rect">
            <a:avLst/>
          </a:prstGeom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0" t="9010"/>
          <a:stretch/>
        </p:blipFill>
        <p:spPr bwMode="auto">
          <a:xfrm>
            <a:off x="-13767" y="3110534"/>
            <a:ext cx="637016" cy="57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163" y="4509120"/>
            <a:ext cx="619079" cy="57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92" y="5083753"/>
            <a:ext cx="625051" cy="57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92" y="5626100"/>
            <a:ext cx="600770" cy="56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2480109"/>
            <a:ext cx="62404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45331"/>
            <a:ext cx="623249" cy="654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" y="1272181"/>
            <a:ext cx="624042" cy="5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" y="658252"/>
            <a:ext cx="620227" cy="61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23249" y="658252"/>
            <a:ext cx="792474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accent2">
                    <a:lumMod val="50000"/>
                  </a:schemeClr>
                </a:solidFill>
              </a:rPr>
              <a:t>Дерево життя – </a:t>
            </a:r>
            <a:r>
              <a:rPr lang="uk-UA" sz="4000" b="1" dirty="0" smtClean="0">
                <a:solidFill>
                  <a:schemeClr val="accent2">
                    <a:lumMod val="50000"/>
                  </a:schemeClr>
                </a:solidFill>
              </a:rPr>
              <a:t>оберіг </a:t>
            </a:r>
            <a:r>
              <a:rPr lang="uk-UA" sz="4000" b="1" dirty="0" smtClean="0">
                <a:solidFill>
                  <a:schemeClr val="accent2">
                    <a:lumMod val="50000"/>
                  </a:schemeClr>
                </a:solidFill>
              </a:rPr>
              <a:t>тепла та затишку.</a:t>
            </a:r>
          </a:p>
          <a:p>
            <a:pPr algn="ctr"/>
            <a:endParaRPr lang="uk-UA" sz="28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</a:rPr>
              <a:t>Такі обереги використовують у розписах своїх керамічних виробів гончарі Гуцульщини. </a:t>
            </a:r>
            <a:r>
              <a:rPr lang="uk-UA" sz="3200" b="1" dirty="0" err="1" smtClean="0">
                <a:solidFill>
                  <a:schemeClr val="accent2">
                    <a:lumMod val="50000"/>
                  </a:schemeClr>
                </a:solidFill>
              </a:rPr>
              <a:t>Рослинно</a:t>
            </a:r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</a:rPr>
              <a:t>- орнаментальні композиції прикрашають посуд (тарелі, глечики, тощо) і мальовані кахлі .</a:t>
            </a:r>
            <a:endParaRPr lang="uk-UA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30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t="4143" r="2331" b="6857"/>
          <a:stretch/>
        </p:blipFill>
        <p:spPr>
          <a:xfrm>
            <a:off x="0" y="6180296"/>
            <a:ext cx="1115616" cy="6777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7" t="4370" r="2331" b="6637"/>
          <a:stretch/>
        </p:blipFill>
        <p:spPr>
          <a:xfrm>
            <a:off x="1697746" y="6180296"/>
            <a:ext cx="591372" cy="67770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t="4396" r="53355" b="7327"/>
          <a:stretch/>
        </p:blipFill>
        <p:spPr bwMode="auto">
          <a:xfrm>
            <a:off x="1115616" y="6180297"/>
            <a:ext cx="582130" cy="677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7" t="4452" r="2331" b="5645"/>
          <a:stretch/>
        </p:blipFill>
        <p:spPr>
          <a:xfrm>
            <a:off x="2922653" y="6180296"/>
            <a:ext cx="569227" cy="67770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t="4181" r="50000" b="5483"/>
          <a:stretch/>
        </p:blipFill>
        <p:spPr bwMode="auto">
          <a:xfrm>
            <a:off x="2289118" y="6180296"/>
            <a:ext cx="635702" cy="67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3387" r="54029" b="6570"/>
          <a:stretch/>
        </p:blipFill>
        <p:spPr>
          <a:xfrm>
            <a:off x="3493462" y="6178863"/>
            <a:ext cx="570185" cy="677705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1" t="3573" r="2303" b="5084"/>
          <a:stretch/>
        </p:blipFill>
        <p:spPr bwMode="auto">
          <a:xfrm>
            <a:off x="4070890" y="6180296"/>
            <a:ext cx="584560" cy="67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7" t="957" r="1441" b="6330"/>
          <a:stretch/>
        </p:blipFill>
        <p:spPr>
          <a:xfrm>
            <a:off x="6374865" y="6178863"/>
            <a:ext cx="567599" cy="6752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1049" r="53802" b="6383"/>
          <a:stretch/>
        </p:blipFill>
        <p:spPr>
          <a:xfrm>
            <a:off x="5808909" y="6178864"/>
            <a:ext cx="565956" cy="675284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" t="3909" r="52588" b="6456"/>
          <a:stretch/>
        </p:blipFill>
        <p:spPr bwMode="auto">
          <a:xfrm>
            <a:off x="5232846" y="6178863"/>
            <a:ext cx="576064" cy="67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4" t="1571" r="617" b="6797"/>
          <a:stretch/>
        </p:blipFill>
        <p:spPr bwMode="auto">
          <a:xfrm>
            <a:off x="4648206" y="6178864"/>
            <a:ext cx="584639" cy="67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828" r="56359" b="11924"/>
          <a:stretch/>
        </p:blipFill>
        <p:spPr bwMode="auto">
          <a:xfrm>
            <a:off x="7986096" y="6194131"/>
            <a:ext cx="620877" cy="6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" t="1232" r="52726" b="7917"/>
          <a:stretch/>
        </p:blipFill>
        <p:spPr>
          <a:xfrm>
            <a:off x="6940528" y="6195020"/>
            <a:ext cx="631496" cy="659127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5" t="1626" r="827" b="6949"/>
          <a:stretch/>
        </p:blipFill>
        <p:spPr bwMode="auto">
          <a:xfrm>
            <a:off x="7538186" y="6194131"/>
            <a:ext cx="504056" cy="6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0" t="1414" r="3922" b="11053"/>
          <a:stretch/>
        </p:blipFill>
        <p:spPr>
          <a:xfrm>
            <a:off x="8606973" y="6194132"/>
            <a:ext cx="537027" cy="6600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" t="2705" r="50000" b="3348"/>
          <a:stretch/>
        </p:blipFill>
        <p:spPr>
          <a:xfrm>
            <a:off x="7481024" y="0"/>
            <a:ext cx="561217" cy="6591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4" t="4221" r="5500" b="6297"/>
          <a:stretch/>
        </p:blipFill>
        <p:spPr>
          <a:xfrm>
            <a:off x="6296914" y="1"/>
            <a:ext cx="580342" cy="6591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2" b="4505"/>
          <a:stretch/>
        </p:blipFill>
        <p:spPr>
          <a:xfrm>
            <a:off x="8547992" y="0"/>
            <a:ext cx="596008" cy="659127"/>
          </a:xfrm>
          <a:prstGeom prst="rect">
            <a:avLst/>
          </a:prstGeom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6" t="4444" r="55447" b="7717"/>
          <a:stretch/>
        </p:blipFill>
        <p:spPr bwMode="auto">
          <a:xfrm>
            <a:off x="6877255" y="0"/>
            <a:ext cx="603769" cy="65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9" t="3766" r="3209" b="5151"/>
          <a:stretch/>
        </p:blipFill>
        <p:spPr bwMode="auto">
          <a:xfrm>
            <a:off x="7986096" y="0"/>
            <a:ext cx="561896" cy="65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" t="4563" r="2279" b="8745"/>
          <a:stretch/>
        </p:blipFill>
        <p:spPr>
          <a:xfrm>
            <a:off x="5644628" y="1"/>
            <a:ext cx="652286" cy="65912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" t="2672" r="5967" b="6344"/>
          <a:stretch/>
        </p:blipFill>
        <p:spPr>
          <a:xfrm>
            <a:off x="3059832" y="7738"/>
            <a:ext cx="646150" cy="6726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7">
            <a:clrChange>
              <a:clrFrom>
                <a:srgbClr val="335717"/>
              </a:clrFrom>
              <a:clrTo>
                <a:srgbClr val="33571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" r="71397" b="50000"/>
          <a:stretch/>
        </p:blipFill>
        <p:spPr>
          <a:xfrm>
            <a:off x="4940525" y="1"/>
            <a:ext cx="705050" cy="6591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1" r="34218"/>
          <a:stretch/>
        </p:blipFill>
        <p:spPr bwMode="auto">
          <a:xfrm>
            <a:off x="4363170" y="2378"/>
            <a:ext cx="671013" cy="66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7"/>
          <a:stretch/>
        </p:blipFill>
        <p:spPr bwMode="auto">
          <a:xfrm>
            <a:off x="3726501" y="2378"/>
            <a:ext cx="662123" cy="66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6" b="11513"/>
          <a:stretch/>
        </p:blipFill>
        <p:spPr>
          <a:xfrm>
            <a:off x="2328784" y="-2657"/>
            <a:ext cx="731048" cy="68302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839" r="75909"/>
          <a:stretch/>
        </p:blipFill>
        <p:spPr>
          <a:xfrm>
            <a:off x="8536490" y="658252"/>
            <a:ext cx="607509" cy="1906652"/>
          </a:xfrm>
          <a:prstGeom prst="rect">
            <a:avLst/>
          </a:prstGeom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18"/>
          <a:stretch/>
        </p:blipFill>
        <p:spPr bwMode="auto">
          <a:xfrm>
            <a:off x="15803" y="-2657"/>
            <a:ext cx="2341563" cy="683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1" r="51131"/>
          <a:stretch/>
        </p:blipFill>
        <p:spPr bwMode="auto">
          <a:xfrm>
            <a:off x="8532163" y="2547938"/>
            <a:ext cx="611837" cy="196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4221088"/>
            <a:ext cx="609600" cy="1949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9" t="3598" r="52491" b="52481"/>
          <a:stretch/>
        </p:blipFill>
        <p:spPr>
          <a:xfrm>
            <a:off x="15803" y="3652817"/>
            <a:ext cx="607445" cy="568271"/>
          </a:xfrm>
          <a:prstGeom prst="rect">
            <a:avLst/>
          </a:prstGeom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0" t="9010"/>
          <a:stretch/>
        </p:blipFill>
        <p:spPr bwMode="auto">
          <a:xfrm>
            <a:off x="-13767" y="3110534"/>
            <a:ext cx="637016" cy="57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163" y="4509120"/>
            <a:ext cx="619079" cy="57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92" y="5083753"/>
            <a:ext cx="625051" cy="57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92" y="5626100"/>
            <a:ext cx="600770" cy="56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2480109"/>
            <a:ext cx="62404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45331"/>
            <a:ext cx="623249" cy="654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" y="1272181"/>
            <a:ext cx="624042" cy="5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" y="658252"/>
            <a:ext cx="620227" cy="61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23249" y="658252"/>
            <a:ext cx="79247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accent2">
                    <a:lumMod val="50000"/>
                  </a:schemeClr>
                </a:solidFill>
              </a:rPr>
              <a:t>Дерево життя у </a:t>
            </a:r>
            <a:r>
              <a:rPr lang="uk-UA" sz="4000" b="1" dirty="0" err="1" smtClean="0">
                <a:solidFill>
                  <a:schemeClr val="accent2">
                    <a:lumMod val="50000"/>
                  </a:schemeClr>
                </a:solidFill>
              </a:rPr>
              <a:t>косівській</a:t>
            </a:r>
            <a:r>
              <a:rPr lang="uk-UA" sz="4000" b="1" dirty="0" smtClean="0">
                <a:solidFill>
                  <a:schemeClr val="accent2">
                    <a:lumMod val="50000"/>
                  </a:schemeClr>
                </a:solidFill>
              </a:rPr>
              <a:t> кераміці.</a:t>
            </a:r>
            <a:endParaRPr lang="uk-UA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438" y="1611578"/>
            <a:ext cx="4423195" cy="440971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20" y="1752034"/>
            <a:ext cx="4269256" cy="42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83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t="4143" r="2331" b="6857"/>
          <a:stretch/>
        </p:blipFill>
        <p:spPr>
          <a:xfrm>
            <a:off x="0" y="6180296"/>
            <a:ext cx="1115616" cy="6777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7" t="4370" r="2331" b="6637"/>
          <a:stretch/>
        </p:blipFill>
        <p:spPr>
          <a:xfrm>
            <a:off x="1697746" y="6180296"/>
            <a:ext cx="591372" cy="67770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t="4396" r="53355" b="7327"/>
          <a:stretch/>
        </p:blipFill>
        <p:spPr bwMode="auto">
          <a:xfrm>
            <a:off x="1115616" y="6180297"/>
            <a:ext cx="582130" cy="677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7" t="4452" r="2331" b="5645"/>
          <a:stretch/>
        </p:blipFill>
        <p:spPr>
          <a:xfrm>
            <a:off x="2922653" y="6180296"/>
            <a:ext cx="569227" cy="67770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t="4181" r="50000" b="5483"/>
          <a:stretch/>
        </p:blipFill>
        <p:spPr bwMode="auto">
          <a:xfrm>
            <a:off x="2289118" y="6180296"/>
            <a:ext cx="635702" cy="67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3387" r="54029" b="6570"/>
          <a:stretch/>
        </p:blipFill>
        <p:spPr>
          <a:xfrm>
            <a:off x="3493462" y="6178863"/>
            <a:ext cx="570185" cy="677705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1" t="3573" r="2303" b="5084"/>
          <a:stretch/>
        </p:blipFill>
        <p:spPr bwMode="auto">
          <a:xfrm>
            <a:off x="4070890" y="6180296"/>
            <a:ext cx="584560" cy="67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7" t="957" r="1441" b="6330"/>
          <a:stretch/>
        </p:blipFill>
        <p:spPr>
          <a:xfrm>
            <a:off x="6374865" y="6178863"/>
            <a:ext cx="567599" cy="6752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1049" r="53802" b="6383"/>
          <a:stretch/>
        </p:blipFill>
        <p:spPr>
          <a:xfrm>
            <a:off x="5808909" y="6178864"/>
            <a:ext cx="565956" cy="675284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" t="3909" r="52588" b="6456"/>
          <a:stretch/>
        </p:blipFill>
        <p:spPr bwMode="auto">
          <a:xfrm>
            <a:off x="5232846" y="6178863"/>
            <a:ext cx="576064" cy="67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4" t="1571" r="617" b="6797"/>
          <a:stretch/>
        </p:blipFill>
        <p:spPr bwMode="auto">
          <a:xfrm>
            <a:off x="4648206" y="6178864"/>
            <a:ext cx="584639" cy="67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828" r="56359" b="11924"/>
          <a:stretch/>
        </p:blipFill>
        <p:spPr bwMode="auto">
          <a:xfrm>
            <a:off x="7986096" y="6194131"/>
            <a:ext cx="620877" cy="6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" t="1232" r="52726" b="7917"/>
          <a:stretch/>
        </p:blipFill>
        <p:spPr>
          <a:xfrm>
            <a:off x="6940528" y="6195020"/>
            <a:ext cx="631496" cy="659127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5" t="1626" r="827" b="6949"/>
          <a:stretch/>
        </p:blipFill>
        <p:spPr bwMode="auto">
          <a:xfrm>
            <a:off x="7538186" y="6194131"/>
            <a:ext cx="504056" cy="6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0" t="1414" r="3922" b="11053"/>
          <a:stretch/>
        </p:blipFill>
        <p:spPr>
          <a:xfrm>
            <a:off x="8606973" y="6194132"/>
            <a:ext cx="537027" cy="6600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" t="2705" r="50000" b="3348"/>
          <a:stretch/>
        </p:blipFill>
        <p:spPr>
          <a:xfrm>
            <a:off x="7481024" y="0"/>
            <a:ext cx="561217" cy="6591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4" t="4221" r="5500" b="6297"/>
          <a:stretch/>
        </p:blipFill>
        <p:spPr>
          <a:xfrm>
            <a:off x="6296914" y="1"/>
            <a:ext cx="580342" cy="6591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2" b="4505"/>
          <a:stretch/>
        </p:blipFill>
        <p:spPr>
          <a:xfrm>
            <a:off x="8547992" y="0"/>
            <a:ext cx="596008" cy="659127"/>
          </a:xfrm>
          <a:prstGeom prst="rect">
            <a:avLst/>
          </a:prstGeom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6" t="4444" r="55447" b="7717"/>
          <a:stretch/>
        </p:blipFill>
        <p:spPr bwMode="auto">
          <a:xfrm>
            <a:off x="6877255" y="0"/>
            <a:ext cx="603769" cy="65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9" t="3766" r="3209" b="5151"/>
          <a:stretch/>
        </p:blipFill>
        <p:spPr bwMode="auto">
          <a:xfrm>
            <a:off x="7986096" y="0"/>
            <a:ext cx="561896" cy="65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" t="4563" r="2279" b="8745"/>
          <a:stretch/>
        </p:blipFill>
        <p:spPr>
          <a:xfrm>
            <a:off x="5644628" y="1"/>
            <a:ext cx="652286" cy="65912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" t="2672" r="5967" b="6344"/>
          <a:stretch/>
        </p:blipFill>
        <p:spPr>
          <a:xfrm>
            <a:off x="3059832" y="7738"/>
            <a:ext cx="646150" cy="6726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7">
            <a:clrChange>
              <a:clrFrom>
                <a:srgbClr val="335717"/>
              </a:clrFrom>
              <a:clrTo>
                <a:srgbClr val="33571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" r="71397" b="50000"/>
          <a:stretch/>
        </p:blipFill>
        <p:spPr>
          <a:xfrm>
            <a:off x="4940525" y="1"/>
            <a:ext cx="705050" cy="6591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1" r="34218"/>
          <a:stretch/>
        </p:blipFill>
        <p:spPr bwMode="auto">
          <a:xfrm>
            <a:off x="4363170" y="2378"/>
            <a:ext cx="671013" cy="66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7"/>
          <a:stretch/>
        </p:blipFill>
        <p:spPr bwMode="auto">
          <a:xfrm>
            <a:off x="3726501" y="2378"/>
            <a:ext cx="662123" cy="66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6" b="11513"/>
          <a:stretch/>
        </p:blipFill>
        <p:spPr>
          <a:xfrm>
            <a:off x="2328784" y="-2657"/>
            <a:ext cx="731048" cy="68302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839" r="75909"/>
          <a:stretch/>
        </p:blipFill>
        <p:spPr>
          <a:xfrm>
            <a:off x="8536490" y="658252"/>
            <a:ext cx="607509" cy="1906652"/>
          </a:xfrm>
          <a:prstGeom prst="rect">
            <a:avLst/>
          </a:prstGeom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18"/>
          <a:stretch/>
        </p:blipFill>
        <p:spPr bwMode="auto">
          <a:xfrm>
            <a:off x="15803" y="-2657"/>
            <a:ext cx="2341563" cy="683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1" r="51131"/>
          <a:stretch/>
        </p:blipFill>
        <p:spPr bwMode="auto">
          <a:xfrm>
            <a:off x="8532163" y="2547938"/>
            <a:ext cx="611837" cy="196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4221088"/>
            <a:ext cx="609600" cy="1949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9" t="3598" r="52491" b="52481"/>
          <a:stretch/>
        </p:blipFill>
        <p:spPr>
          <a:xfrm>
            <a:off x="15803" y="3652817"/>
            <a:ext cx="607445" cy="568271"/>
          </a:xfrm>
          <a:prstGeom prst="rect">
            <a:avLst/>
          </a:prstGeom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0" t="9010"/>
          <a:stretch/>
        </p:blipFill>
        <p:spPr bwMode="auto">
          <a:xfrm>
            <a:off x="-13767" y="3110534"/>
            <a:ext cx="637016" cy="57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163" y="4509120"/>
            <a:ext cx="619079" cy="57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92" y="5083753"/>
            <a:ext cx="625051" cy="57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92" y="5626100"/>
            <a:ext cx="600770" cy="56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2480109"/>
            <a:ext cx="62404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45331"/>
            <a:ext cx="623249" cy="654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" y="1272181"/>
            <a:ext cx="624042" cy="5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" y="658252"/>
            <a:ext cx="620227" cy="61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85" t="6510" r="6986" b="4905"/>
          <a:stretch/>
        </p:blipFill>
        <p:spPr>
          <a:xfrm>
            <a:off x="1898729" y="680370"/>
            <a:ext cx="5445485" cy="549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t="4143" r="2331" b="6857"/>
          <a:stretch/>
        </p:blipFill>
        <p:spPr>
          <a:xfrm>
            <a:off x="0" y="6180296"/>
            <a:ext cx="1115616" cy="6777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7" t="4370" r="2331" b="6637"/>
          <a:stretch/>
        </p:blipFill>
        <p:spPr>
          <a:xfrm>
            <a:off x="1697746" y="6180296"/>
            <a:ext cx="591372" cy="67770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t="4396" r="53355" b="7327"/>
          <a:stretch/>
        </p:blipFill>
        <p:spPr bwMode="auto">
          <a:xfrm>
            <a:off x="1115616" y="6180297"/>
            <a:ext cx="582130" cy="677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7" t="4452" r="2331" b="5645"/>
          <a:stretch/>
        </p:blipFill>
        <p:spPr>
          <a:xfrm>
            <a:off x="2922653" y="6180296"/>
            <a:ext cx="569227" cy="67770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t="4181" r="50000" b="5483"/>
          <a:stretch/>
        </p:blipFill>
        <p:spPr bwMode="auto">
          <a:xfrm>
            <a:off x="2289118" y="6180296"/>
            <a:ext cx="635702" cy="67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3387" r="54029" b="6570"/>
          <a:stretch/>
        </p:blipFill>
        <p:spPr>
          <a:xfrm>
            <a:off x="3493462" y="6178863"/>
            <a:ext cx="570185" cy="677705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1" t="3573" r="2303" b="5084"/>
          <a:stretch/>
        </p:blipFill>
        <p:spPr bwMode="auto">
          <a:xfrm>
            <a:off x="4070890" y="6180296"/>
            <a:ext cx="584560" cy="67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7" t="957" r="1441" b="6330"/>
          <a:stretch/>
        </p:blipFill>
        <p:spPr>
          <a:xfrm>
            <a:off x="6374865" y="6178863"/>
            <a:ext cx="567599" cy="6752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1049" r="53802" b="6383"/>
          <a:stretch/>
        </p:blipFill>
        <p:spPr>
          <a:xfrm>
            <a:off x="5808909" y="6178864"/>
            <a:ext cx="565956" cy="675284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" t="3909" r="52588" b="6456"/>
          <a:stretch/>
        </p:blipFill>
        <p:spPr bwMode="auto">
          <a:xfrm>
            <a:off x="5232846" y="6178863"/>
            <a:ext cx="576064" cy="67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4" t="1571" r="617" b="6797"/>
          <a:stretch/>
        </p:blipFill>
        <p:spPr bwMode="auto">
          <a:xfrm>
            <a:off x="4648206" y="6178864"/>
            <a:ext cx="584639" cy="67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828" r="56359" b="11924"/>
          <a:stretch/>
        </p:blipFill>
        <p:spPr bwMode="auto">
          <a:xfrm>
            <a:off x="7986096" y="6194131"/>
            <a:ext cx="620877" cy="6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" t="1232" r="52726" b="7917"/>
          <a:stretch/>
        </p:blipFill>
        <p:spPr>
          <a:xfrm>
            <a:off x="6940528" y="6195020"/>
            <a:ext cx="631496" cy="659127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5" t="1626" r="827" b="6949"/>
          <a:stretch/>
        </p:blipFill>
        <p:spPr bwMode="auto">
          <a:xfrm>
            <a:off x="7538186" y="6194131"/>
            <a:ext cx="504056" cy="6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0" t="1414" r="3922" b="11053"/>
          <a:stretch/>
        </p:blipFill>
        <p:spPr>
          <a:xfrm>
            <a:off x="8606973" y="6194132"/>
            <a:ext cx="537027" cy="6600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" t="2705" r="50000" b="3348"/>
          <a:stretch/>
        </p:blipFill>
        <p:spPr>
          <a:xfrm>
            <a:off x="7481024" y="0"/>
            <a:ext cx="561217" cy="6591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4" t="4221" r="5500" b="6297"/>
          <a:stretch/>
        </p:blipFill>
        <p:spPr>
          <a:xfrm>
            <a:off x="6296914" y="1"/>
            <a:ext cx="580342" cy="6591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2" b="4505"/>
          <a:stretch/>
        </p:blipFill>
        <p:spPr>
          <a:xfrm>
            <a:off x="8547992" y="0"/>
            <a:ext cx="596008" cy="659127"/>
          </a:xfrm>
          <a:prstGeom prst="rect">
            <a:avLst/>
          </a:prstGeom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6" t="4444" r="55447" b="7717"/>
          <a:stretch/>
        </p:blipFill>
        <p:spPr bwMode="auto">
          <a:xfrm>
            <a:off x="6877255" y="0"/>
            <a:ext cx="603769" cy="65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9" t="3766" r="3209" b="5151"/>
          <a:stretch/>
        </p:blipFill>
        <p:spPr bwMode="auto">
          <a:xfrm>
            <a:off x="7986096" y="0"/>
            <a:ext cx="561896" cy="65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" t="4563" r="2279" b="8745"/>
          <a:stretch/>
        </p:blipFill>
        <p:spPr>
          <a:xfrm>
            <a:off x="5644628" y="1"/>
            <a:ext cx="652286" cy="65912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" t="2672" r="5967" b="6344"/>
          <a:stretch/>
        </p:blipFill>
        <p:spPr>
          <a:xfrm>
            <a:off x="3059832" y="7738"/>
            <a:ext cx="646150" cy="6726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7">
            <a:clrChange>
              <a:clrFrom>
                <a:srgbClr val="335717"/>
              </a:clrFrom>
              <a:clrTo>
                <a:srgbClr val="33571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" r="71397" b="50000"/>
          <a:stretch/>
        </p:blipFill>
        <p:spPr>
          <a:xfrm>
            <a:off x="4940525" y="1"/>
            <a:ext cx="705050" cy="6591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1" r="34218"/>
          <a:stretch/>
        </p:blipFill>
        <p:spPr bwMode="auto">
          <a:xfrm>
            <a:off x="4363170" y="2378"/>
            <a:ext cx="671013" cy="66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7"/>
          <a:stretch/>
        </p:blipFill>
        <p:spPr bwMode="auto">
          <a:xfrm>
            <a:off x="3726501" y="2378"/>
            <a:ext cx="662123" cy="66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6" b="11513"/>
          <a:stretch/>
        </p:blipFill>
        <p:spPr>
          <a:xfrm>
            <a:off x="2328784" y="-2657"/>
            <a:ext cx="731048" cy="68302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839" r="75909"/>
          <a:stretch/>
        </p:blipFill>
        <p:spPr>
          <a:xfrm>
            <a:off x="8536490" y="658252"/>
            <a:ext cx="607509" cy="1906652"/>
          </a:xfrm>
          <a:prstGeom prst="rect">
            <a:avLst/>
          </a:prstGeom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18"/>
          <a:stretch/>
        </p:blipFill>
        <p:spPr bwMode="auto">
          <a:xfrm>
            <a:off x="15803" y="-2657"/>
            <a:ext cx="2341563" cy="683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1" r="51131"/>
          <a:stretch/>
        </p:blipFill>
        <p:spPr bwMode="auto">
          <a:xfrm>
            <a:off x="8532163" y="2547938"/>
            <a:ext cx="611837" cy="196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4221088"/>
            <a:ext cx="609600" cy="1949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9" t="3598" r="52491" b="52481"/>
          <a:stretch/>
        </p:blipFill>
        <p:spPr>
          <a:xfrm>
            <a:off x="15803" y="3652817"/>
            <a:ext cx="607445" cy="568271"/>
          </a:xfrm>
          <a:prstGeom prst="rect">
            <a:avLst/>
          </a:prstGeom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0" t="9010"/>
          <a:stretch/>
        </p:blipFill>
        <p:spPr bwMode="auto">
          <a:xfrm>
            <a:off x="-13767" y="3110534"/>
            <a:ext cx="637016" cy="57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163" y="4509120"/>
            <a:ext cx="619079" cy="57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92" y="5083753"/>
            <a:ext cx="625051" cy="57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92" y="5626100"/>
            <a:ext cx="600770" cy="56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2480109"/>
            <a:ext cx="62404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45331"/>
            <a:ext cx="623249" cy="654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" y="1272181"/>
            <a:ext cx="624042" cy="5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" y="658252"/>
            <a:ext cx="620227" cy="61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8" t="14957" r="48588" b="11083"/>
          <a:stretch/>
        </p:blipFill>
        <p:spPr>
          <a:xfrm rot="438799">
            <a:off x="709671" y="716586"/>
            <a:ext cx="4273025" cy="420331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5" r="14666"/>
          <a:stretch/>
        </p:blipFill>
        <p:spPr>
          <a:xfrm>
            <a:off x="4481990" y="2172616"/>
            <a:ext cx="3964356" cy="39338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653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t="4143" r="2331" b="6857"/>
          <a:stretch/>
        </p:blipFill>
        <p:spPr>
          <a:xfrm>
            <a:off x="0" y="6180296"/>
            <a:ext cx="1115616" cy="6777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7" t="4370" r="2331" b="6637"/>
          <a:stretch/>
        </p:blipFill>
        <p:spPr>
          <a:xfrm>
            <a:off x="1697746" y="6180296"/>
            <a:ext cx="591372" cy="67770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t="4396" r="53355" b="7327"/>
          <a:stretch/>
        </p:blipFill>
        <p:spPr bwMode="auto">
          <a:xfrm>
            <a:off x="1115616" y="6180297"/>
            <a:ext cx="582130" cy="677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7" t="4452" r="2331" b="5645"/>
          <a:stretch/>
        </p:blipFill>
        <p:spPr>
          <a:xfrm>
            <a:off x="2922653" y="6180296"/>
            <a:ext cx="569227" cy="67770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t="4181" r="50000" b="5483"/>
          <a:stretch/>
        </p:blipFill>
        <p:spPr bwMode="auto">
          <a:xfrm>
            <a:off x="2289118" y="6180296"/>
            <a:ext cx="635702" cy="67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3387" r="54029" b="6570"/>
          <a:stretch/>
        </p:blipFill>
        <p:spPr>
          <a:xfrm>
            <a:off x="3493462" y="6178863"/>
            <a:ext cx="570185" cy="677705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1" t="3573" r="2303" b="5084"/>
          <a:stretch/>
        </p:blipFill>
        <p:spPr bwMode="auto">
          <a:xfrm>
            <a:off x="4070890" y="6180296"/>
            <a:ext cx="584560" cy="67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7" t="957" r="1441" b="6330"/>
          <a:stretch/>
        </p:blipFill>
        <p:spPr>
          <a:xfrm>
            <a:off x="6374865" y="6178863"/>
            <a:ext cx="567599" cy="6752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1049" r="53802" b="6383"/>
          <a:stretch/>
        </p:blipFill>
        <p:spPr>
          <a:xfrm>
            <a:off x="5808909" y="6178864"/>
            <a:ext cx="565956" cy="675284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" t="3909" r="52588" b="6456"/>
          <a:stretch/>
        </p:blipFill>
        <p:spPr bwMode="auto">
          <a:xfrm>
            <a:off x="5232846" y="6178863"/>
            <a:ext cx="576064" cy="67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4" t="1571" r="617" b="6797"/>
          <a:stretch/>
        </p:blipFill>
        <p:spPr bwMode="auto">
          <a:xfrm>
            <a:off x="4648206" y="6178864"/>
            <a:ext cx="584639" cy="67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828" r="56359" b="11924"/>
          <a:stretch/>
        </p:blipFill>
        <p:spPr bwMode="auto">
          <a:xfrm>
            <a:off x="7986096" y="6194131"/>
            <a:ext cx="620877" cy="6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" t="1232" r="52726" b="7917"/>
          <a:stretch/>
        </p:blipFill>
        <p:spPr>
          <a:xfrm>
            <a:off x="6940528" y="6195020"/>
            <a:ext cx="631496" cy="659127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5" t="1626" r="827" b="6949"/>
          <a:stretch/>
        </p:blipFill>
        <p:spPr bwMode="auto">
          <a:xfrm>
            <a:off x="7538186" y="6194131"/>
            <a:ext cx="504056" cy="6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0" t="1414" r="3922" b="11053"/>
          <a:stretch/>
        </p:blipFill>
        <p:spPr>
          <a:xfrm>
            <a:off x="8606973" y="6194132"/>
            <a:ext cx="537027" cy="6600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" t="2705" r="50000" b="3348"/>
          <a:stretch/>
        </p:blipFill>
        <p:spPr>
          <a:xfrm>
            <a:off x="7481024" y="0"/>
            <a:ext cx="561217" cy="6591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4" t="4221" r="5500" b="6297"/>
          <a:stretch/>
        </p:blipFill>
        <p:spPr>
          <a:xfrm>
            <a:off x="6296914" y="1"/>
            <a:ext cx="580342" cy="6591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2" b="4505"/>
          <a:stretch/>
        </p:blipFill>
        <p:spPr>
          <a:xfrm>
            <a:off x="8547992" y="0"/>
            <a:ext cx="596008" cy="659127"/>
          </a:xfrm>
          <a:prstGeom prst="rect">
            <a:avLst/>
          </a:prstGeom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6" t="4444" r="55447" b="7717"/>
          <a:stretch/>
        </p:blipFill>
        <p:spPr bwMode="auto">
          <a:xfrm>
            <a:off x="6877255" y="0"/>
            <a:ext cx="603769" cy="65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9" t="3766" r="3209" b="5151"/>
          <a:stretch/>
        </p:blipFill>
        <p:spPr bwMode="auto">
          <a:xfrm>
            <a:off x="7986096" y="0"/>
            <a:ext cx="561896" cy="65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" t="4563" r="2279" b="8745"/>
          <a:stretch/>
        </p:blipFill>
        <p:spPr>
          <a:xfrm>
            <a:off x="5644628" y="1"/>
            <a:ext cx="652286" cy="65912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" t="2672" r="5967" b="6344"/>
          <a:stretch/>
        </p:blipFill>
        <p:spPr>
          <a:xfrm>
            <a:off x="3059832" y="7738"/>
            <a:ext cx="646150" cy="6726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7">
            <a:clrChange>
              <a:clrFrom>
                <a:srgbClr val="335717"/>
              </a:clrFrom>
              <a:clrTo>
                <a:srgbClr val="33571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" r="71397" b="50000"/>
          <a:stretch/>
        </p:blipFill>
        <p:spPr>
          <a:xfrm>
            <a:off x="4940525" y="1"/>
            <a:ext cx="705050" cy="6591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1" r="34218"/>
          <a:stretch/>
        </p:blipFill>
        <p:spPr bwMode="auto">
          <a:xfrm>
            <a:off x="4363170" y="2378"/>
            <a:ext cx="671013" cy="66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7"/>
          <a:stretch/>
        </p:blipFill>
        <p:spPr bwMode="auto">
          <a:xfrm>
            <a:off x="3726501" y="2378"/>
            <a:ext cx="662123" cy="66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6" b="11513"/>
          <a:stretch/>
        </p:blipFill>
        <p:spPr>
          <a:xfrm>
            <a:off x="2328784" y="-2657"/>
            <a:ext cx="731048" cy="68302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839" r="75909"/>
          <a:stretch/>
        </p:blipFill>
        <p:spPr>
          <a:xfrm>
            <a:off x="8536490" y="658252"/>
            <a:ext cx="607509" cy="1906652"/>
          </a:xfrm>
          <a:prstGeom prst="rect">
            <a:avLst/>
          </a:prstGeom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18"/>
          <a:stretch/>
        </p:blipFill>
        <p:spPr bwMode="auto">
          <a:xfrm>
            <a:off x="15803" y="-2657"/>
            <a:ext cx="2341563" cy="683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1" r="51131"/>
          <a:stretch/>
        </p:blipFill>
        <p:spPr bwMode="auto">
          <a:xfrm>
            <a:off x="8532163" y="2547938"/>
            <a:ext cx="611837" cy="196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4221088"/>
            <a:ext cx="609600" cy="1949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9" t="3598" r="52491" b="52481"/>
          <a:stretch/>
        </p:blipFill>
        <p:spPr>
          <a:xfrm>
            <a:off x="15803" y="3652817"/>
            <a:ext cx="607445" cy="568271"/>
          </a:xfrm>
          <a:prstGeom prst="rect">
            <a:avLst/>
          </a:prstGeom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0" t="9010"/>
          <a:stretch/>
        </p:blipFill>
        <p:spPr bwMode="auto">
          <a:xfrm>
            <a:off x="-13767" y="3110534"/>
            <a:ext cx="637016" cy="57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163" y="4509120"/>
            <a:ext cx="619079" cy="57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92" y="5083753"/>
            <a:ext cx="625051" cy="57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92" y="5626100"/>
            <a:ext cx="600770" cy="56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2480109"/>
            <a:ext cx="62404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45331"/>
            <a:ext cx="623249" cy="654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" y="1272181"/>
            <a:ext cx="624042" cy="5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" y="658252"/>
            <a:ext cx="620227" cy="61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5" t="6836" r="4108" b="3829"/>
          <a:stretch/>
        </p:blipFill>
        <p:spPr>
          <a:xfrm>
            <a:off x="1771017" y="772253"/>
            <a:ext cx="5235214" cy="545921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8830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t="4143" r="2331" b="6857"/>
          <a:stretch/>
        </p:blipFill>
        <p:spPr>
          <a:xfrm>
            <a:off x="0" y="6180296"/>
            <a:ext cx="1115616" cy="6777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7" t="4370" r="2331" b="6637"/>
          <a:stretch/>
        </p:blipFill>
        <p:spPr>
          <a:xfrm>
            <a:off x="1697746" y="6180296"/>
            <a:ext cx="591372" cy="67770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t="4396" r="53355" b="7327"/>
          <a:stretch/>
        </p:blipFill>
        <p:spPr bwMode="auto">
          <a:xfrm>
            <a:off x="1115616" y="6180297"/>
            <a:ext cx="582130" cy="677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7" t="4452" r="2331" b="5645"/>
          <a:stretch/>
        </p:blipFill>
        <p:spPr>
          <a:xfrm>
            <a:off x="2922653" y="6180296"/>
            <a:ext cx="569227" cy="67770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t="4181" r="50000" b="5483"/>
          <a:stretch/>
        </p:blipFill>
        <p:spPr bwMode="auto">
          <a:xfrm>
            <a:off x="2289118" y="6180296"/>
            <a:ext cx="635702" cy="67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3387" r="54029" b="6570"/>
          <a:stretch/>
        </p:blipFill>
        <p:spPr>
          <a:xfrm>
            <a:off x="3493462" y="6178863"/>
            <a:ext cx="570185" cy="677705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1" t="3573" r="2303" b="5084"/>
          <a:stretch/>
        </p:blipFill>
        <p:spPr bwMode="auto">
          <a:xfrm>
            <a:off x="4070890" y="6180296"/>
            <a:ext cx="584560" cy="67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7" t="957" r="1441" b="6330"/>
          <a:stretch/>
        </p:blipFill>
        <p:spPr>
          <a:xfrm>
            <a:off x="6374865" y="6178863"/>
            <a:ext cx="567599" cy="6752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1049" r="53802" b="6383"/>
          <a:stretch/>
        </p:blipFill>
        <p:spPr>
          <a:xfrm>
            <a:off x="5808909" y="6178864"/>
            <a:ext cx="565956" cy="675284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" t="3909" r="52588" b="6456"/>
          <a:stretch/>
        </p:blipFill>
        <p:spPr bwMode="auto">
          <a:xfrm>
            <a:off x="5232846" y="6178863"/>
            <a:ext cx="576064" cy="67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4" t="1571" r="617" b="6797"/>
          <a:stretch/>
        </p:blipFill>
        <p:spPr bwMode="auto">
          <a:xfrm>
            <a:off x="4648206" y="6178864"/>
            <a:ext cx="584639" cy="67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828" r="56359" b="11924"/>
          <a:stretch/>
        </p:blipFill>
        <p:spPr bwMode="auto">
          <a:xfrm>
            <a:off x="7986096" y="6194131"/>
            <a:ext cx="620877" cy="6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" t="1232" r="52726" b="7917"/>
          <a:stretch/>
        </p:blipFill>
        <p:spPr>
          <a:xfrm>
            <a:off x="6940528" y="6195020"/>
            <a:ext cx="631496" cy="659127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5" t="1626" r="827" b="6949"/>
          <a:stretch/>
        </p:blipFill>
        <p:spPr bwMode="auto">
          <a:xfrm>
            <a:off x="7538186" y="6194131"/>
            <a:ext cx="504056" cy="6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0" t="1414" r="3922" b="11053"/>
          <a:stretch/>
        </p:blipFill>
        <p:spPr>
          <a:xfrm>
            <a:off x="8606973" y="6194132"/>
            <a:ext cx="537027" cy="6600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" t="2705" r="50000" b="3348"/>
          <a:stretch/>
        </p:blipFill>
        <p:spPr>
          <a:xfrm>
            <a:off x="7481024" y="0"/>
            <a:ext cx="561217" cy="6591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4" t="4221" r="5500" b="6297"/>
          <a:stretch/>
        </p:blipFill>
        <p:spPr>
          <a:xfrm>
            <a:off x="6296914" y="1"/>
            <a:ext cx="580342" cy="6591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2" b="4505"/>
          <a:stretch/>
        </p:blipFill>
        <p:spPr>
          <a:xfrm>
            <a:off x="8547992" y="0"/>
            <a:ext cx="596008" cy="659127"/>
          </a:xfrm>
          <a:prstGeom prst="rect">
            <a:avLst/>
          </a:prstGeom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6" t="4444" r="55447" b="7717"/>
          <a:stretch/>
        </p:blipFill>
        <p:spPr bwMode="auto">
          <a:xfrm>
            <a:off x="6877255" y="0"/>
            <a:ext cx="603769" cy="65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9" t="3766" r="3209" b="5151"/>
          <a:stretch/>
        </p:blipFill>
        <p:spPr bwMode="auto">
          <a:xfrm>
            <a:off x="7986096" y="0"/>
            <a:ext cx="561896" cy="65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" t="4563" r="2279" b="8745"/>
          <a:stretch/>
        </p:blipFill>
        <p:spPr>
          <a:xfrm>
            <a:off x="5644628" y="1"/>
            <a:ext cx="652286" cy="65912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" t="2672" r="5967" b="6344"/>
          <a:stretch/>
        </p:blipFill>
        <p:spPr>
          <a:xfrm>
            <a:off x="3059832" y="7738"/>
            <a:ext cx="646150" cy="6726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7">
            <a:clrChange>
              <a:clrFrom>
                <a:srgbClr val="335717"/>
              </a:clrFrom>
              <a:clrTo>
                <a:srgbClr val="33571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" r="71397" b="50000"/>
          <a:stretch/>
        </p:blipFill>
        <p:spPr>
          <a:xfrm>
            <a:off x="4940525" y="1"/>
            <a:ext cx="705050" cy="6591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1" r="34218"/>
          <a:stretch/>
        </p:blipFill>
        <p:spPr bwMode="auto">
          <a:xfrm>
            <a:off x="4363170" y="2378"/>
            <a:ext cx="671013" cy="66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7"/>
          <a:stretch/>
        </p:blipFill>
        <p:spPr bwMode="auto">
          <a:xfrm>
            <a:off x="3726501" y="2378"/>
            <a:ext cx="662123" cy="66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6" b="11513"/>
          <a:stretch/>
        </p:blipFill>
        <p:spPr>
          <a:xfrm>
            <a:off x="2328784" y="-2657"/>
            <a:ext cx="731048" cy="68302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839" r="75909"/>
          <a:stretch/>
        </p:blipFill>
        <p:spPr>
          <a:xfrm>
            <a:off x="8536490" y="658252"/>
            <a:ext cx="607509" cy="1906652"/>
          </a:xfrm>
          <a:prstGeom prst="rect">
            <a:avLst/>
          </a:prstGeom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18"/>
          <a:stretch/>
        </p:blipFill>
        <p:spPr bwMode="auto">
          <a:xfrm>
            <a:off x="15803" y="-2657"/>
            <a:ext cx="2341563" cy="683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1" r="51131"/>
          <a:stretch/>
        </p:blipFill>
        <p:spPr bwMode="auto">
          <a:xfrm>
            <a:off x="8532163" y="2547938"/>
            <a:ext cx="611837" cy="196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4221088"/>
            <a:ext cx="609600" cy="1949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9" t="3598" r="52491" b="52481"/>
          <a:stretch/>
        </p:blipFill>
        <p:spPr>
          <a:xfrm>
            <a:off x="15803" y="3652817"/>
            <a:ext cx="607445" cy="568271"/>
          </a:xfrm>
          <a:prstGeom prst="rect">
            <a:avLst/>
          </a:prstGeom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0" t="9010"/>
          <a:stretch/>
        </p:blipFill>
        <p:spPr bwMode="auto">
          <a:xfrm>
            <a:off x="-13767" y="3110534"/>
            <a:ext cx="637016" cy="57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163" y="4509120"/>
            <a:ext cx="619079" cy="57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92" y="5083753"/>
            <a:ext cx="625051" cy="57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92" y="5626100"/>
            <a:ext cx="600770" cy="56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2480109"/>
            <a:ext cx="62404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45331"/>
            <a:ext cx="623249" cy="654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" y="1272181"/>
            <a:ext cx="624042" cy="5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" y="658252"/>
            <a:ext cx="620227" cy="61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249" y="693953"/>
            <a:ext cx="3518865" cy="5490596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3" r="5935" b="15481"/>
          <a:stretch/>
        </p:blipFill>
        <p:spPr>
          <a:xfrm>
            <a:off x="4142113" y="1436471"/>
            <a:ext cx="4464859" cy="422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8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t="4143" r="2331" b="6857"/>
          <a:stretch/>
        </p:blipFill>
        <p:spPr>
          <a:xfrm>
            <a:off x="0" y="6180296"/>
            <a:ext cx="1115616" cy="6777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7" t="4370" r="2331" b="6637"/>
          <a:stretch/>
        </p:blipFill>
        <p:spPr>
          <a:xfrm>
            <a:off x="1697746" y="6180296"/>
            <a:ext cx="591372" cy="67770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t="4396" r="53355" b="7327"/>
          <a:stretch/>
        </p:blipFill>
        <p:spPr bwMode="auto">
          <a:xfrm>
            <a:off x="1115616" y="6180297"/>
            <a:ext cx="582130" cy="677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7" t="4452" r="2331" b="5645"/>
          <a:stretch/>
        </p:blipFill>
        <p:spPr>
          <a:xfrm>
            <a:off x="2922653" y="6180296"/>
            <a:ext cx="569227" cy="67770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t="4181" r="50000" b="5483"/>
          <a:stretch/>
        </p:blipFill>
        <p:spPr bwMode="auto">
          <a:xfrm>
            <a:off x="2289118" y="6180296"/>
            <a:ext cx="635702" cy="67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3387" r="54029" b="6570"/>
          <a:stretch/>
        </p:blipFill>
        <p:spPr>
          <a:xfrm>
            <a:off x="3493462" y="6178863"/>
            <a:ext cx="570185" cy="677705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1" t="3573" r="2303" b="5084"/>
          <a:stretch/>
        </p:blipFill>
        <p:spPr bwMode="auto">
          <a:xfrm>
            <a:off x="4070890" y="6180296"/>
            <a:ext cx="584560" cy="67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7" t="957" r="1441" b="6330"/>
          <a:stretch/>
        </p:blipFill>
        <p:spPr>
          <a:xfrm>
            <a:off x="6374865" y="6178863"/>
            <a:ext cx="567599" cy="6752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1049" r="53802" b="6383"/>
          <a:stretch/>
        </p:blipFill>
        <p:spPr>
          <a:xfrm>
            <a:off x="5808909" y="6178864"/>
            <a:ext cx="565956" cy="675284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" t="3909" r="52588" b="6456"/>
          <a:stretch/>
        </p:blipFill>
        <p:spPr bwMode="auto">
          <a:xfrm>
            <a:off x="5232846" y="6178863"/>
            <a:ext cx="576064" cy="67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4" t="1571" r="617" b="6797"/>
          <a:stretch/>
        </p:blipFill>
        <p:spPr bwMode="auto">
          <a:xfrm>
            <a:off x="4648206" y="6178864"/>
            <a:ext cx="584639" cy="67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828" r="56359" b="11924"/>
          <a:stretch/>
        </p:blipFill>
        <p:spPr bwMode="auto">
          <a:xfrm>
            <a:off x="7986096" y="6194131"/>
            <a:ext cx="620877" cy="6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" t="1232" r="52726" b="7917"/>
          <a:stretch/>
        </p:blipFill>
        <p:spPr>
          <a:xfrm>
            <a:off x="6940528" y="6195020"/>
            <a:ext cx="631496" cy="659127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5" t="1626" r="827" b="6949"/>
          <a:stretch/>
        </p:blipFill>
        <p:spPr bwMode="auto">
          <a:xfrm>
            <a:off x="7538186" y="6194131"/>
            <a:ext cx="504056" cy="6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0" t="1414" r="3922" b="11053"/>
          <a:stretch/>
        </p:blipFill>
        <p:spPr>
          <a:xfrm>
            <a:off x="8606973" y="6194132"/>
            <a:ext cx="537027" cy="6600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" t="2705" r="50000" b="3348"/>
          <a:stretch/>
        </p:blipFill>
        <p:spPr>
          <a:xfrm>
            <a:off x="7481024" y="0"/>
            <a:ext cx="561217" cy="6591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4" t="4221" r="5500" b="6297"/>
          <a:stretch/>
        </p:blipFill>
        <p:spPr>
          <a:xfrm>
            <a:off x="6296914" y="1"/>
            <a:ext cx="580342" cy="6591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2" b="4505"/>
          <a:stretch/>
        </p:blipFill>
        <p:spPr>
          <a:xfrm>
            <a:off x="8547992" y="0"/>
            <a:ext cx="596008" cy="659127"/>
          </a:xfrm>
          <a:prstGeom prst="rect">
            <a:avLst/>
          </a:prstGeom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6" t="4444" r="55447" b="7717"/>
          <a:stretch/>
        </p:blipFill>
        <p:spPr bwMode="auto">
          <a:xfrm>
            <a:off x="6877255" y="0"/>
            <a:ext cx="603769" cy="65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9" t="3766" r="3209" b="5151"/>
          <a:stretch/>
        </p:blipFill>
        <p:spPr bwMode="auto">
          <a:xfrm>
            <a:off x="7986096" y="0"/>
            <a:ext cx="561896" cy="65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" t="4563" r="2279" b="8745"/>
          <a:stretch/>
        </p:blipFill>
        <p:spPr>
          <a:xfrm>
            <a:off x="5644628" y="1"/>
            <a:ext cx="652286" cy="65912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" t="2672" r="5967" b="6344"/>
          <a:stretch/>
        </p:blipFill>
        <p:spPr>
          <a:xfrm>
            <a:off x="3059832" y="7738"/>
            <a:ext cx="646150" cy="6726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7">
            <a:clrChange>
              <a:clrFrom>
                <a:srgbClr val="335717"/>
              </a:clrFrom>
              <a:clrTo>
                <a:srgbClr val="33571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" r="71397" b="50000"/>
          <a:stretch/>
        </p:blipFill>
        <p:spPr>
          <a:xfrm>
            <a:off x="4940525" y="1"/>
            <a:ext cx="705050" cy="6591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1" r="34218"/>
          <a:stretch/>
        </p:blipFill>
        <p:spPr bwMode="auto">
          <a:xfrm>
            <a:off x="4363170" y="2378"/>
            <a:ext cx="671013" cy="66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7"/>
          <a:stretch/>
        </p:blipFill>
        <p:spPr bwMode="auto">
          <a:xfrm>
            <a:off x="3726501" y="2378"/>
            <a:ext cx="662123" cy="66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6" b="11513"/>
          <a:stretch/>
        </p:blipFill>
        <p:spPr>
          <a:xfrm>
            <a:off x="2328784" y="-2657"/>
            <a:ext cx="731048" cy="68302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839" r="75909"/>
          <a:stretch/>
        </p:blipFill>
        <p:spPr>
          <a:xfrm>
            <a:off x="8536490" y="658252"/>
            <a:ext cx="607509" cy="1906652"/>
          </a:xfrm>
          <a:prstGeom prst="rect">
            <a:avLst/>
          </a:prstGeom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18"/>
          <a:stretch/>
        </p:blipFill>
        <p:spPr bwMode="auto">
          <a:xfrm>
            <a:off x="15803" y="-2657"/>
            <a:ext cx="2341563" cy="683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1" r="51131"/>
          <a:stretch/>
        </p:blipFill>
        <p:spPr bwMode="auto">
          <a:xfrm>
            <a:off x="8532163" y="2547938"/>
            <a:ext cx="611837" cy="196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4221088"/>
            <a:ext cx="609600" cy="1949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9" t="3598" r="52491" b="52481"/>
          <a:stretch/>
        </p:blipFill>
        <p:spPr>
          <a:xfrm>
            <a:off x="15803" y="3652817"/>
            <a:ext cx="607445" cy="568271"/>
          </a:xfrm>
          <a:prstGeom prst="rect">
            <a:avLst/>
          </a:prstGeom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0" t="9010"/>
          <a:stretch/>
        </p:blipFill>
        <p:spPr bwMode="auto">
          <a:xfrm>
            <a:off x="-13767" y="3110534"/>
            <a:ext cx="637016" cy="57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163" y="4509120"/>
            <a:ext cx="619079" cy="57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92" y="5083753"/>
            <a:ext cx="625051" cy="57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92" y="5626100"/>
            <a:ext cx="600770" cy="56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2480109"/>
            <a:ext cx="62404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45331"/>
            <a:ext cx="623249" cy="654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" y="1272181"/>
            <a:ext cx="624042" cy="5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" y="658252"/>
            <a:ext cx="620227" cy="61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95" t="20202" r="10547" b="27879"/>
          <a:stretch/>
        </p:blipFill>
        <p:spPr>
          <a:xfrm>
            <a:off x="1740816" y="641841"/>
            <a:ext cx="5515460" cy="551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7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t="4143" r="2331" b="6857"/>
          <a:stretch/>
        </p:blipFill>
        <p:spPr>
          <a:xfrm>
            <a:off x="0" y="6180296"/>
            <a:ext cx="1115616" cy="6777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7" t="4370" r="2331" b="6637"/>
          <a:stretch/>
        </p:blipFill>
        <p:spPr>
          <a:xfrm>
            <a:off x="1697746" y="6180296"/>
            <a:ext cx="591372" cy="67770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t="4396" r="53355" b="7327"/>
          <a:stretch/>
        </p:blipFill>
        <p:spPr bwMode="auto">
          <a:xfrm>
            <a:off x="1115616" y="6180297"/>
            <a:ext cx="582130" cy="677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7" t="4452" r="2331" b="5645"/>
          <a:stretch/>
        </p:blipFill>
        <p:spPr>
          <a:xfrm>
            <a:off x="2922653" y="6180296"/>
            <a:ext cx="569227" cy="67770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t="4181" r="50000" b="5483"/>
          <a:stretch/>
        </p:blipFill>
        <p:spPr bwMode="auto">
          <a:xfrm>
            <a:off x="2289118" y="6180296"/>
            <a:ext cx="635702" cy="67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3387" r="54029" b="6570"/>
          <a:stretch/>
        </p:blipFill>
        <p:spPr>
          <a:xfrm>
            <a:off x="3493462" y="6178863"/>
            <a:ext cx="570185" cy="677705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1" t="3573" r="2303" b="5084"/>
          <a:stretch/>
        </p:blipFill>
        <p:spPr bwMode="auto">
          <a:xfrm>
            <a:off x="4070890" y="6180296"/>
            <a:ext cx="584560" cy="67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7" t="957" r="1441" b="6330"/>
          <a:stretch/>
        </p:blipFill>
        <p:spPr>
          <a:xfrm>
            <a:off x="6374865" y="6178863"/>
            <a:ext cx="567599" cy="6752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1049" r="53802" b="6383"/>
          <a:stretch/>
        </p:blipFill>
        <p:spPr>
          <a:xfrm>
            <a:off x="5808909" y="6178864"/>
            <a:ext cx="565956" cy="675284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" t="3909" r="52588" b="6456"/>
          <a:stretch/>
        </p:blipFill>
        <p:spPr bwMode="auto">
          <a:xfrm>
            <a:off x="5232846" y="6178863"/>
            <a:ext cx="576064" cy="67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4" t="1571" r="617" b="6797"/>
          <a:stretch/>
        </p:blipFill>
        <p:spPr bwMode="auto">
          <a:xfrm>
            <a:off x="4648206" y="6178864"/>
            <a:ext cx="584639" cy="67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828" r="56359" b="11924"/>
          <a:stretch/>
        </p:blipFill>
        <p:spPr bwMode="auto">
          <a:xfrm>
            <a:off x="7986096" y="6194131"/>
            <a:ext cx="620877" cy="6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" t="1232" r="52726" b="7917"/>
          <a:stretch/>
        </p:blipFill>
        <p:spPr>
          <a:xfrm>
            <a:off x="6940528" y="6195020"/>
            <a:ext cx="631496" cy="659127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5" t="1626" r="827" b="6949"/>
          <a:stretch/>
        </p:blipFill>
        <p:spPr bwMode="auto">
          <a:xfrm>
            <a:off x="7538186" y="6194131"/>
            <a:ext cx="504056" cy="6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0" t="1414" r="3922" b="11053"/>
          <a:stretch/>
        </p:blipFill>
        <p:spPr>
          <a:xfrm>
            <a:off x="8606973" y="6194132"/>
            <a:ext cx="537027" cy="6600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" t="2705" r="50000" b="3348"/>
          <a:stretch/>
        </p:blipFill>
        <p:spPr>
          <a:xfrm>
            <a:off x="7481024" y="0"/>
            <a:ext cx="561217" cy="6591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4" t="4221" r="5500" b="6297"/>
          <a:stretch/>
        </p:blipFill>
        <p:spPr>
          <a:xfrm>
            <a:off x="6296914" y="1"/>
            <a:ext cx="580342" cy="6591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2" b="4505"/>
          <a:stretch/>
        </p:blipFill>
        <p:spPr>
          <a:xfrm>
            <a:off x="8547992" y="0"/>
            <a:ext cx="596008" cy="659127"/>
          </a:xfrm>
          <a:prstGeom prst="rect">
            <a:avLst/>
          </a:prstGeom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6" t="4444" r="55447" b="7717"/>
          <a:stretch/>
        </p:blipFill>
        <p:spPr bwMode="auto">
          <a:xfrm>
            <a:off x="6877255" y="0"/>
            <a:ext cx="603769" cy="65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9" t="3766" r="3209" b="5151"/>
          <a:stretch/>
        </p:blipFill>
        <p:spPr bwMode="auto">
          <a:xfrm>
            <a:off x="7986096" y="0"/>
            <a:ext cx="561896" cy="65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" t="4563" r="2279" b="8745"/>
          <a:stretch/>
        </p:blipFill>
        <p:spPr>
          <a:xfrm>
            <a:off x="5644628" y="1"/>
            <a:ext cx="652286" cy="65912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" t="2672" r="5967" b="6344"/>
          <a:stretch/>
        </p:blipFill>
        <p:spPr>
          <a:xfrm>
            <a:off x="3059832" y="7738"/>
            <a:ext cx="646150" cy="6726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7">
            <a:clrChange>
              <a:clrFrom>
                <a:srgbClr val="335717"/>
              </a:clrFrom>
              <a:clrTo>
                <a:srgbClr val="33571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" r="71397" b="50000"/>
          <a:stretch/>
        </p:blipFill>
        <p:spPr>
          <a:xfrm>
            <a:off x="4940525" y="1"/>
            <a:ext cx="705050" cy="6591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1" r="34218"/>
          <a:stretch/>
        </p:blipFill>
        <p:spPr bwMode="auto">
          <a:xfrm>
            <a:off x="4363170" y="2378"/>
            <a:ext cx="671013" cy="66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7"/>
          <a:stretch/>
        </p:blipFill>
        <p:spPr bwMode="auto">
          <a:xfrm>
            <a:off x="3726501" y="2378"/>
            <a:ext cx="662123" cy="66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6" b="11513"/>
          <a:stretch/>
        </p:blipFill>
        <p:spPr>
          <a:xfrm>
            <a:off x="2328784" y="-2657"/>
            <a:ext cx="731048" cy="68302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839" r="75909"/>
          <a:stretch/>
        </p:blipFill>
        <p:spPr>
          <a:xfrm>
            <a:off x="8536490" y="658252"/>
            <a:ext cx="607509" cy="1906652"/>
          </a:xfrm>
          <a:prstGeom prst="rect">
            <a:avLst/>
          </a:prstGeom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18"/>
          <a:stretch/>
        </p:blipFill>
        <p:spPr bwMode="auto">
          <a:xfrm>
            <a:off x="15803" y="-2657"/>
            <a:ext cx="2341563" cy="683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1" r="51131"/>
          <a:stretch/>
        </p:blipFill>
        <p:spPr bwMode="auto">
          <a:xfrm>
            <a:off x="8532163" y="2547938"/>
            <a:ext cx="611837" cy="196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4221088"/>
            <a:ext cx="609600" cy="1949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9" t="3598" r="52491" b="52481"/>
          <a:stretch/>
        </p:blipFill>
        <p:spPr>
          <a:xfrm>
            <a:off x="15803" y="3652817"/>
            <a:ext cx="607445" cy="568271"/>
          </a:xfrm>
          <a:prstGeom prst="rect">
            <a:avLst/>
          </a:prstGeom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0" t="9010"/>
          <a:stretch/>
        </p:blipFill>
        <p:spPr bwMode="auto">
          <a:xfrm>
            <a:off x="-13767" y="3110534"/>
            <a:ext cx="637016" cy="57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163" y="4509120"/>
            <a:ext cx="619079" cy="57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92" y="5083753"/>
            <a:ext cx="625051" cy="57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92" y="5626100"/>
            <a:ext cx="600770" cy="56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2480109"/>
            <a:ext cx="62404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45331"/>
            <a:ext cx="623249" cy="654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" y="1272181"/>
            <a:ext cx="624042" cy="5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" y="658252"/>
            <a:ext cx="620227" cy="61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44" t="34537" r="27646" b="36445"/>
          <a:stretch/>
        </p:blipFill>
        <p:spPr>
          <a:xfrm>
            <a:off x="1115616" y="643952"/>
            <a:ext cx="2870978" cy="27366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1" t="35607" r="4301" b="35195"/>
          <a:stretch/>
        </p:blipFill>
        <p:spPr>
          <a:xfrm>
            <a:off x="5293050" y="3528529"/>
            <a:ext cx="3003483" cy="2622948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63169" r="63312" b="6286"/>
          <a:stretch/>
        </p:blipFill>
        <p:spPr>
          <a:xfrm>
            <a:off x="1100648" y="3380592"/>
            <a:ext cx="2823279" cy="28730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46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18" t="5284" r="62485" b="65802"/>
          <a:stretch/>
        </p:blipFill>
        <p:spPr>
          <a:xfrm>
            <a:off x="5282565" y="680370"/>
            <a:ext cx="2984479" cy="284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73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t="4143" r="2331" b="6857"/>
          <a:stretch/>
        </p:blipFill>
        <p:spPr>
          <a:xfrm>
            <a:off x="0" y="6180296"/>
            <a:ext cx="1115616" cy="6777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7" t="4370" r="2331" b="6637"/>
          <a:stretch/>
        </p:blipFill>
        <p:spPr>
          <a:xfrm>
            <a:off x="1697746" y="6180296"/>
            <a:ext cx="591372" cy="67770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t="4396" r="53355" b="7327"/>
          <a:stretch/>
        </p:blipFill>
        <p:spPr bwMode="auto">
          <a:xfrm>
            <a:off x="1115616" y="6180297"/>
            <a:ext cx="582130" cy="677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7" t="4452" r="2331" b="5645"/>
          <a:stretch/>
        </p:blipFill>
        <p:spPr>
          <a:xfrm>
            <a:off x="2922653" y="6180296"/>
            <a:ext cx="569227" cy="67770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t="4181" r="50000" b="5483"/>
          <a:stretch/>
        </p:blipFill>
        <p:spPr bwMode="auto">
          <a:xfrm>
            <a:off x="2289118" y="6180296"/>
            <a:ext cx="635702" cy="67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3387" r="54029" b="6570"/>
          <a:stretch/>
        </p:blipFill>
        <p:spPr>
          <a:xfrm>
            <a:off x="3493462" y="6178863"/>
            <a:ext cx="570185" cy="677705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1" t="3573" r="2303" b="5084"/>
          <a:stretch/>
        </p:blipFill>
        <p:spPr bwMode="auto">
          <a:xfrm>
            <a:off x="4070890" y="6180296"/>
            <a:ext cx="584560" cy="67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7" t="957" r="1441" b="6330"/>
          <a:stretch/>
        </p:blipFill>
        <p:spPr>
          <a:xfrm>
            <a:off x="6374865" y="6178863"/>
            <a:ext cx="567599" cy="6752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1049" r="53802" b="6383"/>
          <a:stretch/>
        </p:blipFill>
        <p:spPr>
          <a:xfrm>
            <a:off x="5808909" y="6178864"/>
            <a:ext cx="565956" cy="675284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" t="3909" r="52588" b="6456"/>
          <a:stretch/>
        </p:blipFill>
        <p:spPr bwMode="auto">
          <a:xfrm>
            <a:off x="5232846" y="6178863"/>
            <a:ext cx="576064" cy="67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4" t="1571" r="617" b="6797"/>
          <a:stretch/>
        </p:blipFill>
        <p:spPr bwMode="auto">
          <a:xfrm>
            <a:off x="4648206" y="6178864"/>
            <a:ext cx="584639" cy="67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828" r="56359" b="11924"/>
          <a:stretch/>
        </p:blipFill>
        <p:spPr bwMode="auto">
          <a:xfrm>
            <a:off x="7986096" y="6194131"/>
            <a:ext cx="620877" cy="6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" t="1232" r="52726" b="7917"/>
          <a:stretch/>
        </p:blipFill>
        <p:spPr>
          <a:xfrm>
            <a:off x="6940528" y="6195020"/>
            <a:ext cx="631496" cy="659127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5" t="1626" r="827" b="6949"/>
          <a:stretch/>
        </p:blipFill>
        <p:spPr bwMode="auto">
          <a:xfrm>
            <a:off x="7538186" y="6194131"/>
            <a:ext cx="504056" cy="6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0" t="1414" r="3922" b="11053"/>
          <a:stretch/>
        </p:blipFill>
        <p:spPr>
          <a:xfrm>
            <a:off x="8606973" y="6194132"/>
            <a:ext cx="537027" cy="6600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" t="2705" r="50000" b="3348"/>
          <a:stretch/>
        </p:blipFill>
        <p:spPr>
          <a:xfrm>
            <a:off x="7481024" y="0"/>
            <a:ext cx="561217" cy="6591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4" t="4221" r="5500" b="6297"/>
          <a:stretch/>
        </p:blipFill>
        <p:spPr>
          <a:xfrm>
            <a:off x="6296914" y="1"/>
            <a:ext cx="580342" cy="6591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2" b="4505"/>
          <a:stretch/>
        </p:blipFill>
        <p:spPr>
          <a:xfrm>
            <a:off x="8547992" y="0"/>
            <a:ext cx="596008" cy="659127"/>
          </a:xfrm>
          <a:prstGeom prst="rect">
            <a:avLst/>
          </a:prstGeom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6" t="4444" r="55447" b="7717"/>
          <a:stretch/>
        </p:blipFill>
        <p:spPr bwMode="auto">
          <a:xfrm>
            <a:off x="6877255" y="0"/>
            <a:ext cx="603769" cy="65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9" t="3766" r="3209" b="5151"/>
          <a:stretch/>
        </p:blipFill>
        <p:spPr bwMode="auto">
          <a:xfrm>
            <a:off x="7986096" y="0"/>
            <a:ext cx="561896" cy="65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" t="4563" r="2279" b="8745"/>
          <a:stretch/>
        </p:blipFill>
        <p:spPr>
          <a:xfrm>
            <a:off x="5644628" y="1"/>
            <a:ext cx="652286" cy="65912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" t="2672" r="5967" b="6344"/>
          <a:stretch/>
        </p:blipFill>
        <p:spPr>
          <a:xfrm>
            <a:off x="3059832" y="7738"/>
            <a:ext cx="646150" cy="6726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7">
            <a:clrChange>
              <a:clrFrom>
                <a:srgbClr val="335717"/>
              </a:clrFrom>
              <a:clrTo>
                <a:srgbClr val="33571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" r="71397" b="50000"/>
          <a:stretch/>
        </p:blipFill>
        <p:spPr>
          <a:xfrm>
            <a:off x="4940525" y="1"/>
            <a:ext cx="705050" cy="6591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1" r="34218"/>
          <a:stretch/>
        </p:blipFill>
        <p:spPr bwMode="auto">
          <a:xfrm>
            <a:off x="4363170" y="2378"/>
            <a:ext cx="671013" cy="66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7"/>
          <a:stretch/>
        </p:blipFill>
        <p:spPr bwMode="auto">
          <a:xfrm>
            <a:off x="3726501" y="2378"/>
            <a:ext cx="662123" cy="66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6" b="11513"/>
          <a:stretch/>
        </p:blipFill>
        <p:spPr>
          <a:xfrm>
            <a:off x="2328784" y="-2657"/>
            <a:ext cx="731048" cy="68302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839" r="75909"/>
          <a:stretch/>
        </p:blipFill>
        <p:spPr>
          <a:xfrm>
            <a:off x="8536490" y="658252"/>
            <a:ext cx="607509" cy="1906652"/>
          </a:xfrm>
          <a:prstGeom prst="rect">
            <a:avLst/>
          </a:prstGeom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18"/>
          <a:stretch/>
        </p:blipFill>
        <p:spPr bwMode="auto">
          <a:xfrm>
            <a:off x="15803" y="-2657"/>
            <a:ext cx="2341563" cy="683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1" r="51131"/>
          <a:stretch/>
        </p:blipFill>
        <p:spPr bwMode="auto">
          <a:xfrm>
            <a:off x="8532163" y="2547938"/>
            <a:ext cx="611837" cy="196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4221088"/>
            <a:ext cx="609600" cy="1949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9" t="3598" r="52491" b="52481"/>
          <a:stretch/>
        </p:blipFill>
        <p:spPr>
          <a:xfrm>
            <a:off x="15803" y="3652817"/>
            <a:ext cx="607445" cy="568271"/>
          </a:xfrm>
          <a:prstGeom prst="rect">
            <a:avLst/>
          </a:prstGeom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0" t="9010"/>
          <a:stretch/>
        </p:blipFill>
        <p:spPr bwMode="auto">
          <a:xfrm>
            <a:off x="-13767" y="3110534"/>
            <a:ext cx="637016" cy="57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163" y="4509120"/>
            <a:ext cx="619079" cy="57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92" y="5083753"/>
            <a:ext cx="625051" cy="57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92" y="5626100"/>
            <a:ext cx="600770" cy="56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2480109"/>
            <a:ext cx="62404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45331"/>
            <a:ext cx="623249" cy="654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" y="1272181"/>
            <a:ext cx="624042" cy="5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" y="658252"/>
            <a:ext cx="620227" cy="61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Прямокутник 41"/>
          <p:cNvSpPr/>
          <p:nvPr/>
        </p:nvSpPr>
        <p:spPr>
          <a:xfrm>
            <a:off x="621428" y="893802"/>
            <a:ext cx="798372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0" dirty="0" err="1" smtClean="0">
                <a:solidFill>
                  <a:schemeClr val="accent2">
                    <a:lumMod val="50000"/>
                  </a:schemeClr>
                </a:solidFill>
                <a:effectLst/>
                <a:latin typeface="RobotoMedium"/>
              </a:rPr>
              <a:t>Вічне</a:t>
            </a:r>
            <a:r>
              <a:rPr lang="ru-RU" sz="40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RobotoMedium"/>
              </a:rPr>
              <a:t> Дерево </a:t>
            </a:r>
            <a:r>
              <a:rPr lang="ru-RU" sz="4000" b="1" i="0" dirty="0" err="1" smtClean="0">
                <a:solidFill>
                  <a:schemeClr val="accent2">
                    <a:lumMod val="50000"/>
                  </a:schemeClr>
                </a:solidFill>
                <a:effectLst/>
                <a:latin typeface="RobotoMedium"/>
              </a:rPr>
              <a:t>Життя</a:t>
            </a:r>
            <a:r>
              <a:rPr lang="ru-RU" sz="40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RobotoMedium"/>
              </a:rPr>
              <a:t> — модель </a:t>
            </a:r>
            <a:r>
              <a:rPr lang="ru-RU" sz="4000" b="1" i="0" dirty="0" err="1" smtClean="0">
                <a:solidFill>
                  <a:schemeClr val="accent2">
                    <a:lumMod val="50000"/>
                  </a:schemeClr>
                </a:solidFill>
                <a:effectLst/>
                <a:latin typeface="RobotoMedium"/>
              </a:rPr>
              <a:t>Всесвіту</a:t>
            </a:r>
            <a:r>
              <a:rPr lang="ru-RU" sz="40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RobotoMedium"/>
              </a:rPr>
              <a:t> й </a:t>
            </a:r>
            <a:r>
              <a:rPr lang="ru-RU" sz="4000" b="1" i="0" dirty="0" err="1" smtClean="0">
                <a:solidFill>
                  <a:schemeClr val="accent2">
                    <a:lumMod val="50000"/>
                  </a:schemeClr>
                </a:solidFill>
                <a:effectLst/>
                <a:latin typeface="RobotoMedium"/>
              </a:rPr>
              <a:t>людини</a:t>
            </a:r>
            <a:r>
              <a:rPr lang="ru-RU" sz="40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RobotoMedium"/>
              </a:rPr>
              <a:t>, де для </a:t>
            </a:r>
            <a:r>
              <a:rPr lang="ru-RU" sz="4000" b="1" i="0" dirty="0" err="1" smtClean="0">
                <a:solidFill>
                  <a:schemeClr val="accent2">
                    <a:lumMod val="50000"/>
                  </a:schemeClr>
                </a:solidFill>
                <a:effectLst/>
                <a:latin typeface="RobotoMedium"/>
              </a:rPr>
              <a:t>кожної</a:t>
            </a:r>
            <a:r>
              <a:rPr lang="ru-RU" sz="40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RobotoMedium"/>
              </a:rPr>
              <a:t> </a:t>
            </a:r>
            <a:r>
              <a:rPr lang="ru-RU" sz="4000" b="1" i="0" dirty="0" err="1" smtClean="0">
                <a:solidFill>
                  <a:schemeClr val="accent2">
                    <a:lumMod val="50000"/>
                  </a:schemeClr>
                </a:solidFill>
                <a:effectLst/>
                <a:latin typeface="RobotoMedium"/>
              </a:rPr>
              <a:t>істоти</a:t>
            </a:r>
            <a:r>
              <a:rPr lang="ru-RU" sz="40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RobotoMedium"/>
              </a:rPr>
              <a:t>, предмета </a:t>
            </a:r>
            <a:r>
              <a:rPr lang="ru-RU" sz="4000" b="1" i="0" dirty="0" err="1" smtClean="0">
                <a:solidFill>
                  <a:schemeClr val="accent2">
                    <a:lumMod val="50000"/>
                  </a:schemeClr>
                </a:solidFill>
                <a:effectLst/>
                <a:latin typeface="RobotoMedium"/>
              </a:rPr>
              <a:t>чи</a:t>
            </a:r>
            <a:r>
              <a:rPr lang="ru-RU" sz="40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RobotoMedium"/>
              </a:rPr>
              <a:t> </a:t>
            </a:r>
            <a:r>
              <a:rPr lang="ru-RU" sz="4000" b="1" i="0" dirty="0" err="1" smtClean="0">
                <a:solidFill>
                  <a:schemeClr val="accent2">
                    <a:lumMod val="50000"/>
                  </a:schemeClr>
                </a:solidFill>
                <a:effectLst/>
                <a:latin typeface="RobotoMedium"/>
              </a:rPr>
              <a:t>явища</a:t>
            </a:r>
            <a:r>
              <a:rPr lang="ru-RU" sz="40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RobotoMedium"/>
              </a:rPr>
              <a:t> є </a:t>
            </a:r>
            <a:r>
              <a:rPr lang="ru-RU" sz="4000" b="1" i="0" dirty="0" err="1" smtClean="0">
                <a:solidFill>
                  <a:schemeClr val="accent2">
                    <a:lumMod val="50000"/>
                  </a:schemeClr>
                </a:solidFill>
                <a:effectLst/>
                <a:latin typeface="RobotoMedium"/>
              </a:rPr>
              <a:t>своє</a:t>
            </a:r>
            <a:r>
              <a:rPr lang="ru-RU" sz="40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RobotoMedium"/>
              </a:rPr>
              <a:t> </a:t>
            </a:r>
            <a:r>
              <a:rPr lang="ru-RU" sz="4000" b="1" i="0" dirty="0" err="1" smtClean="0">
                <a:solidFill>
                  <a:schemeClr val="accent2">
                    <a:lumMod val="50000"/>
                  </a:schemeClr>
                </a:solidFill>
                <a:effectLst/>
                <a:latin typeface="RobotoMedium"/>
              </a:rPr>
              <a:t>місце</a:t>
            </a:r>
            <a:r>
              <a:rPr lang="ru-RU" sz="40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RobotoMedium"/>
              </a:rPr>
              <a:t>. </a:t>
            </a:r>
            <a:r>
              <a:rPr lang="ru-RU" sz="4000" b="1" i="0" dirty="0" err="1" smtClean="0">
                <a:solidFill>
                  <a:schemeClr val="accent2">
                    <a:lumMod val="50000"/>
                  </a:schemeClr>
                </a:solidFill>
                <a:effectLst/>
                <a:latin typeface="RobotoMedium"/>
              </a:rPr>
              <a:t>Це</a:t>
            </a:r>
            <a:r>
              <a:rPr lang="ru-RU" sz="40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RobotoMedium"/>
              </a:rPr>
              <a:t> – </a:t>
            </a:r>
            <a:r>
              <a:rPr lang="ru-RU" sz="4000" b="1" i="0" dirty="0" err="1" smtClean="0">
                <a:solidFill>
                  <a:schemeClr val="accent2">
                    <a:lumMod val="50000"/>
                  </a:schemeClr>
                </a:solidFill>
                <a:effectLst/>
                <a:latin typeface="RobotoMedium"/>
              </a:rPr>
              <a:t>посередник</a:t>
            </a:r>
            <a:r>
              <a:rPr lang="ru-RU" sz="40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RobotoMedium"/>
              </a:rPr>
              <a:t> </a:t>
            </a:r>
            <a:r>
              <a:rPr lang="ru-RU" sz="4000" b="1" i="0" dirty="0" err="1" smtClean="0">
                <a:solidFill>
                  <a:schemeClr val="accent2">
                    <a:lumMod val="50000"/>
                  </a:schemeClr>
                </a:solidFill>
                <a:effectLst/>
                <a:latin typeface="RobotoMedium"/>
              </a:rPr>
              <a:t>між</a:t>
            </a:r>
            <a:r>
              <a:rPr lang="ru-RU" sz="40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RobotoMedium"/>
              </a:rPr>
              <a:t> </a:t>
            </a:r>
            <a:r>
              <a:rPr lang="ru-RU" sz="4000" b="1" i="0" dirty="0" err="1" smtClean="0">
                <a:solidFill>
                  <a:schemeClr val="accent2">
                    <a:lumMod val="50000"/>
                  </a:schemeClr>
                </a:solidFill>
                <a:effectLst/>
                <a:latin typeface="RobotoMedium"/>
              </a:rPr>
              <a:t>світами</a:t>
            </a:r>
            <a:r>
              <a:rPr lang="ru-RU" sz="40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RobotoMedium"/>
              </a:rPr>
              <a:t>, дорога, </a:t>
            </a:r>
            <a:r>
              <a:rPr lang="ru-RU" sz="4000" b="1" i="0" dirty="0" err="1" smtClean="0">
                <a:solidFill>
                  <a:schemeClr val="accent2">
                    <a:lumMod val="50000"/>
                  </a:schemeClr>
                </a:solidFill>
                <a:effectLst/>
                <a:latin typeface="RobotoMedium"/>
              </a:rPr>
              <a:t>міст</a:t>
            </a:r>
            <a:r>
              <a:rPr lang="ru-RU" sz="40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RobotoMedium"/>
              </a:rPr>
              <a:t>, </a:t>
            </a:r>
            <a:r>
              <a:rPr lang="ru-RU" sz="4000" b="1" i="0" dirty="0" err="1" smtClean="0">
                <a:solidFill>
                  <a:schemeClr val="accent2">
                    <a:lumMod val="50000"/>
                  </a:schemeClr>
                </a:solidFill>
                <a:effectLst/>
                <a:latin typeface="RobotoMedium"/>
              </a:rPr>
              <a:t>драбина</a:t>
            </a:r>
            <a:r>
              <a:rPr lang="ru-RU" sz="40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RobotoMedium"/>
              </a:rPr>
              <a:t>, </a:t>
            </a:r>
            <a:r>
              <a:rPr lang="ru-RU" sz="4000" b="1" i="0" dirty="0" err="1" smtClean="0">
                <a:solidFill>
                  <a:schemeClr val="accent2">
                    <a:lumMod val="50000"/>
                  </a:schemeClr>
                </a:solidFill>
                <a:effectLst/>
                <a:latin typeface="RobotoMedium"/>
              </a:rPr>
              <a:t>якими</a:t>
            </a:r>
            <a:r>
              <a:rPr lang="ru-RU" sz="40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RobotoMedium"/>
              </a:rPr>
              <a:t> </a:t>
            </a:r>
            <a:r>
              <a:rPr lang="ru-RU" sz="4000" b="1" i="0" dirty="0" err="1" smtClean="0">
                <a:solidFill>
                  <a:schemeClr val="accent2">
                    <a:lumMod val="50000"/>
                  </a:schemeClr>
                </a:solidFill>
                <a:effectLst/>
                <a:latin typeface="RobotoMedium"/>
              </a:rPr>
              <a:t>можна</a:t>
            </a:r>
            <a:r>
              <a:rPr lang="ru-RU" sz="40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RobotoMedium"/>
              </a:rPr>
              <a:t> перейти до </a:t>
            </a:r>
            <a:r>
              <a:rPr lang="ru-RU" sz="4000" b="1" i="0" dirty="0" err="1" smtClean="0">
                <a:solidFill>
                  <a:schemeClr val="accent2">
                    <a:lumMod val="50000"/>
                  </a:schemeClr>
                </a:solidFill>
                <a:effectLst/>
                <a:latin typeface="RobotoMedium"/>
              </a:rPr>
              <a:t>світу</a:t>
            </a:r>
            <a:r>
              <a:rPr lang="ru-RU" sz="40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RobotoMedium"/>
              </a:rPr>
              <a:t> </a:t>
            </a:r>
            <a:r>
              <a:rPr lang="ru-RU" sz="4000" b="1" i="0" dirty="0" err="1" smtClean="0">
                <a:solidFill>
                  <a:schemeClr val="accent2">
                    <a:lumMod val="50000"/>
                  </a:schemeClr>
                </a:solidFill>
                <a:effectLst/>
                <a:latin typeface="RobotoMedium"/>
              </a:rPr>
              <a:t>богів</a:t>
            </a:r>
            <a:r>
              <a:rPr lang="ru-RU" sz="40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RobotoMedium"/>
              </a:rPr>
              <a:t> </a:t>
            </a:r>
            <a:r>
              <a:rPr lang="ru-RU" sz="4000" b="1" i="0" dirty="0" err="1" smtClean="0">
                <a:solidFill>
                  <a:schemeClr val="accent2">
                    <a:lumMod val="50000"/>
                  </a:schemeClr>
                </a:solidFill>
                <a:effectLst/>
                <a:latin typeface="RobotoMedium"/>
              </a:rPr>
              <a:t>або</a:t>
            </a:r>
            <a:r>
              <a:rPr lang="ru-RU" sz="40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RobotoMedium"/>
              </a:rPr>
              <a:t> в </a:t>
            </a:r>
            <a:r>
              <a:rPr lang="ru-RU" sz="4000" b="1" i="0" dirty="0" err="1" smtClean="0">
                <a:solidFill>
                  <a:schemeClr val="accent2">
                    <a:lumMod val="50000"/>
                  </a:schemeClr>
                </a:solidFill>
                <a:effectLst/>
                <a:latin typeface="RobotoMedium"/>
              </a:rPr>
              <a:t>потойбіччя</a:t>
            </a:r>
            <a:r>
              <a:rPr lang="ru-RU" sz="40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RobotoMedium"/>
              </a:rPr>
              <a:t>.</a:t>
            </a:r>
            <a:endParaRPr lang="uk-UA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83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t="4143" r="2331" b="6857"/>
          <a:stretch/>
        </p:blipFill>
        <p:spPr>
          <a:xfrm>
            <a:off x="0" y="6180296"/>
            <a:ext cx="1115616" cy="6777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7" t="4370" r="2331" b="6637"/>
          <a:stretch/>
        </p:blipFill>
        <p:spPr>
          <a:xfrm>
            <a:off x="1697746" y="6180296"/>
            <a:ext cx="591372" cy="67770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t="4396" r="53355" b="7327"/>
          <a:stretch/>
        </p:blipFill>
        <p:spPr bwMode="auto">
          <a:xfrm>
            <a:off x="1115616" y="6180297"/>
            <a:ext cx="582130" cy="677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7" t="4452" r="2331" b="5645"/>
          <a:stretch/>
        </p:blipFill>
        <p:spPr>
          <a:xfrm>
            <a:off x="2922653" y="6180296"/>
            <a:ext cx="569227" cy="67770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t="4181" r="50000" b="5483"/>
          <a:stretch/>
        </p:blipFill>
        <p:spPr bwMode="auto">
          <a:xfrm>
            <a:off x="2289118" y="6180296"/>
            <a:ext cx="635702" cy="67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3387" r="54029" b="6570"/>
          <a:stretch/>
        </p:blipFill>
        <p:spPr>
          <a:xfrm>
            <a:off x="3493462" y="6178863"/>
            <a:ext cx="570185" cy="677705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1" t="3573" r="2303" b="5084"/>
          <a:stretch/>
        </p:blipFill>
        <p:spPr bwMode="auto">
          <a:xfrm>
            <a:off x="4070890" y="6180296"/>
            <a:ext cx="584560" cy="67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7" t="957" r="1441" b="6330"/>
          <a:stretch/>
        </p:blipFill>
        <p:spPr>
          <a:xfrm>
            <a:off x="6374865" y="6178863"/>
            <a:ext cx="567599" cy="6752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1049" r="53802" b="6383"/>
          <a:stretch/>
        </p:blipFill>
        <p:spPr>
          <a:xfrm>
            <a:off x="5808909" y="6178864"/>
            <a:ext cx="565956" cy="675284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" t="3909" r="52588" b="6456"/>
          <a:stretch/>
        </p:blipFill>
        <p:spPr bwMode="auto">
          <a:xfrm>
            <a:off x="5232846" y="6178863"/>
            <a:ext cx="576064" cy="67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4" t="1571" r="617" b="6797"/>
          <a:stretch/>
        </p:blipFill>
        <p:spPr bwMode="auto">
          <a:xfrm>
            <a:off x="4648206" y="6178864"/>
            <a:ext cx="584639" cy="67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828" r="56359" b="11924"/>
          <a:stretch/>
        </p:blipFill>
        <p:spPr bwMode="auto">
          <a:xfrm>
            <a:off x="7986096" y="6194131"/>
            <a:ext cx="620877" cy="6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" t="1232" r="52726" b="7917"/>
          <a:stretch/>
        </p:blipFill>
        <p:spPr>
          <a:xfrm>
            <a:off x="6940528" y="6195020"/>
            <a:ext cx="631496" cy="659127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5" t="1626" r="827" b="6949"/>
          <a:stretch/>
        </p:blipFill>
        <p:spPr bwMode="auto">
          <a:xfrm>
            <a:off x="7538186" y="6194131"/>
            <a:ext cx="504056" cy="6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0" t="1414" r="3922" b="11053"/>
          <a:stretch/>
        </p:blipFill>
        <p:spPr>
          <a:xfrm>
            <a:off x="8606973" y="6194132"/>
            <a:ext cx="537027" cy="6600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" t="2705" r="50000" b="3348"/>
          <a:stretch/>
        </p:blipFill>
        <p:spPr>
          <a:xfrm>
            <a:off x="7481024" y="0"/>
            <a:ext cx="561217" cy="6591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4" t="4221" r="5500" b="6297"/>
          <a:stretch/>
        </p:blipFill>
        <p:spPr>
          <a:xfrm>
            <a:off x="6296914" y="1"/>
            <a:ext cx="580342" cy="6591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2" b="4505"/>
          <a:stretch/>
        </p:blipFill>
        <p:spPr>
          <a:xfrm>
            <a:off x="8547992" y="0"/>
            <a:ext cx="596008" cy="659127"/>
          </a:xfrm>
          <a:prstGeom prst="rect">
            <a:avLst/>
          </a:prstGeom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6" t="4444" r="55447" b="7717"/>
          <a:stretch/>
        </p:blipFill>
        <p:spPr bwMode="auto">
          <a:xfrm>
            <a:off x="6877255" y="0"/>
            <a:ext cx="603769" cy="65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9" t="3766" r="3209" b="5151"/>
          <a:stretch/>
        </p:blipFill>
        <p:spPr bwMode="auto">
          <a:xfrm>
            <a:off x="7986096" y="0"/>
            <a:ext cx="561896" cy="65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" t="4563" r="2279" b="8745"/>
          <a:stretch/>
        </p:blipFill>
        <p:spPr>
          <a:xfrm>
            <a:off x="5644628" y="1"/>
            <a:ext cx="652286" cy="65912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" t="2672" r="5967" b="6344"/>
          <a:stretch/>
        </p:blipFill>
        <p:spPr>
          <a:xfrm>
            <a:off x="3059832" y="7738"/>
            <a:ext cx="646150" cy="6726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7">
            <a:clrChange>
              <a:clrFrom>
                <a:srgbClr val="335717"/>
              </a:clrFrom>
              <a:clrTo>
                <a:srgbClr val="33571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" r="71397" b="50000"/>
          <a:stretch/>
        </p:blipFill>
        <p:spPr>
          <a:xfrm>
            <a:off x="4940525" y="1"/>
            <a:ext cx="705050" cy="6591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1" r="34218"/>
          <a:stretch/>
        </p:blipFill>
        <p:spPr bwMode="auto">
          <a:xfrm>
            <a:off x="4363170" y="2378"/>
            <a:ext cx="671013" cy="66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7"/>
          <a:stretch/>
        </p:blipFill>
        <p:spPr bwMode="auto">
          <a:xfrm>
            <a:off x="3726501" y="2378"/>
            <a:ext cx="662123" cy="66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6" b="11513"/>
          <a:stretch/>
        </p:blipFill>
        <p:spPr>
          <a:xfrm>
            <a:off x="2328784" y="-2657"/>
            <a:ext cx="731048" cy="68302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839" r="75909"/>
          <a:stretch/>
        </p:blipFill>
        <p:spPr>
          <a:xfrm>
            <a:off x="8536490" y="658252"/>
            <a:ext cx="607509" cy="1906652"/>
          </a:xfrm>
          <a:prstGeom prst="rect">
            <a:avLst/>
          </a:prstGeom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18"/>
          <a:stretch/>
        </p:blipFill>
        <p:spPr bwMode="auto">
          <a:xfrm>
            <a:off x="15803" y="-2657"/>
            <a:ext cx="2341563" cy="683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1" r="51131"/>
          <a:stretch/>
        </p:blipFill>
        <p:spPr bwMode="auto">
          <a:xfrm>
            <a:off x="8532163" y="2547938"/>
            <a:ext cx="611837" cy="196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4221088"/>
            <a:ext cx="609600" cy="1949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9" t="3598" r="52491" b="52481"/>
          <a:stretch/>
        </p:blipFill>
        <p:spPr>
          <a:xfrm>
            <a:off x="15803" y="3652817"/>
            <a:ext cx="607445" cy="568271"/>
          </a:xfrm>
          <a:prstGeom prst="rect">
            <a:avLst/>
          </a:prstGeom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0" t="9010"/>
          <a:stretch/>
        </p:blipFill>
        <p:spPr bwMode="auto">
          <a:xfrm>
            <a:off x="-13767" y="3110534"/>
            <a:ext cx="637016" cy="57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163" y="4509120"/>
            <a:ext cx="619079" cy="57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92" y="5083753"/>
            <a:ext cx="625051" cy="57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92" y="5626100"/>
            <a:ext cx="600770" cy="56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2480109"/>
            <a:ext cx="62404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45331"/>
            <a:ext cx="623249" cy="654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" y="1272181"/>
            <a:ext cx="624042" cy="5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" y="658252"/>
            <a:ext cx="620227" cy="61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2" t="34474" r="63436" b="18127"/>
          <a:stretch/>
        </p:blipFill>
        <p:spPr>
          <a:xfrm>
            <a:off x="1798042" y="658252"/>
            <a:ext cx="5682982" cy="555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6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t="4143" r="2331" b="6857"/>
          <a:stretch/>
        </p:blipFill>
        <p:spPr>
          <a:xfrm>
            <a:off x="0" y="6180296"/>
            <a:ext cx="1115616" cy="6777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7" t="4370" r="2331" b="6637"/>
          <a:stretch/>
        </p:blipFill>
        <p:spPr>
          <a:xfrm>
            <a:off x="1697746" y="6180296"/>
            <a:ext cx="591372" cy="67770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t="4396" r="53355" b="7327"/>
          <a:stretch/>
        </p:blipFill>
        <p:spPr bwMode="auto">
          <a:xfrm>
            <a:off x="1115616" y="6180297"/>
            <a:ext cx="582130" cy="677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7" t="4452" r="2331" b="5645"/>
          <a:stretch/>
        </p:blipFill>
        <p:spPr>
          <a:xfrm>
            <a:off x="2922653" y="6180296"/>
            <a:ext cx="569227" cy="67770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t="4181" r="50000" b="5483"/>
          <a:stretch/>
        </p:blipFill>
        <p:spPr bwMode="auto">
          <a:xfrm>
            <a:off x="2289118" y="6180296"/>
            <a:ext cx="635702" cy="67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3387" r="54029" b="6570"/>
          <a:stretch/>
        </p:blipFill>
        <p:spPr>
          <a:xfrm>
            <a:off x="3493462" y="6178863"/>
            <a:ext cx="570185" cy="677705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1" t="3573" r="2303" b="5084"/>
          <a:stretch/>
        </p:blipFill>
        <p:spPr bwMode="auto">
          <a:xfrm>
            <a:off x="4070890" y="6180296"/>
            <a:ext cx="584560" cy="67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7" t="957" r="1441" b="6330"/>
          <a:stretch/>
        </p:blipFill>
        <p:spPr>
          <a:xfrm>
            <a:off x="6374865" y="6178863"/>
            <a:ext cx="567599" cy="6752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1049" r="53802" b="6383"/>
          <a:stretch/>
        </p:blipFill>
        <p:spPr>
          <a:xfrm>
            <a:off x="5808909" y="6178864"/>
            <a:ext cx="565956" cy="675284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" t="3909" r="52588" b="6456"/>
          <a:stretch/>
        </p:blipFill>
        <p:spPr bwMode="auto">
          <a:xfrm>
            <a:off x="5232846" y="6178863"/>
            <a:ext cx="576064" cy="67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4" t="1571" r="617" b="6797"/>
          <a:stretch/>
        </p:blipFill>
        <p:spPr bwMode="auto">
          <a:xfrm>
            <a:off x="4648206" y="6178864"/>
            <a:ext cx="584639" cy="67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828" r="56359" b="11924"/>
          <a:stretch/>
        </p:blipFill>
        <p:spPr bwMode="auto">
          <a:xfrm>
            <a:off x="7986096" y="6194131"/>
            <a:ext cx="620877" cy="6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" t="1232" r="52726" b="7917"/>
          <a:stretch/>
        </p:blipFill>
        <p:spPr>
          <a:xfrm>
            <a:off x="6940528" y="6195020"/>
            <a:ext cx="631496" cy="659127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5" t="1626" r="827" b="6949"/>
          <a:stretch/>
        </p:blipFill>
        <p:spPr bwMode="auto">
          <a:xfrm>
            <a:off x="7538186" y="6194131"/>
            <a:ext cx="504056" cy="6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0" t="1414" r="3922" b="11053"/>
          <a:stretch/>
        </p:blipFill>
        <p:spPr>
          <a:xfrm>
            <a:off x="8606973" y="6194132"/>
            <a:ext cx="537027" cy="6600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" t="2705" r="50000" b="3348"/>
          <a:stretch/>
        </p:blipFill>
        <p:spPr>
          <a:xfrm>
            <a:off x="7481024" y="0"/>
            <a:ext cx="561217" cy="6591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4" t="4221" r="5500" b="6297"/>
          <a:stretch/>
        </p:blipFill>
        <p:spPr>
          <a:xfrm>
            <a:off x="6296914" y="1"/>
            <a:ext cx="580342" cy="6591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2" b="4505"/>
          <a:stretch/>
        </p:blipFill>
        <p:spPr>
          <a:xfrm>
            <a:off x="8547992" y="0"/>
            <a:ext cx="596008" cy="659127"/>
          </a:xfrm>
          <a:prstGeom prst="rect">
            <a:avLst/>
          </a:prstGeom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6" t="4444" r="55447" b="7717"/>
          <a:stretch/>
        </p:blipFill>
        <p:spPr bwMode="auto">
          <a:xfrm>
            <a:off x="6877255" y="0"/>
            <a:ext cx="603769" cy="65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9" t="3766" r="3209" b="5151"/>
          <a:stretch/>
        </p:blipFill>
        <p:spPr bwMode="auto">
          <a:xfrm>
            <a:off x="7986096" y="0"/>
            <a:ext cx="561896" cy="65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" t="4563" r="2279" b="8745"/>
          <a:stretch/>
        </p:blipFill>
        <p:spPr>
          <a:xfrm>
            <a:off x="5644628" y="1"/>
            <a:ext cx="652286" cy="65912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" t="2672" r="5967" b="6344"/>
          <a:stretch/>
        </p:blipFill>
        <p:spPr>
          <a:xfrm>
            <a:off x="3059832" y="7738"/>
            <a:ext cx="646150" cy="6726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7">
            <a:clrChange>
              <a:clrFrom>
                <a:srgbClr val="335717"/>
              </a:clrFrom>
              <a:clrTo>
                <a:srgbClr val="33571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" r="71397" b="50000"/>
          <a:stretch/>
        </p:blipFill>
        <p:spPr>
          <a:xfrm>
            <a:off x="4940525" y="1"/>
            <a:ext cx="705050" cy="6591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1" r="34218"/>
          <a:stretch/>
        </p:blipFill>
        <p:spPr bwMode="auto">
          <a:xfrm>
            <a:off x="4363170" y="2378"/>
            <a:ext cx="671013" cy="66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7"/>
          <a:stretch/>
        </p:blipFill>
        <p:spPr bwMode="auto">
          <a:xfrm>
            <a:off x="3726501" y="2378"/>
            <a:ext cx="662123" cy="66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6" b="11513"/>
          <a:stretch/>
        </p:blipFill>
        <p:spPr>
          <a:xfrm>
            <a:off x="2328784" y="-2657"/>
            <a:ext cx="731048" cy="68302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839" r="75909"/>
          <a:stretch/>
        </p:blipFill>
        <p:spPr>
          <a:xfrm>
            <a:off x="8536490" y="658252"/>
            <a:ext cx="607509" cy="1906652"/>
          </a:xfrm>
          <a:prstGeom prst="rect">
            <a:avLst/>
          </a:prstGeom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18"/>
          <a:stretch/>
        </p:blipFill>
        <p:spPr bwMode="auto">
          <a:xfrm>
            <a:off x="15803" y="-2657"/>
            <a:ext cx="2341563" cy="683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1" r="51131"/>
          <a:stretch/>
        </p:blipFill>
        <p:spPr bwMode="auto">
          <a:xfrm>
            <a:off x="8532163" y="2547938"/>
            <a:ext cx="611837" cy="196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4221088"/>
            <a:ext cx="609600" cy="1949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9" t="3598" r="52491" b="52481"/>
          <a:stretch/>
        </p:blipFill>
        <p:spPr>
          <a:xfrm>
            <a:off x="15803" y="3652817"/>
            <a:ext cx="607445" cy="568271"/>
          </a:xfrm>
          <a:prstGeom prst="rect">
            <a:avLst/>
          </a:prstGeom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0" t="9010"/>
          <a:stretch/>
        </p:blipFill>
        <p:spPr bwMode="auto">
          <a:xfrm>
            <a:off x="-13767" y="3110534"/>
            <a:ext cx="637016" cy="57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163" y="4509120"/>
            <a:ext cx="619079" cy="57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92" y="5083753"/>
            <a:ext cx="625051" cy="57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92" y="5626100"/>
            <a:ext cx="600770" cy="56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2480109"/>
            <a:ext cx="62404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45331"/>
            <a:ext cx="623249" cy="654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" y="1272181"/>
            <a:ext cx="624042" cy="5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" y="658252"/>
            <a:ext cx="620227" cy="61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8" t="4806" r="5836" b="4862"/>
          <a:stretch/>
        </p:blipFill>
        <p:spPr>
          <a:xfrm>
            <a:off x="1406681" y="680371"/>
            <a:ext cx="6354951" cy="55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90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t="4143" r="2331" b="6857"/>
          <a:stretch/>
        </p:blipFill>
        <p:spPr>
          <a:xfrm>
            <a:off x="0" y="6180296"/>
            <a:ext cx="1115616" cy="6777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7" t="4370" r="2331" b="6637"/>
          <a:stretch/>
        </p:blipFill>
        <p:spPr>
          <a:xfrm>
            <a:off x="1697746" y="6180296"/>
            <a:ext cx="591372" cy="67770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t="4396" r="53355" b="7327"/>
          <a:stretch/>
        </p:blipFill>
        <p:spPr bwMode="auto">
          <a:xfrm>
            <a:off x="1115616" y="6180297"/>
            <a:ext cx="582130" cy="677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7" t="4452" r="2331" b="5645"/>
          <a:stretch/>
        </p:blipFill>
        <p:spPr>
          <a:xfrm>
            <a:off x="2922653" y="6180296"/>
            <a:ext cx="569227" cy="67770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t="4181" r="50000" b="5483"/>
          <a:stretch/>
        </p:blipFill>
        <p:spPr bwMode="auto">
          <a:xfrm>
            <a:off x="2289118" y="6180296"/>
            <a:ext cx="635702" cy="67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3387" r="54029" b="6570"/>
          <a:stretch/>
        </p:blipFill>
        <p:spPr>
          <a:xfrm>
            <a:off x="3493462" y="6178863"/>
            <a:ext cx="570185" cy="677705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1" t="3573" r="2303" b="5084"/>
          <a:stretch/>
        </p:blipFill>
        <p:spPr bwMode="auto">
          <a:xfrm>
            <a:off x="4070890" y="6180296"/>
            <a:ext cx="584560" cy="67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7" t="957" r="1441" b="6330"/>
          <a:stretch/>
        </p:blipFill>
        <p:spPr>
          <a:xfrm>
            <a:off x="6374865" y="6178863"/>
            <a:ext cx="567599" cy="6752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1049" r="53802" b="6383"/>
          <a:stretch/>
        </p:blipFill>
        <p:spPr>
          <a:xfrm>
            <a:off x="5808909" y="6178864"/>
            <a:ext cx="565956" cy="675284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" t="3909" r="52588" b="6456"/>
          <a:stretch/>
        </p:blipFill>
        <p:spPr bwMode="auto">
          <a:xfrm>
            <a:off x="5232846" y="6178863"/>
            <a:ext cx="576064" cy="67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4" t="1571" r="617" b="6797"/>
          <a:stretch/>
        </p:blipFill>
        <p:spPr bwMode="auto">
          <a:xfrm>
            <a:off x="4648206" y="6178864"/>
            <a:ext cx="584639" cy="67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828" r="56359" b="11924"/>
          <a:stretch/>
        </p:blipFill>
        <p:spPr bwMode="auto">
          <a:xfrm>
            <a:off x="7986096" y="6194131"/>
            <a:ext cx="620877" cy="6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" t="1232" r="52726" b="7917"/>
          <a:stretch/>
        </p:blipFill>
        <p:spPr>
          <a:xfrm>
            <a:off x="6940528" y="6195020"/>
            <a:ext cx="631496" cy="659127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5" t="1626" r="827" b="6949"/>
          <a:stretch/>
        </p:blipFill>
        <p:spPr bwMode="auto">
          <a:xfrm>
            <a:off x="7538186" y="6194131"/>
            <a:ext cx="504056" cy="6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0" t="1414" r="3922" b="11053"/>
          <a:stretch/>
        </p:blipFill>
        <p:spPr>
          <a:xfrm>
            <a:off x="8606973" y="6194132"/>
            <a:ext cx="537027" cy="6600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" t="2705" r="50000" b="3348"/>
          <a:stretch/>
        </p:blipFill>
        <p:spPr>
          <a:xfrm>
            <a:off x="7481024" y="0"/>
            <a:ext cx="561217" cy="6591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4" t="4221" r="5500" b="6297"/>
          <a:stretch/>
        </p:blipFill>
        <p:spPr>
          <a:xfrm>
            <a:off x="6296914" y="1"/>
            <a:ext cx="580342" cy="6591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2" b="4505"/>
          <a:stretch/>
        </p:blipFill>
        <p:spPr>
          <a:xfrm>
            <a:off x="8547992" y="0"/>
            <a:ext cx="596008" cy="659127"/>
          </a:xfrm>
          <a:prstGeom prst="rect">
            <a:avLst/>
          </a:prstGeom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6" t="4444" r="55447" b="7717"/>
          <a:stretch/>
        </p:blipFill>
        <p:spPr bwMode="auto">
          <a:xfrm>
            <a:off x="6877255" y="0"/>
            <a:ext cx="603769" cy="65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9" t="3766" r="3209" b="5151"/>
          <a:stretch/>
        </p:blipFill>
        <p:spPr bwMode="auto">
          <a:xfrm>
            <a:off x="7986096" y="0"/>
            <a:ext cx="561896" cy="65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" t="4563" r="2279" b="8745"/>
          <a:stretch/>
        </p:blipFill>
        <p:spPr>
          <a:xfrm>
            <a:off x="5644628" y="1"/>
            <a:ext cx="652286" cy="65912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" t="2672" r="5967" b="6344"/>
          <a:stretch/>
        </p:blipFill>
        <p:spPr>
          <a:xfrm>
            <a:off x="3059832" y="7738"/>
            <a:ext cx="646150" cy="6726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7">
            <a:clrChange>
              <a:clrFrom>
                <a:srgbClr val="335717"/>
              </a:clrFrom>
              <a:clrTo>
                <a:srgbClr val="33571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" r="71397" b="50000"/>
          <a:stretch/>
        </p:blipFill>
        <p:spPr>
          <a:xfrm>
            <a:off x="4940525" y="1"/>
            <a:ext cx="705050" cy="6591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1" r="34218"/>
          <a:stretch/>
        </p:blipFill>
        <p:spPr bwMode="auto">
          <a:xfrm>
            <a:off x="4363170" y="2378"/>
            <a:ext cx="671013" cy="66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7"/>
          <a:stretch/>
        </p:blipFill>
        <p:spPr bwMode="auto">
          <a:xfrm>
            <a:off x="3726501" y="2378"/>
            <a:ext cx="662123" cy="66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6" b="11513"/>
          <a:stretch/>
        </p:blipFill>
        <p:spPr>
          <a:xfrm>
            <a:off x="2328784" y="-2657"/>
            <a:ext cx="731048" cy="68302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839" r="75909"/>
          <a:stretch/>
        </p:blipFill>
        <p:spPr>
          <a:xfrm>
            <a:off x="8536490" y="658252"/>
            <a:ext cx="607509" cy="1906652"/>
          </a:xfrm>
          <a:prstGeom prst="rect">
            <a:avLst/>
          </a:prstGeom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18"/>
          <a:stretch/>
        </p:blipFill>
        <p:spPr bwMode="auto">
          <a:xfrm>
            <a:off x="15803" y="-2657"/>
            <a:ext cx="2341563" cy="683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1" r="51131"/>
          <a:stretch/>
        </p:blipFill>
        <p:spPr bwMode="auto">
          <a:xfrm>
            <a:off x="8532163" y="2547938"/>
            <a:ext cx="611837" cy="196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4221088"/>
            <a:ext cx="609600" cy="1949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9" t="3598" r="52491" b="52481"/>
          <a:stretch/>
        </p:blipFill>
        <p:spPr>
          <a:xfrm>
            <a:off x="15803" y="3652817"/>
            <a:ext cx="607445" cy="568271"/>
          </a:xfrm>
          <a:prstGeom prst="rect">
            <a:avLst/>
          </a:prstGeom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0" t="9010"/>
          <a:stretch/>
        </p:blipFill>
        <p:spPr bwMode="auto">
          <a:xfrm>
            <a:off x="-13767" y="3110534"/>
            <a:ext cx="637016" cy="57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163" y="4509120"/>
            <a:ext cx="619079" cy="57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92" y="5083753"/>
            <a:ext cx="625051" cy="57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92" y="5626100"/>
            <a:ext cx="600770" cy="56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2480109"/>
            <a:ext cx="62404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45331"/>
            <a:ext cx="623249" cy="654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" y="1272181"/>
            <a:ext cx="624042" cy="5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" y="658252"/>
            <a:ext cx="620227" cy="61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38" t="398" r="3897" b="2790"/>
          <a:stretch/>
        </p:blipFill>
        <p:spPr>
          <a:xfrm>
            <a:off x="1952775" y="680369"/>
            <a:ext cx="5390861" cy="549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3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t="4143" r="2331" b="6857"/>
          <a:stretch/>
        </p:blipFill>
        <p:spPr>
          <a:xfrm>
            <a:off x="0" y="6180296"/>
            <a:ext cx="1115616" cy="6777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7" t="4370" r="2331" b="6637"/>
          <a:stretch/>
        </p:blipFill>
        <p:spPr>
          <a:xfrm>
            <a:off x="1697746" y="6180296"/>
            <a:ext cx="591372" cy="67770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t="4396" r="53355" b="7327"/>
          <a:stretch/>
        </p:blipFill>
        <p:spPr bwMode="auto">
          <a:xfrm>
            <a:off x="1115616" y="6180297"/>
            <a:ext cx="582130" cy="677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7" t="4452" r="2331" b="5645"/>
          <a:stretch/>
        </p:blipFill>
        <p:spPr>
          <a:xfrm>
            <a:off x="2922653" y="6180296"/>
            <a:ext cx="569227" cy="67770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t="4181" r="50000" b="5483"/>
          <a:stretch/>
        </p:blipFill>
        <p:spPr bwMode="auto">
          <a:xfrm>
            <a:off x="2289118" y="6180296"/>
            <a:ext cx="635702" cy="67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3387" r="54029" b="6570"/>
          <a:stretch/>
        </p:blipFill>
        <p:spPr>
          <a:xfrm>
            <a:off x="3493462" y="6178863"/>
            <a:ext cx="570185" cy="677705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1" t="3573" r="2303" b="5084"/>
          <a:stretch/>
        </p:blipFill>
        <p:spPr bwMode="auto">
          <a:xfrm>
            <a:off x="4070890" y="6180296"/>
            <a:ext cx="584560" cy="67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7" t="957" r="1441" b="6330"/>
          <a:stretch/>
        </p:blipFill>
        <p:spPr>
          <a:xfrm>
            <a:off x="6374865" y="6178863"/>
            <a:ext cx="567599" cy="6752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1049" r="53802" b="6383"/>
          <a:stretch/>
        </p:blipFill>
        <p:spPr>
          <a:xfrm>
            <a:off x="5808909" y="6178864"/>
            <a:ext cx="565956" cy="675284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" t="3909" r="52588" b="6456"/>
          <a:stretch/>
        </p:blipFill>
        <p:spPr bwMode="auto">
          <a:xfrm>
            <a:off x="5232846" y="6178863"/>
            <a:ext cx="576064" cy="67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4" t="1571" r="617" b="6797"/>
          <a:stretch/>
        </p:blipFill>
        <p:spPr bwMode="auto">
          <a:xfrm>
            <a:off x="4648206" y="6178864"/>
            <a:ext cx="584639" cy="67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828" r="56359" b="11924"/>
          <a:stretch/>
        </p:blipFill>
        <p:spPr bwMode="auto">
          <a:xfrm>
            <a:off x="7986096" y="6194131"/>
            <a:ext cx="620877" cy="6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" t="1232" r="52726" b="7917"/>
          <a:stretch/>
        </p:blipFill>
        <p:spPr>
          <a:xfrm>
            <a:off x="6940528" y="6195020"/>
            <a:ext cx="631496" cy="659127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5" t="1626" r="827" b="6949"/>
          <a:stretch/>
        </p:blipFill>
        <p:spPr bwMode="auto">
          <a:xfrm>
            <a:off x="7538186" y="6194131"/>
            <a:ext cx="504056" cy="6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0" t="1414" r="3922" b="11053"/>
          <a:stretch/>
        </p:blipFill>
        <p:spPr>
          <a:xfrm>
            <a:off x="8606973" y="6194132"/>
            <a:ext cx="537027" cy="6600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" t="2705" r="50000" b="3348"/>
          <a:stretch/>
        </p:blipFill>
        <p:spPr>
          <a:xfrm>
            <a:off x="7481024" y="0"/>
            <a:ext cx="561217" cy="6591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4" t="4221" r="5500" b="6297"/>
          <a:stretch/>
        </p:blipFill>
        <p:spPr>
          <a:xfrm>
            <a:off x="6296914" y="1"/>
            <a:ext cx="580342" cy="6591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2" b="4505"/>
          <a:stretch/>
        </p:blipFill>
        <p:spPr>
          <a:xfrm>
            <a:off x="8547992" y="0"/>
            <a:ext cx="596008" cy="659127"/>
          </a:xfrm>
          <a:prstGeom prst="rect">
            <a:avLst/>
          </a:prstGeom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6" t="4444" r="55447" b="7717"/>
          <a:stretch/>
        </p:blipFill>
        <p:spPr bwMode="auto">
          <a:xfrm>
            <a:off x="6877255" y="0"/>
            <a:ext cx="603769" cy="65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9" t="3766" r="3209" b="5151"/>
          <a:stretch/>
        </p:blipFill>
        <p:spPr bwMode="auto">
          <a:xfrm>
            <a:off x="7986096" y="0"/>
            <a:ext cx="561896" cy="65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" t="4563" r="2279" b="8745"/>
          <a:stretch/>
        </p:blipFill>
        <p:spPr>
          <a:xfrm>
            <a:off x="5644628" y="1"/>
            <a:ext cx="652286" cy="65912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" t="2672" r="5967" b="6344"/>
          <a:stretch/>
        </p:blipFill>
        <p:spPr>
          <a:xfrm>
            <a:off x="3059832" y="7738"/>
            <a:ext cx="646150" cy="6726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7">
            <a:clrChange>
              <a:clrFrom>
                <a:srgbClr val="335717"/>
              </a:clrFrom>
              <a:clrTo>
                <a:srgbClr val="33571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" r="71397" b="50000"/>
          <a:stretch/>
        </p:blipFill>
        <p:spPr>
          <a:xfrm>
            <a:off x="4940525" y="1"/>
            <a:ext cx="705050" cy="6591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1" r="34218"/>
          <a:stretch/>
        </p:blipFill>
        <p:spPr bwMode="auto">
          <a:xfrm>
            <a:off x="4363170" y="2378"/>
            <a:ext cx="671013" cy="66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7"/>
          <a:stretch/>
        </p:blipFill>
        <p:spPr bwMode="auto">
          <a:xfrm>
            <a:off x="3726501" y="2378"/>
            <a:ext cx="662123" cy="66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6" b="11513"/>
          <a:stretch/>
        </p:blipFill>
        <p:spPr>
          <a:xfrm>
            <a:off x="2328784" y="-2657"/>
            <a:ext cx="731048" cy="68302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839" r="75909"/>
          <a:stretch/>
        </p:blipFill>
        <p:spPr>
          <a:xfrm>
            <a:off x="8536490" y="658252"/>
            <a:ext cx="607509" cy="1906652"/>
          </a:xfrm>
          <a:prstGeom prst="rect">
            <a:avLst/>
          </a:prstGeom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18"/>
          <a:stretch/>
        </p:blipFill>
        <p:spPr bwMode="auto">
          <a:xfrm>
            <a:off x="15803" y="-2657"/>
            <a:ext cx="2341563" cy="683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1" r="51131"/>
          <a:stretch/>
        </p:blipFill>
        <p:spPr bwMode="auto">
          <a:xfrm>
            <a:off x="8532163" y="2547938"/>
            <a:ext cx="611837" cy="196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4221088"/>
            <a:ext cx="609600" cy="1949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9" t="3598" r="52491" b="52481"/>
          <a:stretch/>
        </p:blipFill>
        <p:spPr>
          <a:xfrm>
            <a:off x="15803" y="3652817"/>
            <a:ext cx="607445" cy="568271"/>
          </a:xfrm>
          <a:prstGeom prst="rect">
            <a:avLst/>
          </a:prstGeom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0" t="9010"/>
          <a:stretch/>
        </p:blipFill>
        <p:spPr bwMode="auto">
          <a:xfrm>
            <a:off x="-13767" y="3110534"/>
            <a:ext cx="637016" cy="57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163" y="4509120"/>
            <a:ext cx="619079" cy="57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92" y="5083753"/>
            <a:ext cx="625051" cy="57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92" y="5626100"/>
            <a:ext cx="600770" cy="56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2480109"/>
            <a:ext cx="62404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45331"/>
            <a:ext cx="623249" cy="654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" y="1272181"/>
            <a:ext cx="624042" cy="5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" y="658252"/>
            <a:ext cx="620227" cy="61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59" t="3598" r="52491" b="52481"/>
          <a:stretch/>
        </p:blipFill>
        <p:spPr>
          <a:xfrm>
            <a:off x="1754298" y="649428"/>
            <a:ext cx="5776984" cy="553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2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t="4143" r="2331" b="6857"/>
          <a:stretch/>
        </p:blipFill>
        <p:spPr>
          <a:xfrm>
            <a:off x="0" y="6180296"/>
            <a:ext cx="1115616" cy="6777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7" t="4370" r="2331" b="6637"/>
          <a:stretch/>
        </p:blipFill>
        <p:spPr>
          <a:xfrm>
            <a:off x="1697746" y="6180296"/>
            <a:ext cx="591372" cy="67770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t="4396" r="53355" b="7327"/>
          <a:stretch/>
        </p:blipFill>
        <p:spPr bwMode="auto">
          <a:xfrm>
            <a:off x="1115616" y="6180297"/>
            <a:ext cx="582130" cy="677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7" t="4452" r="2331" b="5645"/>
          <a:stretch/>
        </p:blipFill>
        <p:spPr>
          <a:xfrm>
            <a:off x="2922653" y="6180296"/>
            <a:ext cx="569227" cy="67770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t="4181" r="50000" b="5483"/>
          <a:stretch/>
        </p:blipFill>
        <p:spPr bwMode="auto">
          <a:xfrm>
            <a:off x="2289118" y="6180296"/>
            <a:ext cx="635702" cy="67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3387" r="54029" b="6570"/>
          <a:stretch/>
        </p:blipFill>
        <p:spPr>
          <a:xfrm>
            <a:off x="3493462" y="6178863"/>
            <a:ext cx="570185" cy="677705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1" t="3573" r="2303" b="5084"/>
          <a:stretch/>
        </p:blipFill>
        <p:spPr bwMode="auto">
          <a:xfrm>
            <a:off x="4070890" y="6180296"/>
            <a:ext cx="584560" cy="67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7" t="957" r="1441" b="6330"/>
          <a:stretch/>
        </p:blipFill>
        <p:spPr>
          <a:xfrm>
            <a:off x="6374865" y="6178863"/>
            <a:ext cx="567599" cy="6752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1049" r="53802" b="6383"/>
          <a:stretch/>
        </p:blipFill>
        <p:spPr>
          <a:xfrm>
            <a:off x="5808909" y="6178864"/>
            <a:ext cx="565956" cy="675284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" t="3909" r="52588" b="6456"/>
          <a:stretch/>
        </p:blipFill>
        <p:spPr bwMode="auto">
          <a:xfrm>
            <a:off x="5232846" y="6178863"/>
            <a:ext cx="576064" cy="67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4" t="1571" r="617" b="6797"/>
          <a:stretch/>
        </p:blipFill>
        <p:spPr bwMode="auto">
          <a:xfrm>
            <a:off x="4648206" y="6178864"/>
            <a:ext cx="584639" cy="67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828" r="56359" b="11924"/>
          <a:stretch/>
        </p:blipFill>
        <p:spPr bwMode="auto">
          <a:xfrm>
            <a:off x="7986096" y="6194131"/>
            <a:ext cx="620877" cy="6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" t="1232" r="52726" b="7917"/>
          <a:stretch/>
        </p:blipFill>
        <p:spPr>
          <a:xfrm>
            <a:off x="6940528" y="6195020"/>
            <a:ext cx="631496" cy="659127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5" t="1626" r="827" b="6949"/>
          <a:stretch/>
        </p:blipFill>
        <p:spPr bwMode="auto">
          <a:xfrm>
            <a:off x="7538186" y="6194131"/>
            <a:ext cx="504056" cy="6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0" t="1414" r="3922" b="11053"/>
          <a:stretch/>
        </p:blipFill>
        <p:spPr>
          <a:xfrm>
            <a:off x="8606973" y="6194132"/>
            <a:ext cx="537027" cy="6600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" t="2705" r="50000" b="3348"/>
          <a:stretch/>
        </p:blipFill>
        <p:spPr>
          <a:xfrm>
            <a:off x="7481024" y="0"/>
            <a:ext cx="561217" cy="6591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4" t="4221" r="5500" b="6297"/>
          <a:stretch/>
        </p:blipFill>
        <p:spPr>
          <a:xfrm>
            <a:off x="6296914" y="1"/>
            <a:ext cx="580342" cy="6591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2" b="4505"/>
          <a:stretch/>
        </p:blipFill>
        <p:spPr>
          <a:xfrm>
            <a:off x="8547992" y="0"/>
            <a:ext cx="596008" cy="659127"/>
          </a:xfrm>
          <a:prstGeom prst="rect">
            <a:avLst/>
          </a:prstGeom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6" t="4444" r="55447" b="7717"/>
          <a:stretch/>
        </p:blipFill>
        <p:spPr bwMode="auto">
          <a:xfrm>
            <a:off x="6877255" y="0"/>
            <a:ext cx="603769" cy="65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9" t="3766" r="3209" b="5151"/>
          <a:stretch/>
        </p:blipFill>
        <p:spPr bwMode="auto">
          <a:xfrm>
            <a:off x="7986096" y="0"/>
            <a:ext cx="561896" cy="65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" t="4563" r="2279" b="8745"/>
          <a:stretch/>
        </p:blipFill>
        <p:spPr>
          <a:xfrm>
            <a:off x="5644628" y="1"/>
            <a:ext cx="652286" cy="65912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" t="2672" r="5967" b="6344"/>
          <a:stretch/>
        </p:blipFill>
        <p:spPr>
          <a:xfrm>
            <a:off x="3059832" y="-14380"/>
            <a:ext cx="646150" cy="6726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7">
            <a:clrChange>
              <a:clrFrom>
                <a:srgbClr val="335717"/>
              </a:clrFrom>
              <a:clrTo>
                <a:srgbClr val="33571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" r="71397" b="50000"/>
          <a:stretch/>
        </p:blipFill>
        <p:spPr>
          <a:xfrm>
            <a:off x="4940525" y="1"/>
            <a:ext cx="705050" cy="6591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1" r="34218"/>
          <a:stretch/>
        </p:blipFill>
        <p:spPr bwMode="auto">
          <a:xfrm>
            <a:off x="4363170" y="2378"/>
            <a:ext cx="671013" cy="66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7"/>
          <a:stretch/>
        </p:blipFill>
        <p:spPr bwMode="auto">
          <a:xfrm>
            <a:off x="3726501" y="2378"/>
            <a:ext cx="662123" cy="66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6" b="11513"/>
          <a:stretch/>
        </p:blipFill>
        <p:spPr>
          <a:xfrm>
            <a:off x="2328784" y="-2657"/>
            <a:ext cx="731048" cy="68302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839" r="75909"/>
          <a:stretch/>
        </p:blipFill>
        <p:spPr>
          <a:xfrm>
            <a:off x="8536490" y="658252"/>
            <a:ext cx="607509" cy="1906652"/>
          </a:xfrm>
          <a:prstGeom prst="rect">
            <a:avLst/>
          </a:prstGeom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18"/>
          <a:stretch/>
        </p:blipFill>
        <p:spPr bwMode="auto">
          <a:xfrm>
            <a:off x="15803" y="-2657"/>
            <a:ext cx="2341563" cy="683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1" r="51131"/>
          <a:stretch/>
        </p:blipFill>
        <p:spPr bwMode="auto">
          <a:xfrm>
            <a:off x="8532163" y="2547938"/>
            <a:ext cx="611837" cy="196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4221088"/>
            <a:ext cx="609600" cy="1949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9" t="3598" r="52491" b="52481"/>
          <a:stretch/>
        </p:blipFill>
        <p:spPr>
          <a:xfrm>
            <a:off x="15803" y="3652817"/>
            <a:ext cx="607445" cy="568271"/>
          </a:xfrm>
          <a:prstGeom prst="rect">
            <a:avLst/>
          </a:prstGeom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0" t="9010"/>
          <a:stretch/>
        </p:blipFill>
        <p:spPr bwMode="auto">
          <a:xfrm>
            <a:off x="-13767" y="3110534"/>
            <a:ext cx="637016" cy="57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163" y="4509120"/>
            <a:ext cx="619079" cy="57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92" y="5083753"/>
            <a:ext cx="625051" cy="57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92" y="5626100"/>
            <a:ext cx="600770" cy="56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2480109"/>
            <a:ext cx="62404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45331"/>
            <a:ext cx="623249" cy="654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" y="1272181"/>
            <a:ext cx="624042" cy="5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" y="658252"/>
            <a:ext cx="620227" cy="61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0" t="5544" r="5275" b="7543"/>
          <a:stretch/>
        </p:blipFill>
        <p:spPr>
          <a:xfrm>
            <a:off x="1776251" y="680371"/>
            <a:ext cx="5564385" cy="549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0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t="4143" r="2331" b="6857"/>
          <a:stretch/>
        </p:blipFill>
        <p:spPr>
          <a:xfrm>
            <a:off x="0" y="6180296"/>
            <a:ext cx="1115616" cy="6777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7" t="4370" r="2331" b="6637"/>
          <a:stretch/>
        </p:blipFill>
        <p:spPr>
          <a:xfrm>
            <a:off x="1697746" y="6180296"/>
            <a:ext cx="591372" cy="67770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t="4396" r="53355" b="7327"/>
          <a:stretch/>
        </p:blipFill>
        <p:spPr bwMode="auto">
          <a:xfrm>
            <a:off x="1115616" y="6180297"/>
            <a:ext cx="582130" cy="677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7" t="4452" r="2331" b="5645"/>
          <a:stretch/>
        </p:blipFill>
        <p:spPr>
          <a:xfrm>
            <a:off x="2922653" y="6180296"/>
            <a:ext cx="569227" cy="67770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t="4181" r="50000" b="5483"/>
          <a:stretch/>
        </p:blipFill>
        <p:spPr bwMode="auto">
          <a:xfrm>
            <a:off x="2289118" y="6180296"/>
            <a:ext cx="635702" cy="67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3387" r="54029" b="6570"/>
          <a:stretch/>
        </p:blipFill>
        <p:spPr>
          <a:xfrm>
            <a:off x="3493462" y="6178863"/>
            <a:ext cx="570185" cy="677705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1" t="3573" r="2303" b="5084"/>
          <a:stretch/>
        </p:blipFill>
        <p:spPr bwMode="auto">
          <a:xfrm>
            <a:off x="4070890" y="6180296"/>
            <a:ext cx="584560" cy="67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7" t="957" r="1441" b="6330"/>
          <a:stretch/>
        </p:blipFill>
        <p:spPr>
          <a:xfrm>
            <a:off x="6374865" y="6178863"/>
            <a:ext cx="567599" cy="6752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1049" r="53802" b="6383"/>
          <a:stretch/>
        </p:blipFill>
        <p:spPr>
          <a:xfrm>
            <a:off x="5808909" y="6178864"/>
            <a:ext cx="565956" cy="675284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" t="3909" r="52588" b="6456"/>
          <a:stretch/>
        </p:blipFill>
        <p:spPr bwMode="auto">
          <a:xfrm>
            <a:off x="5232846" y="6178863"/>
            <a:ext cx="576064" cy="67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4" t="1571" r="617" b="6797"/>
          <a:stretch/>
        </p:blipFill>
        <p:spPr bwMode="auto">
          <a:xfrm>
            <a:off x="4648206" y="6178864"/>
            <a:ext cx="584639" cy="67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828" r="56359" b="11924"/>
          <a:stretch/>
        </p:blipFill>
        <p:spPr bwMode="auto">
          <a:xfrm>
            <a:off x="7986096" y="6194131"/>
            <a:ext cx="620877" cy="6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" t="1232" r="52726" b="7917"/>
          <a:stretch/>
        </p:blipFill>
        <p:spPr>
          <a:xfrm>
            <a:off x="6940528" y="6195020"/>
            <a:ext cx="631496" cy="659127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5" t="1626" r="827" b="6949"/>
          <a:stretch/>
        </p:blipFill>
        <p:spPr bwMode="auto">
          <a:xfrm>
            <a:off x="7538186" y="6194131"/>
            <a:ext cx="504056" cy="6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0" t="1414" r="3922" b="11053"/>
          <a:stretch/>
        </p:blipFill>
        <p:spPr>
          <a:xfrm>
            <a:off x="8606973" y="6194132"/>
            <a:ext cx="537027" cy="6600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" t="2705" r="50000" b="3348"/>
          <a:stretch/>
        </p:blipFill>
        <p:spPr>
          <a:xfrm>
            <a:off x="7481024" y="0"/>
            <a:ext cx="561217" cy="6591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4" t="4221" r="5500" b="6297"/>
          <a:stretch/>
        </p:blipFill>
        <p:spPr>
          <a:xfrm>
            <a:off x="6296914" y="1"/>
            <a:ext cx="580342" cy="6591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2" b="4505"/>
          <a:stretch/>
        </p:blipFill>
        <p:spPr>
          <a:xfrm>
            <a:off x="8547992" y="0"/>
            <a:ext cx="596008" cy="659127"/>
          </a:xfrm>
          <a:prstGeom prst="rect">
            <a:avLst/>
          </a:prstGeom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6" t="4444" r="55447" b="7717"/>
          <a:stretch/>
        </p:blipFill>
        <p:spPr bwMode="auto">
          <a:xfrm>
            <a:off x="6877255" y="0"/>
            <a:ext cx="603769" cy="65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9" t="3766" r="3209" b="5151"/>
          <a:stretch/>
        </p:blipFill>
        <p:spPr bwMode="auto">
          <a:xfrm>
            <a:off x="7986096" y="0"/>
            <a:ext cx="561896" cy="65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" t="4563" r="2279" b="8745"/>
          <a:stretch/>
        </p:blipFill>
        <p:spPr>
          <a:xfrm>
            <a:off x="5644628" y="1"/>
            <a:ext cx="652286" cy="65912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" t="2672" r="5967" b="6344"/>
          <a:stretch/>
        </p:blipFill>
        <p:spPr>
          <a:xfrm>
            <a:off x="3059832" y="7738"/>
            <a:ext cx="646150" cy="6726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7">
            <a:clrChange>
              <a:clrFrom>
                <a:srgbClr val="335717"/>
              </a:clrFrom>
              <a:clrTo>
                <a:srgbClr val="33571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" r="71397" b="50000"/>
          <a:stretch/>
        </p:blipFill>
        <p:spPr>
          <a:xfrm>
            <a:off x="4940525" y="1"/>
            <a:ext cx="705050" cy="6591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1" r="34218"/>
          <a:stretch/>
        </p:blipFill>
        <p:spPr bwMode="auto">
          <a:xfrm>
            <a:off x="4363170" y="2378"/>
            <a:ext cx="671013" cy="66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7"/>
          <a:stretch/>
        </p:blipFill>
        <p:spPr bwMode="auto">
          <a:xfrm>
            <a:off x="3726501" y="2378"/>
            <a:ext cx="662123" cy="66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6" b="11513"/>
          <a:stretch/>
        </p:blipFill>
        <p:spPr>
          <a:xfrm>
            <a:off x="2328784" y="-2657"/>
            <a:ext cx="731048" cy="68302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839" r="75909"/>
          <a:stretch/>
        </p:blipFill>
        <p:spPr>
          <a:xfrm>
            <a:off x="8536490" y="658252"/>
            <a:ext cx="607509" cy="1906652"/>
          </a:xfrm>
          <a:prstGeom prst="rect">
            <a:avLst/>
          </a:prstGeom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18"/>
          <a:stretch/>
        </p:blipFill>
        <p:spPr bwMode="auto">
          <a:xfrm>
            <a:off x="15803" y="-2657"/>
            <a:ext cx="2341563" cy="683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1" r="51131"/>
          <a:stretch/>
        </p:blipFill>
        <p:spPr bwMode="auto">
          <a:xfrm>
            <a:off x="8532163" y="2547938"/>
            <a:ext cx="611837" cy="196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4221088"/>
            <a:ext cx="609600" cy="1949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9" t="3598" r="52491" b="52481"/>
          <a:stretch/>
        </p:blipFill>
        <p:spPr>
          <a:xfrm>
            <a:off x="15803" y="3652817"/>
            <a:ext cx="607445" cy="568271"/>
          </a:xfrm>
          <a:prstGeom prst="rect">
            <a:avLst/>
          </a:prstGeom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0" t="9010"/>
          <a:stretch/>
        </p:blipFill>
        <p:spPr bwMode="auto">
          <a:xfrm>
            <a:off x="-13767" y="3110534"/>
            <a:ext cx="637016" cy="57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163" y="4509120"/>
            <a:ext cx="619079" cy="57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92" y="5083753"/>
            <a:ext cx="625051" cy="57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92" y="5626100"/>
            <a:ext cx="600770" cy="56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2480109"/>
            <a:ext cx="62404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45331"/>
            <a:ext cx="623249" cy="654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" y="1272181"/>
            <a:ext cx="624042" cy="5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" y="658252"/>
            <a:ext cx="620227" cy="61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Прямокутник 42"/>
          <p:cNvSpPr/>
          <p:nvPr/>
        </p:nvSpPr>
        <p:spPr>
          <a:xfrm>
            <a:off x="636653" y="656954"/>
            <a:ext cx="406202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Зображення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Світового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дерева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можна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побачити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на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кераміці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Трипільської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культури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V-III тис. до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н.е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Сьогодні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цей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знак-символ у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вигляді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квітучої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рослини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у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вазоні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або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дерева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знаходимо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на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</a:rPr>
              <a:t>українських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</a:rPr>
              <a:t>писанках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</a:rPr>
              <a:t>витинанках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</a:rPr>
              <a:t>мальованках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, килимах.</a:t>
            </a:r>
            <a:endParaRPr lang="uk-UA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841" y="549916"/>
            <a:ext cx="3622649" cy="562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9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t="4143" r="2331" b="6857"/>
          <a:stretch/>
        </p:blipFill>
        <p:spPr>
          <a:xfrm>
            <a:off x="0" y="6180296"/>
            <a:ext cx="1115616" cy="6777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7" t="4370" r="2331" b="6637"/>
          <a:stretch/>
        </p:blipFill>
        <p:spPr>
          <a:xfrm>
            <a:off x="1697746" y="6180296"/>
            <a:ext cx="591372" cy="67770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t="4396" r="53355" b="7327"/>
          <a:stretch/>
        </p:blipFill>
        <p:spPr bwMode="auto">
          <a:xfrm>
            <a:off x="1115616" y="6180297"/>
            <a:ext cx="582130" cy="677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7" t="4452" r="2331" b="5645"/>
          <a:stretch/>
        </p:blipFill>
        <p:spPr>
          <a:xfrm>
            <a:off x="2922653" y="6180296"/>
            <a:ext cx="569227" cy="67770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t="4181" r="50000" b="5483"/>
          <a:stretch/>
        </p:blipFill>
        <p:spPr bwMode="auto">
          <a:xfrm>
            <a:off x="2289118" y="6180296"/>
            <a:ext cx="635702" cy="67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3387" r="54029" b="6570"/>
          <a:stretch/>
        </p:blipFill>
        <p:spPr>
          <a:xfrm>
            <a:off x="3493462" y="6178863"/>
            <a:ext cx="570185" cy="677705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1" t="3573" r="2303" b="5084"/>
          <a:stretch/>
        </p:blipFill>
        <p:spPr bwMode="auto">
          <a:xfrm>
            <a:off x="4070890" y="6180296"/>
            <a:ext cx="584560" cy="67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7" t="957" r="1441" b="6330"/>
          <a:stretch/>
        </p:blipFill>
        <p:spPr>
          <a:xfrm>
            <a:off x="6374865" y="6178863"/>
            <a:ext cx="567599" cy="6752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1049" r="53802" b="6383"/>
          <a:stretch/>
        </p:blipFill>
        <p:spPr>
          <a:xfrm>
            <a:off x="5808909" y="6178864"/>
            <a:ext cx="565956" cy="675284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" t="3909" r="52588" b="6456"/>
          <a:stretch/>
        </p:blipFill>
        <p:spPr bwMode="auto">
          <a:xfrm>
            <a:off x="5232846" y="6178863"/>
            <a:ext cx="576064" cy="67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4" t="1571" r="617" b="6797"/>
          <a:stretch/>
        </p:blipFill>
        <p:spPr bwMode="auto">
          <a:xfrm>
            <a:off x="4648206" y="6178864"/>
            <a:ext cx="584639" cy="67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828" r="56359" b="11924"/>
          <a:stretch/>
        </p:blipFill>
        <p:spPr bwMode="auto">
          <a:xfrm>
            <a:off x="7986096" y="6194131"/>
            <a:ext cx="620877" cy="6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" t="1232" r="52726" b="7917"/>
          <a:stretch/>
        </p:blipFill>
        <p:spPr>
          <a:xfrm>
            <a:off x="6940528" y="6195020"/>
            <a:ext cx="631496" cy="659127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5" t="1626" r="827" b="6949"/>
          <a:stretch/>
        </p:blipFill>
        <p:spPr bwMode="auto">
          <a:xfrm>
            <a:off x="7538186" y="6194131"/>
            <a:ext cx="504056" cy="6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0" t="1414" r="3922" b="11053"/>
          <a:stretch/>
        </p:blipFill>
        <p:spPr>
          <a:xfrm>
            <a:off x="8606973" y="6194132"/>
            <a:ext cx="537027" cy="6600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" t="2705" r="50000" b="3348"/>
          <a:stretch/>
        </p:blipFill>
        <p:spPr>
          <a:xfrm>
            <a:off x="7481024" y="0"/>
            <a:ext cx="561217" cy="6591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4" t="4221" r="5500" b="6297"/>
          <a:stretch/>
        </p:blipFill>
        <p:spPr>
          <a:xfrm>
            <a:off x="6296914" y="1"/>
            <a:ext cx="580342" cy="6591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2" b="4505"/>
          <a:stretch/>
        </p:blipFill>
        <p:spPr>
          <a:xfrm>
            <a:off x="8547992" y="0"/>
            <a:ext cx="596008" cy="659127"/>
          </a:xfrm>
          <a:prstGeom prst="rect">
            <a:avLst/>
          </a:prstGeom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6" t="4444" r="55447" b="7717"/>
          <a:stretch/>
        </p:blipFill>
        <p:spPr bwMode="auto">
          <a:xfrm>
            <a:off x="6877255" y="0"/>
            <a:ext cx="603769" cy="65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9" t="3766" r="3209" b="5151"/>
          <a:stretch/>
        </p:blipFill>
        <p:spPr bwMode="auto">
          <a:xfrm>
            <a:off x="7986096" y="0"/>
            <a:ext cx="561896" cy="65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" t="4563" r="2279" b="8745"/>
          <a:stretch/>
        </p:blipFill>
        <p:spPr>
          <a:xfrm>
            <a:off x="5644628" y="1"/>
            <a:ext cx="652286" cy="65912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" t="2672" r="5967" b="6344"/>
          <a:stretch/>
        </p:blipFill>
        <p:spPr>
          <a:xfrm>
            <a:off x="3059832" y="7738"/>
            <a:ext cx="646150" cy="6726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7">
            <a:clrChange>
              <a:clrFrom>
                <a:srgbClr val="335717"/>
              </a:clrFrom>
              <a:clrTo>
                <a:srgbClr val="33571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" r="71397" b="50000"/>
          <a:stretch/>
        </p:blipFill>
        <p:spPr>
          <a:xfrm>
            <a:off x="4940525" y="1"/>
            <a:ext cx="705050" cy="6591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1" r="34218"/>
          <a:stretch/>
        </p:blipFill>
        <p:spPr bwMode="auto">
          <a:xfrm>
            <a:off x="4363170" y="2378"/>
            <a:ext cx="671013" cy="66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7"/>
          <a:stretch/>
        </p:blipFill>
        <p:spPr bwMode="auto">
          <a:xfrm>
            <a:off x="3726501" y="2378"/>
            <a:ext cx="662123" cy="66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6" b="11513"/>
          <a:stretch/>
        </p:blipFill>
        <p:spPr>
          <a:xfrm>
            <a:off x="2328784" y="-2657"/>
            <a:ext cx="731048" cy="68302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839" r="75909"/>
          <a:stretch/>
        </p:blipFill>
        <p:spPr>
          <a:xfrm>
            <a:off x="8536490" y="658252"/>
            <a:ext cx="607509" cy="1906652"/>
          </a:xfrm>
          <a:prstGeom prst="rect">
            <a:avLst/>
          </a:prstGeom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18"/>
          <a:stretch/>
        </p:blipFill>
        <p:spPr bwMode="auto">
          <a:xfrm>
            <a:off x="15803" y="-2657"/>
            <a:ext cx="2341563" cy="683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1" r="51131"/>
          <a:stretch/>
        </p:blipFill>
        <p:spPr bwMode="auto">
          <a:xfrm>
            <a:off x="8532163" y="2547938"/>
            <a:ext cx="611837" cy="196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4221088"/>
            <a:ext cx="609600" cy="1949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9" t="3598" r="52491" b="52481"/>
          <a:stretch/>
        </p:blipFill>
        <p:spPr>
          <a:xfrm>
            <a:off x="15803" y="3652817"/>
            <a:ext cx="607445" cy="568271"/>
          </a:xfrm>
          <a:prstGeom prst="rect">
            <a:avLst/>
          </a:prstGeom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0" t="9010"/>
          <a:stretch/>
        </p:blipFill>
        <p:spPr bwMode="auto">
          <a:xfrm>
            <a:off x="-13767" y="3110534"/>
            <a:ext cx="637016" cy="57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163" y="4509120"/>
            <a:ext cx="619079" cy="57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92" y="5083753"/>
            <a:ext cx="625051" cy="57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92" y="5626100"/>
            <a:ext cx="600770" cy="56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2480109"/>
            <a:ext cx="62404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45331"/>
            <a:ext cx="623249" cy="654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" y="1272181"/>
            <a:ext cx="624042" cy="5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" y="658252"/>
            <a:ext cx="620227" cy="61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89500" y="680370"/>
            <a:ext cx="79743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chemeClr val="accent2">
                    <a:lumMod val="50000"/>
                  </a:schemeClr>
                </a:solidFill>
              </a:rPr>
              <a:t>Писанки </a:t>
            </a:r>
            <a:endParaRPr lang="uk-UA" sz="4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887" y="2757487"/>
            <a:ext cx="1038225" cy="134302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8" t="14450" r="15497" b="13469"/>
          <a:stretch/>
        </p:blipFill>
        <p:spPr>
          <a:xfrm>
            <a:off x="557808" y="756759"/>
            <a:ext cx="3396349" cy="45771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24819">
            <a:off x="5416347" y="574930"/>
            <a:ext cx="2921815" cy="29218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6" cstate="print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35" r="24425" b="19290"/>
          <a:stretch/>
        </p:blipFill>
        <p:spPr>
          <a:xfrm>
            <a:off x="5925872" y="2148588"/>
            <a:ext cx="2681101" cy="39038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629" y="1558756"/>
            <a:ext cx="3635505" cy="45989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23" y="5293893"/>
            <a:ext cx="3082733" cy="86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3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t="4143" r="2331" b="6857"/>
          <a:stretch/>
        </p:blipFill>
        <p:spPr>
          <a:xfrm>
            <a:off x="0" y="6180296"/>
            <a:ext cx="1115616" cy="6777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7" t="4370" r="2331" b="6637"/>
          <a:stretch/>
        </p:blipFill>
        <p:spPr>
          <a:xfrm>
            <a:off x="1697746" y="6180296"/>
            <a:ext cx="591372" cy="67770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t="4396" r="53355" b="7327"/>
          <a:stretch/>
        </p:blipFill>
        <p:spPr bwMode="auto">
          <a:xfrm>
            <a:off x="1115616" y="6180297"/>
            <a:ext cx="582130" cy="677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7" t="4452" r="2331" b="5645"/>
          <a:stretch/>
        </p:blipFill>
        <p:spPr>
          <a:xfrm>
            <a:off x="2922653" y="6180296"/>
            <a:ext cx="569227" cy="67770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t="4181" r="50000" b="5483"/>
          <a:stretch/>
        </p:blipFill>
        <p:spPr bwMode="auto">
          <a:xfrm>
            <a:off x="2289118" y="6180296"/>
            <a:ext cx="635702" cy="67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3387" r="54029" b="6570"/>
          <a:stretch/>
        </p:blipFill>
        <p:spPr>
          <a:xfrm>
            <a:off x="3493462" y="6178863"/>
            <a:ext cx="570185" cy="677705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1" t="3573" r="2303" b="5084"/>
          <a:stretch/>
        </p:blipFill>
        <p:spPr bwMode="auto">
          <a:xfrm>
            <a:off x="4070890" y="6180296"/>
            <a:ext cx="584560" cy="67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7" t="957" r="1441" b="6330"/>
          <a:stretch/>
        </p:blipFill>
        <p:spPr>
          <a:xfrm>
            <a:off x="6374865" y="6178863"/>
            <a:ext cx="567599" cy="6752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1049" r="53802" b="6383"/>
          <a:stretch/>
        </p:blipFill>
        <p:spPr>
          <a:xfrm>
            <a:off x="5808909" y="6178864"/>
            <a:ext cx="565956" cy="675284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" t="3909" r="52588" b="6456"/>
          <a:stretch/>
        </p:blipFill>
        <p:spPr bwMode="auto">
          <a:xfrm>
            <a:off x="5232846" y="6178863"/>
            <a:ext cx="576064" cy="67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4" t="1571" r="617" b="6797"/>
          <a:stretch/>
        </p:blipFill>
        <p:spPr bwMode="auto">
          <a:xfrm>
            <a:off x="4648206" y="6178864"/>
            <a:ext cx="584639" cy="67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828" r="56359" b="11924"/>
          <a:stretch/>
        </p:blipFill>
        <p:spPr bwMode="auto">
          <a:xfrm>
            <a:off x="7986096" y="6194131"/>
            <a:ext cx="620877" cy="6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" t="1232" r="52726" b="7917"/>
          <a:stretch/>
        </p:blipFill>
        <p:spPr>
          <a:xfrm>
            <a:off x="6940528" y="6195020"/>
            <a:ext cx="631496" cy="659127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5" t="1626" r="827" b="6949"/>
          <a:stretch/>
        </p:blipFill>
        <p:spPr bwMode="auto">
          <a:xfrm>
            <a:off x="7538186" y="6194131"/>
            <a:ext cx="504056" cy="6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0" t="1414" r="3922" b="11053"/>
          <a:stretch/>
        </p:blipFill>
        <p:spPr>
          <a:xfrm>
            <a:off x="8606973" y="6194132"/>
            <a:ext cx="537027" cy="6600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" t="2705" r="50000" b="3348"/>
          <a:stretch/>
        </p:blipFill>
        <p:spPr>
          <a:xfrm>
            <a:off x="7481024" y="0"/>
            <a:ext cx="561217" cy="6591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4" t="4221" r="5500" b="6297"/>
          <a:stretch/>
        </p:blipFill>
        <p:spPr>
          <a:xfrm>
            <a:off x="6296914" y="1"/>
            <a:ext cx="580342" cy="6591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2" b="4505"/>
          <a:stretch/>
        </p:blipFill>
        <p:spPr>
          <a:xfrm>
            <a:off x="8547992" y="0"/>
            <a:ext cx="596008" cy="659127"/>
          </a:xfrm>
          <a:prstGeom prst="rect">
            <a:avLst/>
          </a:prstGeom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6" t="4444" r="55447" b="7717"/>
          <a:stretch/>
        </p:blipFill>
        <p:spPr bwMode="auto">
          <a:xfrm>
            <a:off x="6877255" y="0"/>
            <a:ext cx="603769" cy="65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9" t="3766" r="3209" b="5151"/>
          <a:stretch/>
        </p:blipFill>
        <p:spPr bwMode="auto">
          <a:xfrm>
            <a:off x="7986096" y="0"/>
            <a:ext cx="561896" cy="65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" t="4563" r="2279" b="8745"/>
          <a:stretch/>
        </p:blipFill>
        <p:spPr>
          <a:xfrm>
            <a:off x="5644628" y="1"/>
            <a:ext cx="652286" cy="65912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" t="2672" r="5967" b="6344"/>
          <a:stretch/>
        </p:blipFill>
        <p:spPr>
          <a:xfrm>
            <a:off x="3059832" y="7738"/>
            <a:ext cx="646150" cy="6726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7">
            <a:clrChange>
              <a:clrFrom>
                <a:srgbClr val="335717"/>
              </a:clrFrom>
              <a:clrTo>
                <a:srgbClr val="33571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" r="71397" b="50000"/>
          <a:stretch/>
        </p:blipFill>
        <p:spPr>
          <a:xfrm>
            <a:off x="4940525" y="1"/>
            <a:ext cx="705050" cy="6591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1" r="34218"/>
          <a:stretch/>
        </p:blipFill>
        <p:spPr bwMode="auto">
          <a:xfrm>
            <a:off x="4363170" y="2378"/>
            <a:ext cx="671013" cy="66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7"/>
          <a:stretch/>
        </p:blipFill>
        <p:spPr bwMode="auto">
          <a:xfrm>
            <a:off x="3726501" y="2378"/>
            <a:ext cx="662123" cy="66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6" b="11513"/>
          <a:stretch/>
        </p:blipFill>
        <p:spPr>
          <a:xfrm>
            <a:off x="2328784" y="-2657"/>
            <a:ext cx="731048" cy="68302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839" r="75909"/>
          <a:stretch/>
        </p:blipFill>
        <p:spPr>
          <a:xfrm>
            <a:off x="8536490" y="658252"/>
            <a:ext cx="607509" cy="1906652"/>
          </a:xfrm>
          <a:prstGeom prst="rect">
            <a:avLst/>
          </a:prstGeom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18"/>
          <a:stretch/>
        </p:blipFill>
        <p:spPr bwMode="auto">
          <a:xfrm>
            <a:off x="15803" y="-2657"/>
            <a:ext cx="2341563" cy="683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1" r="51131"/>
          <a:stretch/>
        </p:blipFill>
        <p:spPr bwMode="auto">
          <a:xfrm>
            <a:off x="8532163" y="2547938"/>
            <a:ext cx="611837" cy="196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4221088"/>
            <a:ext cx="609600" cy="1949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9" t="3598" r="52491" b="52481"/>
          <a:stretch/>
        </p:blipFill>
        <p:spPr>
          <a:xfrm>
            <a:off x="15803" y="3652817"/>
            <a:ext cx="607445" cy="568271"/>
          </a:xfrm>
          <a:prstGeom prst="rect">
            <a:avLst/>
          </a:prstGeom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0" t="9010"/>
          <a:stretch/>
        </p:blipFill>
        <p:spPr bwMode="auto">
          <a:xfrm>
            <a:off x="-13767" y="3110534"/>
            <a:ext cx="637016" cy="57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163" y="4509120"/>
            <a:ext cx="619079" cy="57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92" y="5083753"/>
            <a:ext cx="625051" cy="57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92" y="5626100"/>
            <a:ext cx="600770" cy="56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2480109"/>
            <a:ext cx="62404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45331"/>
            <a:ext cx="623249" cy="654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" y="1272181"/>
            <a:ext cx="624042" cy="5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" y="658252"/>
            <a:ext cx="620227" cy="61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57808" y="680370"/>
            <a:ext cx="7978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chemeClr val="accent2">
                    <a:lumMod val="50000"/>
                  </a:schemeClr>
                </a:solidFill>
              </a:rPr>
              <a:t>Витинанки </a:t>
            </a:r>
            <a:endParaRPr lang="uk-UA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021425"/>
            <a:ext cx="4130258" cy="314954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" t="18523" r="56970" b="13784"/>
          <a:stretch/>
        </p:blipFill>
        <p:spPr>
          <a:xfrm>
            <a:off x="603569" y="659128"/>
            <a:ext cx="2456264" cy="3373846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0" t="18523" r="9268" b="9868"/>
          <a:stretch/>
        </p:blipFill>
        <p:spPr>
          <a:xfrm>
            <a:off x="6048251" y="658253"/>
            <a:ext cx="2499741" cy="337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57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t="4143" r="2331" b="6857"/>
          <a:stretch/>
        </p:blipFill>
        <p:spPr>
          <a:xfrm>
            <a:off x="0" y="6180296"/>
            <a:ext cx="1115616" cy="6777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7" t="4370" r="2331" b="6637"/>
          <a:stretch/>
        </p:blipFill>
        <p:spPr>
          <a:xfrm>
            <a:off x="1697746" y="6180296"/>
            <a:ext cx="591372" cy="67770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t="4396" r="53355" b="7327"/>
          <a:stretch/>
        </p:blipFill>
        <p:spPr bwMode="auto">
          <a:xfrm>
            <a:off x="1115616" y="6180297"/>
            <a:ext cx="582130" cy="677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7" t="4452" r="2331" b="5645"/>
          <a:stretch/>
        </p:blipFill>
        <p:spPr>
          <a:xfrm>
            <a:off x="2922653" y="6180296"/>
            <a:ext cx="569227" cy="67770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t="4181" r="50000" b="5483"/>
          <a:stretch/>
        </p:blipFill>
        <p:spPr bwMode="auto">
          <a:xfrm>
            <a:off x="2289118" y="6180296"/>
            <a:ext cx="635702" cy="67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3387" r="54029" b="6570"/>
          <a:stretch/>
        </p:blipFill>
        <p:spPr>
          <a:xfrm>
            <a:off x="3493462" y="6178863"/>
            <a:ext cx="570185" cy="677705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1" t="3573" r="2303" b="5084"/>
          <a:stretch/>
        </p:blipFill>
        <p:spPr bwMode="auto">
          <a:xfrm>
            <a:off x="4070890" y="6180296"/>
            <a:ext cx="584560" cy="67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7" t="957" r="1441" b="6330"/>
          <a:stretch/>
        </p:blipFill>
        <p:spPr>
          <a:xfrm>
            <a:off x="6374865" y="6178863"/>
            <a:ext cx="567599" cy="6752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1049" r="53802" b="6383"/>
          <a:stretch/>
        </p:blipFill>
        <p:spPr>
          <a:xfrm>
            <a:off x="5808909" y="6178864"/>
            <a:ext cx="565956" cy="675284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" t="3909" r="52588" b="6456"/>
          <a:stretch/>
        </p:blipFill>
        <p:spPr bwMode="auto">
          <a:xfrm>
            <a:off x="5232846" y="6178863"/>
            <a:ext cx="576064" cy="67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4" t="1571" r="617" b="6797"/>
          <a:stretch/>
        </p:blipFill>
        <p:spPr bwMode="auto">
          <a:xfrm>
            <a:off x="4648206" y="6178864"/>
            <a:ext cx="584639" cy="67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828" r="56359" b="11924"/>
          <a:stretch/>
        </p:blipFill>
        <p:spPr bwMode="auto">
          <a:xfrm>
            <a:off x="7986096" y="6194131"/>
            <a:ext cx="620877" cy="6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" t="1232" r="52726" b="7917"/>
          <a:stretch/>
        </p:blipFill>
        <p:spPr>
          <a:xfrm>
            <a:off x="6940528" y="6195020"/>
            <a:ext cx="631496" cy="659127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5" t="1626" r="827" b="6949"/>
          <a:stretch/>
        </p:blipFill>
        <p:spPr bwMode="auto">
          <a:xfrm>
            <a:off x="7538186" y="6194131"/>
            <a:ext cx="504056" cy="6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0" t="1414" r="3922" b="11053"/>
          <a:stretch/>
        </p:blipFill>
        <p:spPr>
          <a:xfrm>
            <a:off x="8606973" y="6194132"/>
            <a:ext cx="537027" cy="6600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" t="2705" r="50000" b="3348"/>
          <a:stretch/>
        </p:blipFill>
        <p:spPr>
          <a:xfrm>
            <a:off x="7481024" y="0"/>
            <a:ext cx="561217" cy="6591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4" t="4221" r="5500" b="6297"/>
          <a:stretch/>
        </p:blipFill>
        <p:spPr>
          <a:xfrm>
            <a:off x="6296914" y="1"/>
            <a:ext cx="580342" cy="6591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2" b="4505"/>
          <a:stretch/>
        </p:blipFill>
        <p:spPr>
          <a:xfrm>
            <a:off x="8547992" y="0"/>
            <a:ext cx="596008" cy="659127"/>
          </a:xfrm>
          <a:prstGeom prst="rect">
            <a:avLst/>
          </a:prstGeom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6" t="4444" r="55447" b="7717"/>
          <a:stretch/>
        </p:blipFill>
        <p:spPr bwMode="auto">
          <a:xfrm>
            <a:off x="6877255" y="0"/>
            <a:ext cx="603769" cy="65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9" t="3766" r="3209" b="5151"/>
          <a:stretch/>
        </p:blipFill>
        <p:spPr bwMode="auto">
          <a:xfrm>
            <a:off x="7986096" y="0"/>
            <a:ext cx="561896" cy="65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" t="4563" r="2279" b="8745"/>
          <a:stretch/>
        </p:blipFill>
        <p:spPr>
          <a:xfrm>
            <a:off x="5644628" y="1"/>
            <a:ext cx="652286" cy="65912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" t="2672" r="5967" b="6344"/>
          <a:stretch/>
        </p:blipFill>
        <p:spPr>
          <a:xfrm>
            <a:off x="3059832" y="7738"/>
            <a:ext cx="646150" cy="6726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7">
            <a:clrChange>
              <a:clrFrom>
                <a:srgbClr val="335717"/>
              </a:clrFrom>
              <a:clrTo>
                <a:srgbClr val="33571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" r="71397" b="50000"/>
          <a:stretch/>
        </p:blipFill>
        <p:spPr>
          <a:xfrm>
            <a:off x="4940525" y="1"/>
            <a:ext cx="705050" cy="6591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1" r="34218"/>
          <a:stretch/>
        </p:blipFill>
        <p:spPr bwMode="auto">
          <a:xfrm>
            <a:off x="4363170" y="2378"/>
            <a:ext cx="671013" cy="66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7"/>
          <a:stretch/>
        </p:blipFill>
        <p:spPr bwMode="auto">
          <a:xfrm>
            <a:off x="3726501" y="2378"/>
            <a:ext cx="662123" cy="66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6" b="11513"/>
          <a:stretch/>
        </p:blipFill>
        <p:spPr>
          <a:xfrm>
            <a:off x="2328784" y="-2657"/>
            <a:ext cx="731048" cy="68302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839" r="75909"/>
          <a:stretch/>
        </p:blipFill>
        <p:spPr>
          <a:xfrm>
            <a:off x="8536490" y="658252"/>
            <a:ext cx="607509" cy="1906652"/>
          </a:xfrm>
          <a:prstGeom prst="rect">
            <a:avLst/>
          </a:prstGeom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18"/>
          <a:stretch/>
        </p:blipFill>
        <p:spPr bwMode="auto">
          <a:xfrm>
            <a:off x="15803" y="-2657"/>
            <a:ext cx="2341563" cy="683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1" r="51131"/>
          <a:stretch/>
        </p:blipFill>
        <p:spPr bwMode="auto">
          <a:xfrm>
            <a:off x="8532163" y="2547938"/>
            <a:ext cx="611837" cy="196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4221088"/>
            <a:ext cx="609600" cy="1949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9" t="3598" r="52491" b="52481"/>
          <a:stretch/>
        </p:blipFill>
        <p:spPr>
          <a:xfrm>
            <a:off x="15803" y="3652817"/>
            <a:ext cx="607445" cy="568271"/>
          </a:xfrm>
          <a:prstGeom prst="rect">
            <a:avLst/>
          </a:prstGeom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0" t="9010"/>
          <a:stretch/>
        </p:blipFill>
        <p:spPr bwMode="auto">
          <a:xfrm>
            <a:off x="-13767" y="3110534"/>
            <a:ext cx="637016" cy="57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163" y="4509120"/>
            <a:ext cx="619079" cy="57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92" y="5083753"/>
            <a:ext cx="625051" cy="57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92" y="5626100"/>
            <a:ext cx="600770" cy="56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2480109"/>
            <a:ext cx="62404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45331"/>
            <a:ext cx="623249" cy="654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" y="1272181"/>
            <a:ext cx="624042" cy="5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" y="658252"/>
            <a:ext cx="620227" cy="61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73" y="1272181"/>
            <a:ext cx="4010774" cy="488060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6" y="1272182"/>
            <a:ext cx="3839033" cy="49081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91997" y="637647"/>
            <a:ext cx="79132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smtClean="0">
                <a:solidFill>
                  <a:schemeClr val="accent2">
                    <a:lumMod val="50000"/>
                  </a:schemeClr>
                </a:solidFill>
              </a:rPr>
              <a:t>Мальованки (розпис</a:t>
            </a:r>
            <a:r>
              <a:rPr lang="uk-UA" sz="4400" b="1" dirty="0" smtClean="0">
                <a:solidFill>
                  <a:schemeClr val="accent2">
                    <a:lumMod val="50000"/>
                  </a:schemeClr>
                </a:solidFill>
              </a:rPr>
              <a:t>) </a:t>
            </a:r>
            <a:endParaRPr lang="uk-UA" sz="4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87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t="4143" r="2331" b="6857"/>
          <a:stretch/>
        </p:blipFill>
        <p:spPr>
          <a:xfrm>
            <a:off x="0" y="6180296"/>
            <a:ext cx="1115616" cy="6777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7" t="4370" r="2331" b="6637"/>
          <a:stretch/>
        </p:blipFill>
        <p:spPr>
          <a:xfrm>
            <a:off x="1697746" y="6180296"/>
            <a:ext cx="591372" cy="67770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t="4396" r="53355" b="7327"/>
          <a:stretch/>
        </p:blipFill>
        <p:spPr bwMode="auto">
          <a:xfrm>
            <a:off x="1115616" y="6180297"/>
            <a:ext cx="582130" cy="677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7" t="4452" r="2331" b="5645"/>
          <a:stretch/>
        </p:blipFill>
        <p:spPr>
          <a:xfrm>
            <a:off x="2922653" y="6180296"/>
            <a:ext cx="569227" cy="67770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t="4181" r="50000" b="5483"/>
          <a:stretch/>
        </p:blipFill>
        <p:spPr bwMode="auto">
          <a:xfrm>
            <a:off x="2289118" y="6180296"/>
            <a:ext cx="635702" cy="67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3387" r="54029" b="6570"/>
          <a:stretch/>
        </p:blipFill>
        <p:spPr>
          <a:xfrm>
            <a:off x="3493462" y="6178863"/>
            <a:ext cx="570185" cy="677705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1" t="3573" r="2303" b="5084"/>
          <a:stretch/>
        </p:blipFill>
        <p:spPr bwMode="auto">
          <a:xfrm>
            <a:off x="4070890" y="6180296"/>
            <a:ext cx="584560" cy="67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7" t="957" r="1441" b="6330"/>
          <a:stretch/>
        </p:blipFill>
        <p:spPr>
          <a:xfrm>
            <a:off x="6374865" y="6178863"/>
            <a:ext cx="567599" cy="6752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1049" r="53802" b="6383"/>
          <a:stretch/>
        </p:blipFill>
        <p:spPr>
          <a:xfrm>
            <a:off x="5808909" y="6178864"/>
            <a:ext cx="565956" cy="675284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" t="3909" r="52588" b="6456"/>
          <a:stretch/>
        </p:blipFill>
        <p:spPr bwMode="auto">
          <a:xfrm>
            <a:off x="5232846" y="6178863"/>
            <a:ext cx="576064" cy="67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4" t="1571" r="617" b="6797"/>
          <a:stretch/>
        </p:blipFill>
        <p:spPr bwMode="auto">
          <a:xfrm>
            <a:off x="4648206" y="6178864"/>
            <a:ext cx="584639" cy="67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828" r="56359" b="11924"/>
          <a:stretch/>
        </p:blipFill>
        <p:spPr bwMode="auto">
          <a:xfrm>
            <a:off x="7986096" y="6194131"/>
            <a:ext cx="620877" cy="6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" t="1232" r="52726" b="7917"/>
          <a:stretch/>
        </p:blipFill>
        <p:spPr>
          <a:xfrm>
            <a:off x="6940528" y="6195020"/>
            <a:ext cx="631496" cy="659127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5" t="1626" r="827" b="6949"/>
          <a:stretch/>
        </p:blipFill>
        <p:spPr bwMode="auto">
          <a:xfrm>
            <a:off x="7538186" y="6194131"/>
            <a:ext cx="504056" cy="6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0" t="1414" r="3922" b="11053"/>
          <a:stretch/>
        </p:blipFill>
        <p:spPr>
          <a:xfrm>
            <a:off x="8606973" y="6194132"/>
            <a:ext cx="537027" cy="6600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" t="2705" r="50000" b="3348"/>
          <a:stretch/>
        </p:blipFill>
        <p:spPr>
          <a:xfrm>
            <a:off x="7481024" y="0"/>
            <a:ext cx="561217" cy="6591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4" t="4221" r="5500" b="6297"/>
          <a:stretch/>
        </p:blipFill>
        <p:spPr>
          <a:xfrm>
            <a:off x="6296914" y="1"/>
            <a:ext cx="580342" cy="6591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2" b="4505"/>
          <a:stretch/>
        </p:blipFill>
        <p:spPr>
          <a:xfrm>
            <a:off x="8547992" y="0"/>
            <a:ext cx="596008" cy="659127"/>
          </a:xfrm>
          <a:prstGeom prst="rect">
            <a:avLst/>
          </a:prstGeom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6" t="4444" r="55447" b="7717"/>
          <a:stretch/>
        </p:blipFill>
        <p:spPr bwMode="auto">
          <a:xfrm>
            <a:off x="6877255" y="0"/>
            <a:ext cx="603769" cy="65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9" t="3766" r="3209" b="5151"/>
          <a:stretch/>
        </p:blipFill>
        <p:spPr bwMode="auto">
          <a:xfrm>
            <a:off x="7986096" y="0"/>
            <a:ext cx="561896" cy="65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" t="4563" r="2279" b="8745"/>
          <a:stretch/>
        </p:blipFill>
        <p:spPr>
          <a:xfrm>
            <a:off x="5644628" y="1"/>
            <a:ext cx="652286" cy="65912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" t="2672" r="5967" b="6344"/>
          <a:stretch/>
        </p:blipFill>
        <p:spPr>
          <a:xfrm>
            <a:off x="3059832" y="7738"/>
            <a:ext cx="646150" cy="6726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7">
            <a:clrChange>
              <a:clrFrom>
                <a:srgbClr val="335717"/>
              </a:clrFrom>
              <a:clrTo>
                <a:srgbClr val="33571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" r="71397" b="50000"/>
          <a:stretch/>
        </p:blipFill>
        <p:spPr>
          <a:xfrm>
            <a:off x="4940525" y="1"/>
            <a:ext cx="705050" cy="6591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1" r="34218"/>
          <a:stretch/>
        </p:blipFill>
        <p:spPr bwMode="auto">
          <a:xfrm>
            <a:off x="4363170" y="2378"/>
            <a:ext cx="671013" cy="66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7"/>
          <a:stretch/>
        </p:blipFill>
        <p:spPr bwMode="auto">
          <a:xfrm>
            <a:off x="3726501" y="2378"/>
            <a:ext cx="662123" cy="66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6" b="11513"/>
          <a:stretch/>
        </p:blipFill>
        <p:spPr>
          <a:xfrm>
            <a:off x="2328784" y="-2657"/>
            <a:ext cx="731048" cy="68302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839" r="75909"/>
          <a:stretch/>
        </p:blipFill>
        <p:spPr>
          <a:xfrm>
            <a:off x="8536490" y="658252"/>
            <a:ext cx="607509" cy="1906652"/>
          </a:xfrm>
          <a:prstGeom prst="rect">
            <a:avLst/>
          </a:prstGeom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18"/>
          <a:stretch/>
        </p:blipFill>
        <p:spPr bwMode="auto">
          <a:xfrm>
            <a:off x="15803" y="-2657"/>
            <a:ext cx="2341563" cy="683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1" r="51131"/>
          <a:stretch/>
        </p:blipFill>
        <p:spPr bwMode="auto">
          <a:xfrm>
            <a:off x="8532163" y="2547938"/>
            <a:ext cx="611837" cy="196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4221088"/>
            <a:ext cx="609600" cy="1949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9" t="3598" r="52491" b="52481"/>
          <a:stretch/>
        </p:blipFill>
        <p:spPr>
          <a:xfrm>
            <a:off x="15803" y="3652817"/>
            <a:ext cx="607445" cy="568271"/>
          </a:xfrm>
          <a:prstGeom prst="rect">
            <a:avLst/>
          </a:prstGeom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0" t="9010"/>
          <a:stretch/>
        </p:blipFill>
        <p:spPr bwMode="auto">
          <a:xfrm>
            <a:off x="-13767" y="3110534"/>
            <a:ext cx="637016" cy="57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163" y="4509120"/>
            <a:ext cx="619079" cy="57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92" y="5083753"/>
            <a:ext cx="625051" cy="57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92" y="5626100"/>
            <a:ext cx="600770" cy="56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2480109"/>
            <a:ext cx="62404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45331"/>
            <a:ext cx="623249" cy="654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" y="1272181"/>
            <a:ext cx="624042" cy="5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" y="658252"/>
            <a:ext cx="620227" cy="61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69" y="658252"/>
            <a:ext cx="7877862" cy="553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8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t="4143" r="2331" b="6857"/>
          <a:stretch/>
        </p:blipFill>
        <p:spPr>
          <a:xfrm>
            <a:off x="0" y="6180296"/>
            <a:ext cx="1115616" cy="6777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7" t="4370" r="2331" b="6637"/>
          <a:stretch/>
        </p:blipFill>
        <p:spPr>
          <a:xfrm>
            <a:off x="1697746" y="6180296"/>
            <a:ext cx="591372" cy="67770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t="4396" r="53355" b="7327"/>
          <a:stretch/>
        </p:blipFill>
        <p:spPr bwMode="auto">
          <a:xfrm>
            <a:off x="1115616" y="6180297"/>
            <a:ext cx="582130" cy="677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7" t="4452" r="2331" b="5645"/>
          <a:stretch/>
        </p:blipFill>
        <p:spPr>
          <a:xfrm>
            <a:off x="2922653" y="6180296"/>
            <a:ext cx="569227" cy="67770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t="4181" r="50000" b="5483"/>
          <a:stretch/>
        </p:blipFill>
        <p:spPr bwMode="auto">
          <a:xfrm>
            <a:off x="2289118" y="6180296"/>
            <a:ext cx="635702" cy="67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3387" r="54029" b="6570"/>
          <a:stretch/>
        </p:blipFill>
        <p:spPr>
          <a:xfrm>
            <a:off x="3493462" y="6178863"/>
            <a:ext cx="570185" cy="677705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1" t="3573" r="2303" b="5084"/>
          <a:stretch/>
        </p:blipFill>
        <p:spPr bwMode="auto">
          <a:xfrm>
            <a:off x="4070890" y="6180296"/>
            <a:ext cx="584560" cy="67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7" t="957" r="1441" b="6330"/>
          <a:stretch/>
        </p:blipFill>
        <p:spPr>
          <a:xfrm>
            <a:off x="6374865" y="6178863"/>
            <a:ext cx="567599" cy="6752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1049" r="53802" b="6383"/>
          <a:stretch/>
        </p:blipFill>
        <p:spPr>
          <a:xfrm>
            <a:off x="5808909" y="6178864"/>
            <a:ext cx="565956" cy="675284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" t="3909" r="52588" b="6456"/>
          <a:stretch/>
        </p:blipFill>
        <p:spPr bwMode="auto">
          <a:xfrm>
            <a:off x="5232846" y="6178863"/>
            <a:ext cx="576064" cy="67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4" t="1571" r="617" b="6797"/>
          <a:stretch/>
        </p:blipFill>
        <p:spPr bwMode="auto">
          <a:xfrm>
            <a:off x="4648206" y="6178864"/>
            <a:ext cx="584639" cy="67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828" r="56359" b="11924"/>
          <a:stretch/>
        </p:blipFill>
        <p:spPr bwMode="auto">
          <a:xfrm>
            <a:off x="7986096" y="6194131"/>
            <a:ext cx="620877" cy="6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" t="1232" r="52726" b="7917"/>
          <a:stretch/>
        </p:blipFill>
        <p:spPr>
          <a:xfrm>
            <a:off x="6940528" y="6195020"/>
            <a:ext cx="631496" cy="659127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5" t="1626" r="827" b="6949"/>
          <a:stretch/>
        </p:blipFill>
        <p:spPr bwMode="auto">
          <a:xfrm>
            <a:off x="7538186" y="6194131"/>
            <a:ext cx="504056" cy="6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0" t="1414" r="3922" b="11053"/>
          <a:stretch/>
        </p:blipFill>
        <p:spPr>
          <a:xfrm>
            <a:off x="8606973" y="6194132"/>
            <a:ext cx="537027" cy="6600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" t="2705" r="50000" b="3348"/>
          <a:stretch/>
        </p:blipFill>
        <p:spPr>
          <a:xfrm>
            <a:off x="7481024" y="0"/>
            <a:ext cx="561217" cy="6591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4" t="4221" r="5500" b="6297"/>
          <a:stretch/>
        </p:blipFill>
        <p:spPr>
          <a:xfrm>
            <a:off x="6296914" y="1"/>
            <a:ext cx="580342" cy="6591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2" b="4505"/>
          <a:stretch/>
        </p:blipFill>
        <p:spPr>
          <a:xfrm>
            <a:off x="8547992" y="0"/>
            <a:ext cx="596008" cy="659127"/>
          </a:xfrm>
          <a:prstGeom prst="rect">
            <a:avLst/>
          </a:prstGeom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6" t="4444" r="55447" b="7717"/>
          <a:stretch/>
        </p:blipFill>
        <p:spPr bwMode="auto">
          <a:xfrm>
            <a:off x="6877255" y="0"/>
            <a:ext cx="603769" cy="65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9" t="3766" r="3209" b="5151"/>
          <a:stretch/>
        </p:blipFill>
        <p:spPr bwMode="auto">
          <a:xfrm>
            <a:off x="7986096" y="0"/>
            <a:ext cx="561896" cy="65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" t="4563" r="2279" b="8745"/>
          <a:stretch/>
        </p:blipFill>
        <p:spPr>
          <a:xfrm>
            <a:off x="5644628" y="1"/>
            <a:ext cx="652286" cy="65912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" t="2672" r="5967" b="6344"/>
          <a:stretch/>
        </p:blipFill>
        <p:spPr>
          <a:xfrm>
            <a:off x="3059832" y="7738"/>
            <a:ext cx="646150" cy="6726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7">
            <a:clrChange>
              <a:clrFrom>
                <a:srgbClr val="335717"/>
              </a:clrFrom>
              <a:clrTo>
                <a:srgbClr val="33571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" r="71397" b="50000"/>
          <a:stretch/>
        </p:blipFill>
        <p:spPr>
          <a:xfrm>
            <a:off x="4940525" y="1"/>
            <a:ext cx="705050" cy="6591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1" r="34218"/>
          <a:stretch/>
        </p:blipFill>
        <p:spPr bwMode="auto">
          <a:xfrm>
            <a:off x="4363170" y="2378"/>
            <a:ext cx="671013" cy="66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7"/>
          <a:stretch/>
        </p:blipFill>
        <p:spPr bwMode="auto">
          <a:xfrm>
            <a:off x="3726501" y="2378"/>
            <a:ext cx="662123" cy="66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6" b="11513"/>
          <a:stretch/>
        </p:blipFill>
        <p:spPr>
          <a:xfrm>
            <a:off x="2328784" y="-2657"/>
            <a:ext cx="731048" cy="68302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839" r="75909"/>
          <a:stretch/>
        </p:blipFill>
        <p:spPr>
          <a:xfrm>
            <a:off x="8536490" y="658252"/>
            <a:ext cx="607509" cy="1906652"/>
          </a:xfrm>
          <a:prstGeom prst="rect">
            <a:avLst/>
          </a:prstGeom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18"/>
          <a:stretch/>
        </p:blipFill>
        <p:spPr bwMode="auto">
          <a:xfrm>
            <a:off x="15803" y="-2657"/>
            <a:ext cx="2341563" cy="683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1" r="51131"/>
          <a:stretch/>
        </p:blipFill>
        <p:spPr bwMode="auto">
          <a:xfrm>
            <a:off x="8532163" y="2547938"/>
            <a:ext cx="611837" cy="196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4221088"/>
            <a:ext cx="609600" cy="1949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9" t="3598" r="52491" b="52481"/>
          <a:stretch/>
        </p:blipFill>
        <p:spPr>
          <a:xfrm>
            <a:off x="15803" y="3652817"/>
            <a:ext cx="607445" cy="568271"/>
          </a:xfrm>
          <a:prstGeom prst="rect">
            <a:avLst/>
          </a:prstGeom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0" t="9010"/>
          <a:stretch/>
        </p:blipFill>
        <p:spPr bwMode="auto">
          <a:xfrm>
            <a:off x="-13767" y="3110534"/>
            <a:ext cx="637016" cy="57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163" y="4509120"/>
            <a:ext cx="619079" cy="57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92" y="5083753"/>
            <a:ext cx="625051" cy="57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92" y="5626100"/>
            <a:ext cx="600770" cy="56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2480109"/>
            <a:ext cx="62404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45331"/>
            <a:ext cx="623249" cy="654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" y="1272181"/>
            <a:ext cx="624042" cy="5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" y="658252"/>
            <a:ext cx="620227" cy="61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01" y="1272182"/>
            <a:ext cx="3739936" cy="492283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5" y="1272182"/>
            <a:ext cx="3740219" cy="492171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23248" y="580495"/>
            <a:ext cx="7908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chemeClr val="accent2">
                    <a:lumMod val="50000"/>
                  </a:schemeClr>
                </a:solidFill>
              </a:rPr>
              <a:t>Килими </a:t>
            </a:r>
            <a:endParaRPr lang="uk-UA" sz="4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46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t="4143" r="2331" b="6857"/>
          <a:stretch/>
        </p:blipFill>
        <p:spPr>
          <a:xfrm>
            <a:off x="0" y="6180296"/>
            <a:ext cx="1115616" cy="6777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7" t="4370" r="2331" b="6637"/>
          <a:stretch/>
        </p:blipFill>
        <p:spPr>
          <a:xfrm>
            <a:off x="1697746" y="6180296"/>
            <a:ext cx="591372" cy="67770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t="4396" r="53355" b="7327"/>
          <a:stretch/>
        </p:blipFill>
        <p:spPr bwMode="auto">
          <a:xfrm>
            <a:off x="1115616" y="6180297"/>
            <a:ext cx="582130" cy="677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7" t="4452" r="2331" b="5645"/>
          <a:stretch/>
        </p:blipFill>
        <p:spPr>
          <a:xfrm>
            <a:off x="2922653" y="6180296"/>
            <a:ext cx="569227" cy="67770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t="4181" r="50000" b="5483"/>
          <a:stretch/>
        </p:blipFill>
        <p:spPr bwMode="auto">
          <a:xfrm>
            <a:off x="2289118" y="6180296"/>
            <a:ext cx="635702" cy="67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3387" r="54029" b="6570"/>
          <a:stretch/>
        </p:blipFill>
        <p:spPr>
          <a:xfrm>
            <a:off x="3493462" y="6178863"/>
            <a:ext cx="570185" cy="677705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1" t="3573" r="2303" b="5084"/>
          <a:stretch/>
        </p:blipFill>
        <p:spPr bwMode="auto">
          <a:xfrm>
            <a:off x="4070890" y="6180296"/>
            <a:ext cx="584560" cy="67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7" t="957" r="1441" b="6330"/>
          <a:stretch/>
        </p:blipFill>
        <p:spPr>
          <a:xfrm>
            <a:off x="6374865" y="6178863"/>
            <a:ext cx="567599" cy="6752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1049" r="53802" b="6383"/>
          <a:stretch/>
        </p:blipFill>
        <p:spPr>
          <a:xfrm>
            <a:off x="5808909" y="6178864"/>
            <a:ext cx="565956" cy="675284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" t="3909" r="52588" b="6456"/>
          <a:stretch/>
        </p:blipFill>
        <p:spPr bwMode="auto">
          <a:xfrm>
            <a:off x="5232846" y="6178863"/>
            <a:ext cx="576064" cy="67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4" t="1571" r="617" b="6797"/>
          <a:stretch/>
        </p:blipFill>
        <p:spPr bwMode="auto">
          <a:xfrm>
            <a:off x="4648206" y="6178864"/>
            <a:ext cx="584639" cy="67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828" r="56359" b="11924"/>
          <a:stretch/>
        </p:blipFill>
        <p:spPr bwMode="auto">
          <a:xfrm>
            <a:off x="7986096" y="6194131"/>
            <a:ext cx="620877" cy="6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" t="1232" r="52726" b="7917"/>
          <a:stretch/>
        </p:blipFill>
        <p:spPr>
          <a:xfrm>
            <a:off x="6940528" y="6195020"/>
            <a:ext cx="631496" cy="659127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5" t="1626" r="827" b="6949"/>
          <a:stretch/>
        </p:blipFill>
        <p:spPr bwMode="auto">
          <a:xfrm>
            <a:off x="7538186" y="6194131"/>
            <a:ext cx="504056" cy="6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0" t="1414" r="3922" b="11053"/>
          <a:stretch/>
        </p:blipFill>
        <p:spPr>
          <a:xfrm>
            <a:off x="8606973" y="6194132"/>
            <a:ext cx="537027" cy="6600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" t="2705" r="50000" b="3348"/>
          <a:stretch/>
        </p:blipFill>
        <p:spPr>
          <a:xfrm>
            <a:off x="7481024" y="0"/>
            <a:ext cx="561217" cy="6591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4" t="4221" r="5500" b="6297"/>
          <a:stretch/>
        </p:blipFill>
        <p:spPr>
          <a:xfrm>
            <a:off x="6296914" y="1"/>
            <a:ext cx="580342" cy="6591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2" b="4505"/>
          <a:stretch/>
        </p:blipFill>
        <p:spPr>
          <a:xfrm>
            <a:off x="8547992" y="0"/>
            <a:ext cx="596008" cy="659127"/>
          </a:xfrm>
          <a:prstGeom prst="rect">
            <a:avLst/>
          </a:prstGeom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6" t="4444" r="55447" b="7717"/>
          <a:stretch/>
        </p:blipFill>
        <p:spPr bwMode="auto">
          <a:xfrm>
            <a:off x="6877255" y="0"/>
            <a:ext cx="603769" cy="65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49" t="3766" r="3209" b="5151"/>
          <a:stretch/>
        </p:blipFill>
        <p:spPr bwMode="auto">
          <a:xfrm>
            <a:off x="7986096" y="0"/>
            <a:ext cx="561896" cy="65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" t="4563" r="2279" b="8745"/>
          <a:stretch/>
        </p:blipFill>
        <p:spPr>
          <a:xfrm>
            <a:off x="5644628" y="1"/>
            <a:ext cx="652286" cy="65912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" t="2672" r="5967" b="6344"/>
          <a:stretch/>
        </p:blipFill>
        <p:spPr>
          <a:xfrm>
            <a:off x="3059832" y="7738"/>
            <a:ext cx="646150" cy="6726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7">
            <a:clrChange>
              <a:clrFrom>
                <a:srgbClr val="335717"/>
              </a:clrFrom>
              <a:clrTo>
                <a:srgbClr val="33571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" r="71397" b="50000"/>
          <a:stretch/>
        </p:blipFill>
        <p:spPr>
          <a:xfrm>
            <a:off x="4940525" y="1"/>
            <a:ext cx="705050" cy="659127"/>
          </a:xfrm>
          <a:prstGeom prst="rect">
            <a:avLst/>
          </a:prstGeom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1" r="34218"/>
          <a:stretch/>
        </p:blipFill>
        <p:spPr bwMode="auto">
          <a:xfrm>
            <a:off x="4363170" y="2378"/>
            <a:ext cx="671013" cy="66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7"/>
          <a:stretch/>
        </p:blipFill>
        <p:spPr bwMode="auto">
          <a:xfrm>
            <a:off x="3726501" y="2378"/>
            <a:ext cx="662123" cy="66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6" b="11513"/>
          <a:stretch/>
        </p:blipFill>
        <p:spPr>
          <a:xfrm>
            <a:off x="2328784" y="-2657"/>
            <a:ext cx="731048" cy="68302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839" r="75909"/>
          <a:stretch/>
        </p:blipFill>
        <p:spPr>
          <a:xfrm>
            <a:off x="8536490" y="658252"/>
            <a:ext cx="607509" cy="1906652"/>
          </a:xfrm>
          <a:prstGeom prst="rect">
            <a:avLst/>
          </a:prstGeom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18"/>
          <a:stretch/>
        </p:blipFill>
        <p:spPr bwMode="auto">
          <a:xfrm>
            <a:off x="15803" y="-2657"/>
            <a:ext cx="2341563" cy="683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1" r="51131"/>
          <a:stretch/>
        </p:blipFill>
        <p:spPr bwMode="auto">
          <a:xfrm>
            <a:off x="8532163" y="2547938"/>
            <a:ext cx="611837" cy="196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4221088"/>
            <a:ext cx="609600" cy="1949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9" t="3598" r="52491" b="52481"/>
          <a:stretch/>
        </p:blipFill>
        <p:spPr>
          <a:xfrm>
            <a:off x="15803" y="3652817"/>
            <a:ext cx="607445" cy="568271"/>
          </a:xfrm>
          <a:prstGeom prst="rect">
            <a:avLst/>
          </a:prstGeom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0" t="9010"/>
          <a:stretch/>
        </p:blipFill>
        <p:spPr bwMode="auto">
          <a:xfrm>
            <a:off x="-13767" y="3110534"/>
            <a:ext cx="637016" cy="575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163" y="4509120"/>
            <a:ext cx="619079" cy="57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92" y="5083753"/>
            <a:ext cx="625051" cy="57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992" y="5626100"/>
            <a:ext cx="600770" cy="56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2480109"/>
            <a:ext cx="62404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45331"/>
            <a:ext cx="623249" cy="654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" y="1272181"/>
            <a:ext cx="624042" cy="5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" y="658252"/>
            <a:ext cx="620227" cy="61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49" y="1272181"/>
            <a:ext cx="7932581" cy="438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6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162</Words>
  <Application>Microsoft Office PowerPoint</Application>
  <PresentationFormat>Екран (4:3)</PresentationFormat>
  <Paragraphs>14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24</vt:i4>
      </vt:variant>
    </vt:vector>
  </HeadingPairs>
  <TitlesOfParts>
    <vt:vector size="25" baseType="lpstr">
      <vt:lpstr>1_Тема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</dc:creator>
  <cp:lastModifiedBy>Ірина</cp:lastModifiedBy>
  <cp:revision>35</cp:revision>
  <dcterms:created xsi:type="dcterms:W3CDTF">2018-05-11T03:17:43Z</dcterms:created>
  <dcterms:modified xsi:type="dcterms:W3CDTF">2018-05-23T16:34:29Z</dcterms:modified>
</cp:coreProperties>
</file>