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9" r:id="rId4"/>
    <p:sldId id="269" r:id="rId5"/>
    <p:sldId id="266" r:id="rId6"/>
    <p:sldId id="273" r:id="rId7"/>
    <p:sldId id="2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0" d="100"/>
          <a:sy n="60" d="100"/>
        </p:scale>
        <p:origin x="-2400" y="-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9D7046-8D93-4693-B675-C59BFA042D23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83C380-384D-4A6E-BB30-960D08337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671" y="1248893"/>
            <a:ext cx="982666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57150" cmpd="dbl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Дітям про </a:t>
            </a:r>
          </a:p>
          <a:p>
            <a:pPr algn="ctr"/>
            <a:r>
              <a:rPr lang="uk-UA" sz="11500" b="1" dirty="0" smtClean="0">
                <a:ln w="57150" cmpd="dbl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 та 9 Травня</a:t>
            </a:r>
            <a:endParaRPr lang="ru-RU" sz="11500" b="1" dirty="0">
              <a:ln w="57150" cmpd="dbl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53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810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40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256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663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88" y="137160"/>
            <a:ext cx="98298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616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-9 травн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0803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269</TotalTime>
  <Words>6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Balas</dc:creator>
  <cp:lastModifiedBy>Admin</cp:lastModifiedBy>
  <cp:revision>14</cp:revision>
  <dcterms:created xsi:type="dcterms:W3CDTF">2018-05-07T18:47:46Z</dcterms:created>
  <dcterms:modified xsi:type="dcterms:W3CDTF">2020-05-10T17:41:38Z</dcterms:modified>
</cp:coreProperties>
</file>