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2" r:id="rId8"/>
    <p:sldId id="261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475656" y="1484784"/>
            <a:ext cx="6061275" cy="280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800" b="1" dirty="0" err="1" smtClean="0">
                <a:solidFill>
                  <a:srgbClr val="0070C0"/>
                </a:solidFill>
              </a:rPr>
              <a:t>Рухливі</a:t>
            </a:r>
            <a:r>
              <a:rPr lang="ru-RU" sz="8800" b="1" dirty="0" smtClean="0">
                <a:solidFill>
                  <a:srgbClr val="0070C0"/>
                </a:solidFill>
              </a:rPr>
              <a:t> </a:t>
            </a:r>
            <a:r>
              <a:rPr lang="ru-RU" sz="8800" b="1" dirty="0" err="1" smtClean="0">
                <a:solidFill>
                  <a:srgbClr val="0070C0"/>
                </a:solidFill>
              </a:rPr>
              <a:t>ігри</a:t>
            </a:r>
            <a:endParaRPr lang="ru-RU" sz="88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8800" b="1" dirty="0" smtClean="0">
                <a:solidFill>
                  <a:srgbClr val="0070C0"/>
                </a:solidFill>
              </a:rPr>
              <a:t>на </a:t>
            </a:r>
            <a:r>
              <a:rPr lang="ru-RU" sz="8800" b="1" dirty="0" err="1" smtClean="0">
                <a:solidFill>
                  <a:srgbClr val="0070C0"/>
                </a:solidFill>
              </a:rPr>
              <a:t>вулиці</a:t>
            </a:r>
            <a:endParaRPr lang="ru-RU" sz="8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331640" y="1124744"/>
            <a:ext cx="63184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/>
              <a:t>Британський</a:t>
            </a:r>
            <a:r>
              <a:rPr lang="ru-RU" sz="2400" b="1" dirty="0" smtClean="0"/>
              <a:t> бульдог</a:t>
            </a:r>
            <a:endParaRPr lang="ru-RU" sz="2400" dirty="0" smtClean="0"/>
          </a:p>
          <a:p>
            <a:r>
              <a:rPr lang="ru-RU" sz="2400" dirty="0" err="1" smtClean="0"/>
              <a:t>Діти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призначають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двох</a:t>
            </a:r>
            <a:r>
              <a:rPr lang="ru-RU" sz="2400" dirty="0" smtClean="0"/>
              <a:t> </a:t>
            </a:r>
            <a:r>
              <a:rPr lang="ru-RU" sz="2400" dirty="0" err="1" smtClean="0"/>
              <a:t>ловців</a:t>
            </a:r>
            <a:r>
              <a:rPr lang="ru-RU" sz="2400" dirty="0" smtClean="0"/>
              <a:t> («</a:t>
            </a:r>
            <a:r>
              <a:rPr lang="ru-RU" sz="2400" dirty="0" err="1" smtClean="0"/>
              <a:t>бульдогів</a:t>
            </a:r>
            <a:r>
              <a:rPr lang="ru-RU" sz="2400" dirty="0" smtClean="0"/>
              <a:t>»). «Бульдоги» стоять </a:t>
            </a:r>
            <a:r>
              <a:rPr lang="ru-RU" sz="2400" dirty="0" err="1" smtClean="0"/>
              <a:t>з</a:t>
            </a:r>
            <a:r>
              <a:rPr lang="ru-RU" sz="2400" dirty="0" smtClean="0"/>
              <a:t> одного боку </a:t>
            </a:r>
            <a:r>
              <a:rPr lang="ru-RU" sz="2400" dirty="0" err="1" smtClean="0"/>
              <a:t>майданчика</a:t>
            </a:r>
            <a:r>
              <a:rPr lang="ru-RU" sz="2400" dirty="0" smtClean="0"/>
              <a:t>, а </a:t>
            </a:r>
            <a:r>
              <a:rPr lang="ru-RU" sz="2400" dirty="0" err="1" smtClean="0"/>
              <a:t>всі</a:t>
            </a:r>
            <a:r>
              <a:rPr lang="ru-RU" sz="2400" dirty="0" smtClean="0"/>
              <a:t> </a:t>
            </a:r>
            <a:r>
              <a:rPr lang="ru-RU" sz="2400" dirty="0" err="1" smtClean="0"/>
              <a:t>інші</a:t>
            </a:r>
            <a:r>
              <a:rPr lang="ru-RU" sz="2400" dirty="0" smtClean="0"/>
              <a:t> -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протилежного</a:t>
            </a:r>
            <a:r>
              <a:rPr lang="ru-RU" sz="2400" dirty="0" smtClean="0"/>
              <a:t>. За сигналом одного </a:t>
            </a:r>
            <a:r>
              <a:rPr lang="ru-RU" sz="2400" dirty="0" err="1" smtClean="0"/>
              <a:t>з</a:t>
            </a:r>
            <a:r>
              <a:rPr lang="ru-RU" sz="2400" dirty="0" smtClean="0"/>
              <a:t> «</a:t>
            </a:r>
            <a:r>
              <a:rPr lang="ru-RU" sz="2400" dirty="0" err="1" smtClean="0"/>
              <a:t>бульдогів</a:t>
            </a:r>
            <a:r>
              <a:rPr lang="ru-RU" sz="2400" dirty="0" smtClean="0"/>
              <a:t>» </a:t>
            </a:r>
            <a:r>
              <a:rPr lang="ru-RU" sz="2400" dirty="0" err="1" smtClean="0"/>
              <a:t>всі</a:t>
            </a:r>
            <a:r>
              <a:rPr lang="ru-RU" sz="2400" dirty="0" smtClean="0"/>
              <a:t> </a:t>
            </a:r>
            <a:r>
              <a:rPr lang="ru-RU" sz="2400" dirty="0" err="1" smtClean="0"/>
              <a:t>гравці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повинні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перебігти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інший</a:t>
            </a:r>
            <a:r>
              <a:rPr lang="ru-RU" sz="2400" dirty="0" smtClean="0"/>
              <a:t> </a:t>
            </a:r>
            <a:r>
              <a:rPr lang="ru-RU" sz="2400" dirty="0" err="1" smtClean="0"/>
              <a:t>бік</a:t>
            </a:r>
            <a:r>
              <a:rPr lang="ru-RU" sz="2400" dirty="0" smtClean="0"/>
              <a:t>. Але так,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</a:t>
            </a:r>
            <a:r>
              <a:rPr lang="ru-RU" sz="2400" dirty="0" err="1" smtClean="0"/>
              <a:t>гравця</a:t>
            </a:r>
            <a:r>
              <a:rPr lang="ru-RU" sz="2400" dirty="0" smtClean="0"/>
              <a:t> не </a:t>
            </a:r>
            <a:r>
              <a:rPr lang="ru-RU" sz="2400" dirty="0" err="1" smtClean="0"/>
              <a:t>зловили</a:t>
            </a:r>
            <a:r>
              <a:rPr lang="ru-RU" sz="2400" dirty="0" smtClean="0"/>
              <a:t> «бульдоги». Той, кого </a:t>
            </a:r>
            <a:r>
              <a:rPr lang="ru-RU" sz="2400" dirty="0" err="1" smtClean="0"/>
              <a:t>зловлять</a:t>
            </a:r>
            <a:r>
              <a:rPr lang="ru-RU" sz="2400" dirty="0" smtClean="0"/>
              <a:t>, </a:t>
            </a:r>
            <a:r>
              <a:rPr lang="ru-RU" sz="2400" dirty="0" err="1" smtClean="0"/>
              <a:t>стає</a:t>
            </a:r>
            <a:r>
              <a:rPr lang="ru-RU" sz="2400" dirty="0" smtClean="0"/>
              <a:t> </a:t>
            </a:r>
            <a:r>
              <a:rPr lang="ru-RU" sz="2400" dirty="0" err="1" smtClean="0"/>
              <a:t>ловцем</a:t>
            </a:r>
            <a:r>
              <a:rPr lang="ru-RU" sz="2400" dirty="0" smtClean="0"/>
              <a:t>. </a:t>
            </a:r>
            <a:r>
              <a:rPr lang="ru-RU" sz="2400" dirty="0" err="1" smtClean="0"/>
              <a:t>Гра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продовжується</a:t>
            </a:r>
            <a:r>
              <a:rPr lang="ru-RU" sz="2400" dirty="0" smtClean="0"/>
              <a:t> до тих </a:t>
            </a:r>
            <a:r>
              <a:rPr lang="ru-RU" sz="2400" dirty="0" err="1" smtClean="0"/>
              <a:t>пір</a:t>
            </a:r>
            <a:r>
              <a:rPr lang="ru-RU" sz="2400" dirty="0" smtClean="0"/>
              <a:t>, </a:t>
            </a:r>
            <a:r>
              <a:rPr lang="ru-RU" sz="2400" dirty="0" err="1" smtClean="0"/>
              <a:t>поки</a:t>
            </a:r>
            <a:r>
              <a:rPr lang="ru-RU" sz="2400" dirty="0" smtClean="0"/>
              <a:t> </a:t>
            </a:r>
            <a:r>
              <a:rPr lang="ru-RU" sz="2400" dirty="0" err="1" smtClean="0"/>
              <a:t>всі</a:t>
            </a:r>
            <a:r>
              <a:rPr lang="ru-RU" sz="2400" dirty="0" smtClean="0"/>
              <a:t> </a:t>
            </a:r>
            <a:r>
              <a:rPr lang="ru-RU" sz="2400" dirty="0" err="1" smtClean="0"/>
              <a:t>бігуни</a:t>
            </a:r>
            <a:r>
              <a:rPr lang="ru-RU" sz="2400" dirty="0" smtClean="0"/>
              <a:t> не </a:t>
            </a:r>
            <a:r>
              <a:rPr lang="ru-RU" sz="2400" dirty="0" err="1" smtClean="0"/>
              <a:t>перетворяться</a:t>
            </a:r>
            <a:r>
              <a:rPr lang="ru-RU" sz="2400" dirty="0" smtClean="0"/>
              <a:t> на «</a:t>
            </a:r>
            <a:r>
              <a:rPr lang="ru-RU" sz="2400" dirty="0" err="1" smtClean="0"/>
              <a:t>бульдогів</a:t>
            </a:r>
            <a:r>
              <a:rPr lang="ru-RU" sz="2400" dirty="0" smtClean="0"/>
              <a:t>».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475656" y="908720"/>
            <a:ext cx="63367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/>
              <a:t>Втримай</a:t>
            </a:r>
            <a:r>
              <a:rPr lang="ru-RU" sz="2400" b="1" dirty="0" smtClean="0"/>
              <a:t> кульку</a:t>
            </a:r>
            <a:endParaRPr lang="ru-RU" sz="2400" dirty="0" smtClean="0"/>
          </a:p>
          <a:p>
            <a:r>
              <a:rPr lang="ru-RU" sz="2400" dirty="0" err="1" smtClean="0"/>
              <a:t>Діти</a:t>
            </a:r>
            <a:r>
              <a:rPr lang="ru-RU" sz="2400" dirty="0" smtClean="0"/>
              <a:t> </a:t>
            </a:r>
            <a:r>
              <a:rPr lang="ru-RU" sz="2400" dirty="0" err="1" smtClean="0"/>
              <a:t>діляться</a:t>
            </a:r>
            <a:r>
              <a:rPr lang="ru-RU" sz="2400" dirty="0" smtClean="0"/>
              <a:t> на пари. Для </a:t>
            </a:r>
            <a:r>
              <a:rPr lang="ru-RU" sz="2400" dirty="0" err="1" smtClean="0"/>
              <a:t>кожної</a:t>
            </a:r>
            <a:r>
              <a:rPr lang="ru-RU" sz="2400" dirty="0" smtClean="0"/>
              <a:t> пари </a:t>
            </a:r>
            <a:r>
              <a:rPr lang="ru-RU" sz="2400" dirty="0" err="1" smtClean="0"/>
              <a:t>креслять</a:t>
            </a:r>
            <a:r>
              <a:rPr lang="ru-RU" sz="2400" dirty="0" smtClean="0"/>
              <a:t> коло </a:t>
            </a:r>
            <a:r>
              <a:rPr lang="ru-RU" sz="2400" dirty="0" err="1" smtClean="0"/>
              <a:t>діаметром</a:t>
            </a:r>
            <a:r>
              <a:rPr lang="ru-RU" sz="2400" dirty="0" smtClean="0"/>
              <a:t> 1м. </a:t>
            </a:r>
            <a:r>
              <a:rPr lang="ru-RU" sz="2400" dirty="0" err="1" smtClean="0"/>
              <a:t>Гравці</a:t>
            </a:r>
            <a:r>
              <a:rPr lang="ru-RU" sz="2400" dirty="0" smtClean="0"/>
              <a:t> </a:t>
            </a:r>
            <a:r>
              <a:rPr lang="ru-RU" sz="2400" dirty="0" err="1" smtClean="0"/>
              <a:t>встають</a:t>
            </a:r>
            <a:r>
              <a:rPr lang="ru-RU" sz="2400" dirty="0" smtClean="0"/>
              <a:t> в </a:t>
            </a:r>
            <a:r>
              <a:rPr lang="ru-RU" sz="2400" dirty="0" err="1" smtClean="0"/>
              <a:t>це</a:t>
            </a:r>
            <a:r>
              <a:rPr lang="ru-RU" sz="2400" dirty="0" smtClean="0"/>
              <a:t> коло, </a:t>
            </a:r>
            <a:r>
              <a:rPr lang="ru-RU" sz="2400" dirty="0" err="1" smtClean="0"/>
              <a:t>їм</a:t>
            </a:r>
            <a:r>
              <a:rPr lang="ru-RU" sz="2400" dirty="0" smtClean="0"/>
              <a:t> </a:t>
            </a:r>
            <a:r>
              <a:rPr lang="ru-RU" sz="2400" dirty="0" err="1" smtClean="0"/>
              <a:t>дається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повітряна</a:t>
            </a:r>
            <a:r>
              <a:rPr lang="ru-RU" sz="2400" dirty="0" smtClean="0"/>
              <a:t> кулька. Вони </a:t>
            </a:r>
            <a:r>
              <a:rPr lang="ru-RU" sz="2400" dirty="0" err="1" smtClean="0"/>
              <a:t>повинні</a:t>
            </a:r>
            <a:r>
              <a:rPr lang="ru-RU" sz="2400" dirty="0" smtClean="0"/>
              <a:t>, не </a:t>
            </a:r>
            <a:r>
              <a:rPr lang="ru-RU" sz="2400" dirty="0" err="1" smtClean="0"/>
              <a:t>виходячи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кола, </a:t>
            </a:r>
            <a:r>
              <a:rPr lang="ru-RU" sz="2400" dirty="0" err="1" smtClean="0"/>
              <a:t>дути</a:t>
            </a:r>
            <a:r>
              <a:rPr lang="ru-RU" sz="2400" dirty="0" smtClean="0"/>
              <a:t> на кульку так,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вона </a:t>
            </a:r>
            <a:r>
              <a:rPr lang="ru-RU" sz="2400" dirty="0" err="1" smtClean="0"/>
              <a:t>піднімалася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опускалася</a:t>
            </a:r>
            <a:r>
              <a:rPr lang="ru-RU" sz="2400" dirty="0" smtClean="0"/>
              <a:t> над ними </a:t>
            </a:r>
            <a:r>
              <a:rPr lang="ru-RU" sz="2400" dirty="0" err="1" smtClean="0"/>
              <a:t>і</a:t>
            </a:r>
            <a:r>
              <a:rPr lang="ru-RU" sz="2400" dirty="0" smtClean="0"/>
              <a:t> над межами </a:t>
            </a:r>
            <a:r>
              <a:rPr lang="ru-RU" sz="2400" dirty="0" err="1" smtClean="0"/>
              <a:t>їх</a:t>
            </a:r>
            <a:r>
              <a:rPr lang="ru-RU" sz="2400" dirty="0" smtClean="0"/>
              <a:t> кола. Не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«</a:t>
            </a:r>
            <a:r>
              <a:rPr lang="ru-RU" sz="2400" dirty="0" err="1" smtClean="0"/>
              <a:t>поправляти</a:t>
            </a:r>
            <a:r>
              <a:rPr lang="ru-RU" sz="2400" dirty="0" smtClean="0"/>
              <a:t>» </a:t>
            </a:r>
            <a:r>
              <a:rPr lang="ru-RU" sz="2400" dirty="0" err="1" smtClean="0"/>
              <a:t>траєкторію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польоту</a:t>
            </a:r>
            <a:r>
              <a:rPr lang="ru-RU" sz="2400" dirty="0" smtClean="0"/>
              <a:t> кульки руками. </a:t>
            </a:r>
            <a:r>
              <a:rPr lang="ru-RU" sz="2400" dirty="0" err="1" smtClean="0"/>
              <a:t>Виграє</a:t>
            </a:r>
            <a:r>
              <a:rPr lang="ru-RU" sz="2400" dirty="0" smtClean="0"/>
              <a:t> та пара, яка </a:t>
            </a:r>
            <a:r>
              <a:rPr lang="ru-RU" sz="2400" dirty="0" err="1" smtClean="0"/>
              <a:t>зможе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протриматися</a:t>
            </a:r>
            <a:r>
              <a:rPr lang="ru-RU" sz="2400" dirty="0" smtClean="0"/>
              <a:t> </a:t>
            </a:r>
            <a:r>
              <a:rPr lang="ru-RU" sz="2400" dirty="0" err="1" smtClean="0"/>
              <a:t>довше</a:t>
            </a:r>
            <a:r>
              <a:rPr lang="ru-RU" sz="2400" dirty="0" smtClean="0"/>
              <a:t> за </a:t>
            </a:r>
            <a:r>
              <a:rPr lang="ru-RU" sz="2400" dirty="0" err="1" smtClean="0"/>
              <a:t>всіх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403648" y="908720"/>
            <a:ext cx="65527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/>
              <a:t>Слухай</a:t>
            </a:r>
            <a:r>
              <a:rPr lang="ru-RU" sz="2800" b="1" dirty="0" smtClean="0"/>
              <a:t> сигнал</a:t>
            </a:r>
            <a:endParaRPr lang="ru-RU" sz="2800" dirty="0" smtClean="0"/>
          </a:p>
          <a:p>
            <a:r>
              <a:rPr lang="ru-RU" sz="2800" dirty="0" err="1" smtClean="0"/>
              <a:t>Діти</a:t>
            </a:r>
            <a:r>
              <a:rPr lang="ru-RU" sz="2800" dirty="0" smtClean="0"/>
              <a:t> </a:t>
            </a:r>
            <a:r>
              <a:rPr lang="ru-RU" sz="2800" dirty="0" err="1" smtClean="0"/>
              <a:t>йдуть</a:t>
            </a:r>
            <a:r>
              <a:rPr lang="ru-RU" sz="2800" dirty="0" smtClean="0"/>
              <a:t> в </a:t>
            </a:r>
            <a:r>
              <a:rPr lang="ru-RU" sz="2800" dirty="0" err="1" smtClean="0"/>
              <a:t>колоні</a:t>
            </a:r>
            <a:r>
              <a:rPr lang="ru-RU" sz="2800" dirty="0" smtClean="0"/>
              <a:t> по одному. </a:t>
            </a:r>
            <a:r>
              <a:rPr lang="ru-RU" sz="2800" dirty="0" err="1" smtClean="0"/>
              <a:t>Ведучий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подає</a:t>
            </a:r>
            <a:r>
              <a:rPr lang="ru-RU" sz="2800" dirty="0" smtClean="0"/>
              <a:t> </a:t>
            </a:r>
            <a:r>
              <a:rPr lang="ru-RU" sz="2800" dirty="0" err="1" smtClean="0"/>
              <a:t>заздалегідь</a:t>
            </a:r>
            <a:r>
              <a:rPr lang="ru-RU" sz="2800" dirty="0" smtClean="0"/>
              <a:t> </a:t>
            </a:r>
            <a:r>
              <a:rPr lang="ru-RU" sz="2800" dirty="0" err="1" smtClean="0"/>
              <a:t>обумовлені</a:t>
            </a:r>
            <a:r>
              <a:rPr lang="ru-RU" sz="2800" dirty="0" smtClean="0"/>
              <a:t> </a:t>
            </a:r>
            <a:r>
              <a:rPr lang="ru-RU" sz="2800" dirty="0" err="1" smtClean="0"/>
              <a:t>сигнали</a:t>
            </a:r>
            <a:r>
              <a:rPr lang="ru-RU" sz="2800" dirty="0" smtClean="0"/>
              <a:t> - </a:t>
            </a:r>
            <a:r>
              <a:rPr lang="ru-RU" sz="2800" dirty="0" err="1" smtClean="0"/>
              <a:t>звукові</a:t>
            </a:r>
            <a:r>
              <a:rPr lang="ru-RU" sz="2800" dirty="0" smtClean="0"/>
              <a:t> (</a:t>
            </a:r>
            <a:r>
              <a:rPr lang="ru-RU" sz="2800" dirty="0" err="1" smtClean="0"/>
              <a:t>плескаючи</a:t>
            </a:r>
            <a:r>
              <a:rPr lang="ru-RU" sz="2800" dirty="0" smtClean="0"/>
              <a:t> </a:t>
            </a:r>
            <a:r>
              <a:rPr lang="ru-RU" sz="2800" dirty="0" err="1" smtClean="0"/>
              <a:t>долонями</a:t>
            </a:r>
            <a:r>
              <a:rPr lang="ru-RU" sz="2800" dirty="0" smtClean="0"/>
              <a:t>). </a:t>
            </a:r>
            <a:r>
              <a:rPr lang="ru-RU" sz="2800" dirty="0" err="1" smtClean="0"/>
              <a:t>Наприклад</a:t>
            </a:r>
            <a:r>
              <a:rPr lang="ru-RU" sz="2800" dirty="0" smtClean="0"/>
              <a:t>: коли </a:t>
            </a:r>
            <a:r>
              <a:rPr lang="ru-RU" sz="2800" dirty="0" err="1" smtClean="0"/>
              <a:t>ведучий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плескає</a:t>
            </a:r>
            <a:r>
              <a:rPr lang="ru-RU" sz="2800" dirty="0" smtClean="0"/>
              <a:t> в </a:t>
            </a:r>
            <a:r>
              <a:rPr lang="ru-RU" sz="2800" dirty="0" err="1" smtClean="0"/>
              <a:t>долоні</a:t>
            </a:r>
            <a:r>
              <a:rPr lang="ru-RU" sz="2800" dirty="0" smtClean="0"/>
              <a:t> один раз, то </a:t>
            </a:r>
            <a:r>
              <a:rPr lang="ru-RU" sz="2800" dirty="0" err="1" smtClean="0"/>
              <a:t>діти</a:t>
            </a:r>
            <a:r>
              <a:rPr lang="ru-RU" sz="2800" dirty="0" smtClean="0"/>
              <a:t> </a:t>
            </a:r>
            <a:r>
              <a:rPr lang="ru-RU" sz="2800" dirty="0" err="1" smtClean="0"/>
              <a:t>біжать</a:t>
            </a:r>
            <a:r>
              <a:rPr lang="ru-RU" sz="2800" dirty="0" smtClean="0"/>
              <a:t>, коли </a:t>
            </a:r>
            <a:r>
              <a:rPr lang="ru-RU" sz="2800" dirty="0" err="1" smtClean="0"/>
              <a:t>плескає</a:t>
            </a:r>
            <a:r>
              <a:rPr lang="ru-RU" sz="2800" dirty="0" smtClean="0"/>
              <a:t> два рази - </a:t>
            </a:r>
            <a:r>
              <a:rPr lang="ru-RU" sz="2800" dirty="0" err="1" smtClean="0"/>
              <a:t>діти</a:t>
            </a:r>
            <a:r>
              <a:rPr lang="ru-RU" sz="2800" dirty="0" smtClean="0"/>
              <a:t> </a:t>
            </a:r>
            <a:r>
              <a:rPr lang="ru-RU" sz="2800" dirty="0" err="1" smtClean="0"/>
              <a:t>сідають</a:t>
            </a:r>
            <a:r>
              <a:rPr lang="ru-RU" sz="2800" dirty="0" smtClean="0"/>
              <a:t>, коли три - </a:t>
            </a:r>
            <a:r>
              <a:rPr lang="ru-RU" sz="2800" dirty="0" err="1" smtClean="0"/>
              <a:t>діти</a:t>
            </a:r>
            <a:r>
              <a:rPr lang="ru-RU" sz="2800" dirty="0" smtClean="0"/>
              <a:t> </a:t>
            </a:r>
            <a:r>
              <a:rPr lang="ru-RU" sz="2800" dirty="0" err="1" smtClean="0"/>
              <a:t>йдуть</a:t>
            </a:r>
            <a:r>
              <a:rPr lang="ru-RU" sz="2800" dirty="0" smtClean="0"/>
              <a:t>. 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331640" y="1052736"/>
            <a:ext cx="66247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/>
              <a:t>Горобчики</a:t>
            </a:r>
            <a:endParaRPr lang="ru-RU" sz="2400" dirty="0" smtClean="0"/>
          </a:p>
          <a:p>
            <a:r>
              <a:rPr lang="ru-RU" sz="2400" dirty="0" err="1" smtClean="0"/>
              <a:t>Попередньо</a:t>
            </a:r>
            <a:r>
              <a:rPr lang="ru-RU" sz="2400" dirty="0" smtClean="0"/>
              <a:t> на </a:t>
            </a:r>
            <a:r>
              <a:rPr lang="ru-RU" sz="2400" dirty="0" err="1" smtClean="0"/>
              <a:t>асфальті</a:t>
            </a:r>
            <a:r>
              <a:rPr lang="ru-RU" sz="2400" dirty="0" smtClean="0"/>
              <a:t> </a:t>
            </a:r>
            <a:r>
              <a:rPr lang="ru-RU" sz="2400" dirty="0" err="1" smtClean="0"/>
              <a:t>крейдою</a:t>
            </a:r>
            <a:r>
              <a:rPr lang="ru-RU" sz="2400" dirty="0" smtClean="0"/>
              <a:t> </a:t>
            </a:r>
            <a:r>
              <a:rPr lang="ru-RU" sz="2400" dirty="0" err="1" smtClean="0"/>
              <a:t>креслять</a:t>
            </a:r>
            <a:r>
              <a:rPr lang="ru-RU" sz="2400" dirty="0" smtClean="0"/>
              <a:t> коло. У </a:t>
            </a:r>
            <a:r>
              <a:rPr lang="ru-RU" sz="2400" dirty="0" err="1" smtClean="0"/>
              <a:t>центрі</a:t>
            </a:r>
            <a:r>
              <a:rPr lang="ru-RU" sz="2400" dirty="0" smtClean="0"/>
              <a:t> кола </a:t>
            </a:r>
            <a:r>
              <a:rPr lang="ru-RU" sz="2400" dirty="0" err="1" smtClean="0"/>
              <a:t>стоїть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ведучий</a:t>
            </a:r>
            <a:r>
              <a:rPr lang="ru-RU" sz="2400" dirty="0" smtClean="0"/>
              <a:t> - «ворона». За колом стоять </a:t>
            </a:r>
            <a:r>
              <a:rPr lang="ru-RU" sz="2400" dirty="0" err="1" smtClean="0"/>
              <a:t>всі</a:t>
            </a:r>
            <a:r>
              <a:rPr lang="ru-RU" sz="2400" dirty="0" smtClean="0"/>
              <a:t> </a:t>
            </a:r>
            <a:r>
              <a:rPr lang="ru-RU" sz="2400" dirty="0" err="1" smtClean="0"/>
              <a:t>гравці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«</a:t>
            </a:r>
            <a:r>
              <a:rPr lang="ru-RU" sz="2400" dirty="0" err="1" smtClean="0"/>
              <a:t>горобцями</a:t>
            </a:r>
            <a:r>
              <a:rPr lang="ru-RU" sz="2400" dirty="0" smtClean="0"/>
              <a:t>». Вони </a:t>
            </a:r>
            <a:r>
              <a:rPr lang="ru-RU" sz="2400" dirty="0" err="1" smtClean="0"/>
              <a:t>встрибують</a:t>
            </a:r>
            <a:r>
              <a:rPr lang="ru-RU" sz="2400" dirty="0" smtClean="0"/>
              <a:t> в коло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стрибають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всередині</a:t>
            </a:r>
            <a:r>
              <a:rPr lang="ru-RU" sz="2400" dirty="0" smtClean="0"/>
              <a:t> </a:t>
            </a:r>
            <a:r>
              <a:rPr lang="ru-RU" sz="2400" dirty="0" err="1" smtClean="0"/>
              <a:t>нього</a:t>
            </a:r>
            <a:r>
              <a:rPr lang="ru-RU" sz="2400" dirty="0" smtClean="0"/>
              <a:t>. </a:t>
            </a:r>
            <a:r>
              <a:rPr lang="ru-RU" sz="2400" dirty="0" err="1" smtClean="0"/>
              <a:t>Потім</a:t>
            </a:r>
            <a:r>
              <a:rPr lang="ru-RU" sz="2400" dirty="0" smtClean="0"/>
              <a:t> так само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вистрибують</a:t>
            </a:r>
            <a:r>
              <a:rPr lang="ru-RU" sz="2400" dirty="0" smtClean="0"/>
              <a:t>. «Ворона» </a:t>
            </a:r>
            <a:r>
              <a:rPr lang="ru-RU" sz="2400" dirty="0" err="1" smtClean="0"/>
              <a:t>намагається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зловити</a:t>
            </a:r>
            <a:r>
              <a:rPr lang="ru-RU" sz="2400" dirty="0" smtClean="0"/>
              <a:t> «</a:t>
            </a:r>
            <a:r>
              <a:rPr lang="ru-RU" sz="2400" dirty="0" err="1" smtClean="0"/>
              <a:t>горобчика</a:t>
            </a:r>
            <a:r>
              <a:rPr lang="ru-RU" sz="2400" dirty="0" smtClean="0"/>
              <a:t>», коли той </a:t>
            </a:r>
            <a:r>
              <a:rPr lang="ru-RU" sz="2400" dirty="0" err="1" smtClean="0"/>
              <a:t>скаче</a:t>
            </a:r>
            <a:r>
              <a:rPr lang="ru-RU" sz="2400" dirty="0" smtClean="0"/>
              <a:t> </a:t>
            </a:r>
            <a:r>
              <a:rPr lang="ru-RU" sz="2400" dirty="0" err="1" smtClean="0"/>
              <a:t>всередині</a:t>
            </a:r>
            <a:r>
              <a:rPr lang="ru-RU" sz="2400" dirty="0" smtClean="0"/>
              <a:t> кола. 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«</a:t>
            </a:r>
            <a:r>
              <a:rPr lang="ru-RU" sz="2400" dirty="0" err="1" smtClean="0"/>
              <a:t>горобчика</a:t>
            </a:r>
            <a:r>
              <a:rPr lang="ru-RU" sz="2400" dirty="0" smtClean="0"/>
              <a:t>» все-таки </a:t>
            </a:r>
            <a:r>
              <a:rPr lang="ru-RU" sz="2400" dirty="0" err="1" smtClean="0"/>
              <a:t>зловили</a:t>
            </a:r>
            <a:r>
              <a:rPr lang="ru-RU" sz="2400" dirty="0" smtClean="0"/>
              <a:t>, то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стає</a:t>
            </a:r>
            <a:r>
              <a:rPr lang="ru-RU" sz="2400" dirty="0" smtClean="0"/>
              <a:t> </a:t>
            </a:r>
            <a:r>
              <a:rPr lang="ru-RU" sz="2400" dirty="0" err="1" smtClean="0"/>
              <a:t>ведучим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гра</a:t>
            </a:r>
            <a:r>
              <a:rPr lang="ru-RU" sz="2400" dirty="0" smtClean="0"/>
              <a:t> </a:t>
            </a:r>
            <a:r>
              <a:rPr lang="ru-RU" sz="2400" dirty="0" err="1" smtClean="0"/>
              <a:t>починається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спочатку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331640" y="836712"/>
            <a:ext cx="65527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/>
              <a:t>Кіт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миші</a:t>
            </a:r>
            <a:r>
              <a:rPr lang="ru-RU" sz="2000" b="1" dirty="0" smtClean="0"/>
              <a:t> 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У кутку </a:t>
            </a:r>
            <a:r>
              <a:rPr lang="ru-RU" sz="2000" dirty="0" err="1" smtClean="0"/>
              <a:t>майданчика</a:t>
            </a:r>
            <a:r>
              <a:rPr lang="ru-RU" sz="2000" dirty="0" smtClean="0"/>
              <a:t> </a:t>
            </a:r>
            <a:r>
              <a:rPr lang="ru-RU" sz="2000" dirty="0" err="1" smtClean="0"/>
              <a:t>креслиться</a:t>
            </a:r>
            <a:r>
              <a:rPr lang="ru-RU" sz="2000" dirty="0" smtClean="0"/>
              <a:t> коло "</a:t>
            </a:r>
            <a:r>
              <a:rPr lang="ru-RU" sz="2000" dirty="0" err="1" smtClean="0"/>
              <a:t>будинок</a:t>
            </a:r>
            <a:r>
              <a:rPr lang="ru-RU" sz="2000" dirty="0" smtClean="0"/>
              <a:t> кота". З </a:t>
            </a:r>
            <a:r>
              <a:rPr lang="ru-RU" sz="2000" dirty="0" err="1" smtClean="0"/>
              <a:t>гравців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вибирається</a:t>
            </a:r>
            <a:r>
              <a:rPr lang="ru-RU" sz="2000" dirty="0" smtClean="0"/>
              <a:t> "</a:t>
            </a:r>
            <a:r>
              <a:rPr lang="ru-RU" sz="2000" dirty="0" err="1" smtClean="0"/>
              <a:t>кіт</a:t>
            </a:r>
            <a:r>
              <a:rPr lang="ru-RU" sz="2000" dirty="0" smtClean="0"/>
              <a:t>", </a:t>
            </a:r>
            <a:r>
              <a:rPr lang="ru-RU" sz="2000" dirty="0" err="1" smtClean="0"/>
              <a:t>решта</a:t>
            </a:r>
            <a:r>
              <a:rPr lang="ru-RU" sz="2000" dirty="0" smtClean="0"/>
              <a:t> - "</a:t>
            </a:r>
            <a:r>
              <a:rPr lang="ru-RU" sz="2000" dirty="0" err="1" smtClean="0"/>
              <a:t>польові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миші</a:t>
            </a:r>
            <a:r>
              <a:rPr lang="ru-RU" sz="2000" dirty="0" smtClean="0"/>
              <a:t>",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розміщуються</a:t>
            </a:r>
            <a:r>
              <a:rPr lang="ru-RU" sz="2000" dirty="0" smtClean="0"/>
              <a:t> по краях </a:t>
            </a:r>
            <a:r>
              <a:rPr lang="ru-RU" sz="2000" dirty="0" err="1" smtClean="0"/>
              <a:t>майданчика</a:t>
            </a:r>
            <a:r>
              <a:rPr lang="ru-RU" sz="2000" dirty="0" smtClean="0"/>
              <a:t> в "</a:t>
            </a:r>
            <a:r>
              <a:rPr lang="ru-RU" sz="2000" dirty="0" err="1" smtClean="0"/>
              <a:t>нірках</a:t>
            </a:r>
            <a:r>
              <a:rPr lang="ru-RU" sz="2000" dirty="0" smtClean="0"/>
              <a:t>". </a:t>
            </a:r>
            <a:r>
              <a:rPr lang="ru-RU" sz="2000" dirty="0" err="1" smtClean="0"/>
              <a:t>Ведучий</a:t>
            </a:r>
            <a:r>
              <a:rPr lang="ru-RU" sz="2000" dirty="0" smtClean="0"/>
              <a:t> говорить: "Мишки, мишки, </a:t>
            </a:r>
            <a:r>
              <a:rPr lang="ru-RU" sz="2000" dirty="0" err="1" smtClean="0"/>
              <a:t>виходьте</a:t>
            </a:r>
            <a:r>
              <a:rPr lang="ru-RU" sz="2000" dirty="0" smtClean="0"/>
              <a:t>!  </a:t>
            </a:r>
            <a:r>
              <a:rPr lang="ru-RU" sz="2000" dirty="0" err="1" smtClean="0"/>
              <a:t>Побігайте</a:t>
            </a:r>
            <a:r>
              <a:rPr lang="ru-RU" sz="2000" dirty="0" smtClean="0"/>
              <a:t>, </a:t>
            </a:r>
            <a:r>
              <a:rPr lang="ru-RU" sz="2000" dirty="0" err="1" smtClean="0"/>
              <a:t>потанцюйте</a:t>
            </a:r>
            <a:r>
              <a:rPr lang="ru-RU" sz="2000" dirty="0" smtClean="0"/>
              <a:t>, </a:t>
            </a:r>
            <a:r>
              <a:rPr lang="ru-RU" sz="2000" dirty="0" err="1" smtClean="0"/>
              <a:t>виходьте</a:t>
            </a:r>
            <a:r>
              <a:rPr lang="ru-RU" sz="2000" dirty="0" smtClean="0"/>
              <a:t> по </a:t>
            </a:r>
            <a:r>
              <a:rPr lang="ru-RU" sz="2000" dirty="0" err="1" smtClean="0"/>
              <a:t>швидше</a:t>
            </a:r>
            <a:r>
              <a:rPr lang="ru-RU" sz="2000" dirty="0" smtClean="0"/>
              <a:t>, спить </a:t>
            </a:r>
            <a:r>
              <a:rPr lang="ru-RU" sz="2000" dirty="0" err="1" smtClean="0"/>
              <a:t>вусатий</a:t>
            </a:r>
            <a:r>
              <a:rPr lang="ru-RU" sz="2000" dirty="0" smtClean="0"/>
              <a:t> </a:t>
            </a:r>
            <a:r>
              <a:rPr lang="ru-RU" sz="2000" dirty="0" err="1" smtClean="0"/>
              <a:t>кіт</a:t>
            </a:r>
            <a:r>
              <a:rPr lang="ru-RU" sz="2000" dirty="0" smtClean="0"/>
              <a:t> - </a:t>
            </a:r>
            <a:r>
              <a:rPr lang="ru-RU" sz="2000" dirty="0" err="1" smtClean="0"/>
              <a:t>злодій</a:t>
            </a:r>
            <a:r>
              <a:rPr lang="ru-RU" sz="2000" dirty="0" smtClean="0"/>
              <a:t>!". Мишки </a:t>
            </a:r>
            <a:r>
              <a:rPr lang="ru-RU" sz="2000" dirty="0" err="1" smtClean="0"/>
              <a:t>вибігають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норки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пританцьовують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зі</a:t>
            </a:r>
            <a:r>
              <a:rPr lang="ru-RU" sz="2000" dirty="0" smtClean="0"/>
              <a:t> словами: "Та-та-та, не </a:t>
            </a:r>
            <a:r>
              <a:rPr lang="ru-RU" sz="2000" dirty="0" err="1" smtClean="0"/>
              <a:t>боїмося</a:t>
            </a:r>
            <a:r>
              <a:rPr lang="ru-RU" sz="2000" dirty="0" smtClean="0"/>
              <a:t> ми кота!". По сигналу "</a:t>
            </a:r>
            <a:r>
              <a:rPr lang="ru-RU" sz="2000" dirty="0" err="1" smtClean="0"/>
              <a:t>кіт</a:t>
            </a:r>
            <a:r>
              <a:rPr lang="ru-RU" sz="2000" dirty="0" smtClean="0"/>
              <a:t> </a:t>
            </a:r>
            <a:r>
              <a:rPr lang="ru-RU" sz="2000" dirty="0" err="1" smtClean="0"/>
              <a:t>іде</a:t>
            </a:r>
            <a:r>
              <a:rPr lang="ru-RU" sz="2000" dirty="0" smtClean="0"/>
              <a:t>!" - </a:t>
            </a:r>
            <a:r>
              <a:rPr lang="ru-RU" sz="2000" dirty="0" err="1" smtClean="0"/>
              <a:t>всі</a:t>
            </a:r>
            <a:r>
              <a:rPr lang="ru-RU" sz="2000" dirty="0" smtClean="0"/>
              <a:t> "мишки" </a:t>
            </a:r>
            <a:r>
              <a:rPr lang="ru-RU" sz="2000" dirty="0" err="1" smtClean="0"/>
              <a:t>завмирають</a:t>
            </a:r>
            <a:r>
              <a:rPr lang="ru-RU" sz="2000" dirty="0" smtClean="0"/>
              <a:t> на </a:t>
            </a:r>
            <a:r>
              <a:rPr lang="ru-RU" sz="2000" dirty="0" err="1" smtClean="0"/>
              <a:t>місці</a:t>
            </a:r>
            <a:r>
              <a:rPr lang="ru-RU" sz="2000" dirty="0" smtClean="0"/>
              <a:t> без </a:t>
            </a:r>
            <a:r>
              <a:rPr lang="ru-RU" sz="2000" dirty="0" err="1" smtClean="0"/>
              <a:t>рухів</a:t>
            </a:r>
            <a:r>
              <a:rPr lang="ru-RU" sz="2000" dirty="0" smtClean="0"/>
              <a:t>. "</a:t>
            </a:r>
            <a:r>
              <a:rPr lang="ru-RU" sz="2000" dirty="0" err="1" smtClean="0"/>
              <a:t>Кіт</a:t>
            </a:r>
            <a:r>
              <a:rPr lang="ru-RU" sz="2000" dirty="0" smtClean="0"/>
              <a:t>" </a:t>
            </a:r>
            <a:r>
              <a:rPr lang="ru-RU" sz="2000" dirty="0" err="1" smtClean="0"/>
              <a:t>крадеться</a:t>
            </a:r>
            <a:r>
              <a:rPr lang="ru-RU" sz="2000" dirty="0" smtClean="0"/>
              <a:t> до них; </a:t>
            </a:r>
            <a:r>
              <a:rPr lang="ru-RU" sz="2000" dirty="0" err="1" smtClean="0"/>
              <a:t>хто</a:t>
            </a:r>
            <a:r>
              <a:rPr lang="ru-RU" sz="2000" dirty="0" smtClean="0"/>
              <a:t> </a:t>
            </a:r>
            <a:r>
              <a:rPr lang="ru-RU" sz="2000" dirty="0" err="1" smtClean="0"/>
              <a:t>ворушиться</a:t>
            </a:r>
            <a:r>
              <a:rPr lang="ru-RU" sz="2000" dirty="0" smtClean="0"/>
              <a:t>, того </a:t>
            </a:r>
            <a:r>
              <a:rPr lang="ru-RU" sz="2000" dirty="0" err="1" smtClean="0"/>
              <a:t>забирає</a:t>
            </a:r>
            <a:r>
              <a:rPr lang="ru-RU" sz="2000" dirty="0" smtClean="0"/>
              <a:t> до себе в </a:t>
            </a:r>
            <a:r>
              <a:rPr lang="ru-RU" sz="2000" dirty="0" err="1" smtClean="0"/>
              <a:t>будинок</a:t>
            </a:r>
            <a:r>
              <a:rPr lang="ru-RU" sz="2000" dirty="0" smtClean="0"/>
              <a:t>. За командою "</a:t>
            </a:r>
            <a:r>
              <a:rPr lang="ru-RU" sz="2000" dirty="0" err="1" smtClean="0"/>
              <a:t>Кіт</a:t>
            </a:r>
            <a:r>
              <a:rPr lang="ru-RU" sz="2000" dirty="0" smtClean="0"/>
              <a:t> </a:t>
            </a:r>
            <a:r>
              <a:rPr lang="ru-RU" sz="2000" dirty="0" err="1" smtClean="0"/>
              <a:t>пішов</a:t>
            </a:r>
            <a:r>
              <a:rPr lang="ru-RU" sz="2000" dirty="0" smtClean="0"/>
              <a:t>" - "мишки" </a:t>
            </a:r>
            <a:r>
              <a:rPr lang="ru-RU" sz="2000" dirty="0" err="1" smtClean="0"/>
              <a:t>починають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бігати</a:t>
            </a:r>
            <a:r>
              <a:rPr lang="ru-RU" sz="2000" dirty="0" smtClean="0"/>
              <a:t>. </a:t>
            </a:r>
            <a:r>
              <a:rPr lang="ru-RU" sz="2000" dirty="0" err="1" smtClean="0"/>
              <a:t>Повторюється</a:t>
            </a:r>
            <a:r>
              <a:rPr lang="ru-RU" sz="2000" dirty="0" smtClean="0"/>
              <a:t> 2-3 рази, </a:t>
            </a:r>
            <a:r>
              <a:rPr lang="ru-RU" sz="2000" dirty="0" err="1" smtClean="0"/>
              <a:t>потім</a:t>
            </a:r>
            <a:r>
              <a:rPr lang="ru-RU" sz="2000" dirty="0" smtClean="0"/>
              <a:t> "</a:t>
            </a:r>
            <a:r>
              <a:rPr lang="ru-RU" sz="2000" dirty="0" err="1" smtClean="0"/>
              <a:t>кіт</a:t>
            </a:r>
            <a:r>
              <a:rPr lang="ru-RU" sz="2000" dirty="0" smtClean="0"/>
              <a:t>" </a:t>
            </a:r>
            <a:r>
              <a:rPr lang="ru-RU" sz="2000" dirty="0" err="1" smtClean="0"/>
              <a:t>змінюється</a:t>
            </a:r>
            <a:r>
              <a:rPr lang="ru-RU" sz="2000" dirty="0" smtClean="0"/>
              <a:t>. </a:t>
            </a:r>
            <a:r>
              <a:rPr lang="ru-RU" sz="2000" dirty="0" err="1" smtClean="0"/>
              <a:t>Перемагає</a:t>
            </a:r>
            <a:r>
              <a:rPr lang="ru-RU" sz="2000" dirty="0" smtClean="0"/>
              <a:t> той, </a:t>
            </a:r>
            <a:r>
              <a:rPr lang="ru-RU" sz="2000" dirty="0" err="1" smtClean="0"/>
              <a:t>хто</a:t>
            </a:r>
            <a:r>
              <a:rPr lang="ru-RU" sz="2000" dirty="0" smtClean="0"/>
              <a:t> </a:t>
            </a:r>
            <a:r>
              <a:rPr lang="ru-RU" sz="2000" dirty="0" err="1" smtClean="0"/>
              <a:t>жодного</a:t>
            </a:r>
            <a:r>
              <a:rPr lang="ru-RU" sz="2000" dirty="0" smtClean="0"/>
              <a:t> разу не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</a:t>
            </a:r>
            <a:r>
              <a:rPr lang="ru-RU" sz="2000" dirty="0" err="1" smtClean="0"/>
              <a:t>пійманий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проявив </a:t>
            </a:r>
            <a:r>
              <a:rPr lang="ru-RU" sz="2000" dirty="0" err="1" smtClean="0"/>
              <a:t>витримку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кмітливість</a:t>
            </a:r>
            <a:r>
              <a:rPr lang="ru-RU" sz="2000" dirty="0" smtClean="0"/>
              <a:t>. 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331640" y="908720"/>
            <a:ext cx="64087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/>
              <a:t>М'яч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сусідові</a:t>
            </a:r>
            <a:r>
              <a:rPr lang="ru-RU" sz="2400" b="1" dirty="0" smtClean="0"/>
              <a:t>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err="1" smtClean="0"/>
              <a:t>Гравці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стають</a:t>
            </a:r>
            <a:r>
              <a:rPr lang="ru-RU" sz="2400" dirty="0" smtClean="0"/>
              <a:t> у коло на </a:t>
            </a:r>
            <a:r>
              <a:rPr lang="ru-RU" sz="2400" dirty="0" err="1" smtClean="0"/>
              <a:t>відстані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витягнутих</a:t>
            </a:r>
            <a:r>
              <a:rPr lang="ru-RU" sz="2400" dirty="0" smtClean="0"/>
              <a:t> рук. У 2-х </a:t>
            </a:r>
            <a:r>
              <a:rPr lang="ru-RU" sz="2400" dirty="0" err="1" smtClean="0"/>
              <a:t>гравців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стоять на </a:t>
            </a:r>
            <a:r>
              <a:rPr lang="ru-RU" sz="2400" dirty="0" err="1" smtClean="0"/>
              <a:t>протилежному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боці</a:t>
            </a:r>
            <a:r>
              <a:rPr lang="ru-RU" sz="2400" dirty="0" smtClean="0"/>
              <a:t> кола, - по волейбольному </a:t>
            </a:r>
            <a:r>
              <a:rPr lang="ru-RU" sz="2400" dirty="0" err="1" smtClean="0"/>
              <a:t>м'ячу</a:t>
            </a:r>
            <a:r>
              <a:rPr lang="ru-RU" sz="2400" dirty="0" smtClean="0"/>
              <a:t>. По сигналу </a:t>
            </a:r>
            <a:r>
              <a:rPr lang="ru-RU" sz="2400" dirty="0" err="1" smtClean="0"/>
              <a:t>обидва</a:t>
            </a:r>
            <a:r>
              <a:rPr lang="ru-RU" sz="2400" dirty="0" smtClean="0"/>
              <a:t> </a:t>
            </a:r>
            <a:r>
              <a:rPr lang="ru-RU" sz="2400" dirty="0" err="1" smtClean="0"/>
              <a:t>гравці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передають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м'яч</a:t>
            </a:r>
            <a:r>
              <a:rPr lang="ru-RU" sz="2400" dirty="0" smtClean="0"/>
              <a:t> один одному вправо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вліво</a:t>
            </a:r>
            <a:r>
              <a:rPr lang="ru-RU" sz="2400" dirty="0" smtClean="0"/>
              <a:t>, по колу, в одному </a:t>
            </a:r>
            <a:r>
              <a:rPr lang="ru-RU" sz="2400" dirty="0" err="1" smtClean="0"/>
              <a:t>напрямку</a:t>
            </a:r>
            <a:r>
              <a:rPr lang="ru-RU" sz="2400" dirty="0" smtClean="0"/>
              <a:t>,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один </a:t>
            </a:r>
            <a:r>
              <a:rPr lang="ru-RU" sz="2400" dirty="0" err="1" smtClean="0"/>
              <a:t>м'яч</a:t>
            </a:r>
            <a:r>
              <a:rPr lang="ru-RU" sz="2400" dirty="0" smtClean="0"/>
              <a:t> як </a:t>
            </a:r>
            <a:r>
              <a:rPr lang="ru-RU" sz="2400" dirty="0" err="1" smtClean="0"/>
              <a:t>би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наздоганяв</a:t>
            </a:r>
            <a:r>
              <a:rPr lang="ru-RU" sz="2400" dirty="0" smtClean="0"/>
              <a:t> </a:t>
            </a:r>
            <a:r>
              <a:rPr lang="ru-RU" sz="2400" dirty="0" err="1" smtClean="0"/>
              <a:t>інший</a:t>
            </a:r>
            <a:r>
              <a:rPr lang="ru-RU" sz="2400" dirty="0" smtClean="0"/>
              <a:t>. </a:t>
            </a:r>
            <a:r>
              <a:rPr lang="ru-RU" sz="2400" dirty="0" err="1" smtClean="0"/>
              <a:t>Програє</a:t>
            </a:r>
            <a:r>
              <a:rPr lang="ru-RU" sz="2400" dirty="0" smtClean="0"/>
              <a:t> </a:t>
            </a:r>
            <a:r>
              <a:rPr lang="ru-RU" sz="2400" dirty="0" err="1" smtClean="0"/>
              <a:t>гравець</a:t>
            </a:r>
            <a:r>
              <a:rPr lang="ru-RU" sz="2400" dirty="0" smtClean="0"/>
              <a:t>, у </a:t>
            </a:r>
            <a:r>
              <a:rPr lang="ru-RU" sz="2400" dirty="0" err="1" smtClean="0"/>
              <a:t>якого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виявилося</a:t>
            </a:r>
            <a:r>
              <a:rPr lang="ru-RU" sz="2400" dirty="0" smtClean="0"/>
              <a:t> 2 </a:t>
            </a:r>
            <a:r>
              <a:rPr lang="ru-RU" sz="2400" dirty="0" err="1" smtClean="0"/>
              <a:t>м'ячі</a:t>
            </a:r>
            <a:r>
              <a:rPr lang="ru-RU" sz="2400" dirty="0" smtClean="0"/>
              <a:t>. </a:t>
            </a:r>
            <a:r>
              <a:rPr lang="ru-RU" sz="2400" dirty="0" err="1" smtClean="0"/>
              <a:t>Потім</a:t>
            </a:r>
            <a:r>
              <a:rPr lang="ru-RU" sz="2400" dirty="0" smtClean="0"/>
              <a:t> </a:t>
            </a:r>
            <a:r>
              <a:rPr lang="ru-RU" sz="2400" dirty="0" err="1" smtClean="0"/>
              <a:t>м'ячі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передаються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гравцям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стоять в </a:t>
            </a:r>
            <a:r>
              <a:rPr lang="ru-RU" sz="2400" dirty="0" err="1" smtClean="0"/>
              <a:t>протилежних</a:t>
            </a:r>
            <a:r>
              <a:rPr lang="ru-RU" sz="2400" dirty="0" smtClean="0"/>
              <a:t> сторонах кола,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гра</a:t>
            </a:r>
            <a:r>
              <a:rPr lang="ru-RU" sz="2400" dirty="0" smtClean="0"/>
              <a:t> </a:t>
            </a:r>
            <a:r>
              <a:rPr lang="ru-RU" sz="2400" dirty="0" err="1" smtClean="0"/>
              <a:t>починається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спочатку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331640" y="764704"/>
            <a:ext cx="65527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/>
              <a:t>Заєць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мисливець</a:t>
            </a:r>
            <a:endParaRPr lang="ru-RU" sz="2400" dirty="0" smtClean="0"/>
          </a:p>
          <a:p>
            <a:r>
              <a:rPr lang="ru-RU" sz="2400" dirty="0" smtClean="0"/>
              <a:t>З числа </a:t>
            </a:r>
            <a:r>
              <a:rPr lang="ru-RU" sz="2400" dirty="0" err="1" smtClean="0"/>
              <a:t>гравців</a:t>
            </a:r>
            <a:r>
              <a:rPr lang="ru-RU" sz="2400" dirty="0" smtClean="0"/>
              <a:t> </a:t>
            </a:r>
            <a:r>
              <a:rPr lang="ru-RU" sz="2400" dirty="0" err="1" smtClean="0"/>
              <a:t>вибирається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мисливець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бездомний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заєць</a:t>
            </a:r>
            <a:r>
              <a:rPr lang="ru-RU" sz="2400" dirty="0" smtClean="0"/>
              <a:t>. </a:t>
            </a:r>
            <a:r>
              <a:rPr lang="ru-RU" sz="2400" dirty="0" err="1" smtClean="0"/>
              <a:t>Решта</a:t>
            </a:r>
            <a:r>
              <a:rPr lang="ru-RU" sz="2400" dirty="0" smtClean="0"/>
              <a:t> </a:t>
            </a:r>
            <a:r>
              <a:rPr lang="ru-RU" sz="2400" dirty="0" err="1" smtClean="0"/>
              <a:t>гравців</a:t>
            </a:r>
            <a:r>
              <a:rPr lang="ru-RU" sz="2400" dirty="0" smtClean="0"/>
              <a:t> - </a:t>
            </a:r>
            <a:r>
              <a:rPr lang="ru-RU" sz="2400" dirty="0" err="1" smtClean="0"/>
              <a:t>зайці</a:t>
            </a:r>
            <a:r>
              <a:rPr lang="ru-RU" sz="2400" dirty="0" smtClean="0"/>
              <a:t>, </a:t>
            </a:r>
            <a:r>
              <a:rPr lang="ru-RU" sz="2400" dirty="0" err="1" smtClean="0"/>
              <a:t>креслять</a:t>
            </a:r>
            <a:r>
              <a:rPr lang="ru-RU" sz="2400" dirty="0" smtClean="0"/>
              <a:t> </a:t>
            </a:r>
            <a:r>
              <a:rPr lang="ru-RU" sz="2400" dirty="0" err="1" smtClean="0"/>
              <a:t>собі</a:t>
            </a:r>
            <a:r>
              <a:rPr lang="ru-RU" sz="2400" dirty="0" smtClean="0"/>
              <a:t> коло,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встають</a:t>
            </a:r>
            <a:r>
              <a:rPr lang="ru-RU" sz="2400" dirty="0" smtClean="0"/>
              <a:t> в </a:t>
            </a:r>
            <a:r>
              <a:rPr lang="ru-RU" sz="2400" dirty="0" err="1" smtClean="0"/>
              <a:t>усередину</a:t>
            </a:r>
            <a:r>
              <a:rPr lang="ru-RU" sz="2400" dirty="0" smtClean="0"/>
              <a:t>. </a:t>
            </a:r>
            <a:r>
              <a:rPr lang="ru-RU" sz="2400" dirty="0" err="1" smtClean="0"/>
              <a:t>Безпритульний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заєць</a:t>
            </a:r>
            <a:r>
              <a:rPr lang="ru-RU" sz="2400" dirty="0" smtClean="0"/>
              <a:t> </a:t>
            </a:r>
            <a:r>
              <a:rPr lang="ru-RU" sz="2400" dirty="0" err="1" smtClean="0"/>
              <a:t>тікає</a:t>
            </a:r>
            <a:r>
              <a:rPr lang="ru-RU" sz="2400" dirty="0" smtClean="0"/>
              <a:t>, а </a:t>
            </a:r>
            <a:r>
              <a:rPr lang="ru-RU" sz="2400" dirty="0" err="1" smtClean="0"/>
              <a:t>мисливець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доганяє</a:t>
            </a:r>
            <a:r>
              <a:rPr lang="ru-RU" sz="2400" dirty="0" smtClean="0"/>
              <a:t>. </a:t>
            </a:r>
            <a:r>
              <a:rPr lang="ru-RU" sz="2400" dirty="0" err="1" smtClean="0"/>
              <a:t>Заєць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</a:t>
            </a:r>
            <a:r>
              <a:rPr lang="ru-RU" sz="2400" dirty="0" err="1" smtClean="0"/>
              <a:t>врятуватися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мисливця</a:t>
            </a:r>
            <a:r>
              <a:rPr lang="ru-RU" sz="2400" dirty="0" smtClean="0"/>
              <a:t>, </a:t>
            </a:r>
            <a:r>
              <a:rPr lang="ru-RU" sz="2400" dirty="0" err="1" smtClean="0"/>
              <a:t>забігши</a:t>
            </a:r>
            <a:r>
              <a:rPr lang="ru-RU" sz="2400" dirty="0" smtClean="0"/>
              <a:t> в </a:t>
            </a:r>
            <a:r>
              <a:rPr lang="ru-RU" sz="2400" dirty="0" err="1" smtClean="0"/>
              <a:t>будь-яке</a:t>
            </a:r>
            <a:r>
              <a:rPr lang="ru-RU" sz="2400" dirty="0" smtClean="0"/>
              <a:t> коло, </a:t>
            </a:r>
            <a:r>
              <a:rPr lang="ru-RU" sz="2400" dirty="0" err="1" smtClean="0"/>
              <a:t>тоді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заєць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стояв у </a:t>
            </a:r>
            <a:r>
              <a:rPr lang="ru-RU" sz="2400" dirty="0" err="1" smtClean="0"/>
              <a:t>колі</a:t>
            </a:r>
            <a:r>
              <a:rPr lang="ru-RU" sz="2400" dirty="0" smtClean="0"/>
              <a:t>, повинен </a:t>
            </a:r>
            <a:r>
              <a:rPr lang="ru-RU" sz="2400" dirty="0" err="1" smtClean="0"/>
              <a:t>відразу</a:t>
            </a:r>
            <a:r>
              <a:rPr lang="ru-RU" sz="2400" dirty="0" smtClean="0"/>
              <a:t> ж </a:t>
            </a:r>
            <a:r>
              <a:rPr lang="ru-RU" sz="2400" dirty="0" err="1" smtClean="0"/>
              <a:t>тікати</a:t>
            </a:r>
            <a:r>
              <a:rPr lang="ru-RU" sz="2400" dirty="0" smtClean="0"/>
              <a:t>, тому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стає</a:t>
            </a:r>
            <a:r>
              <a:rPr lang="ru-RU" sz="2400" dirty="0" smtClean="0"/>
              <a:t> </a:t>
            </a:r>
            <a:r>
              <a:rPr lang="ru-RU" sz="2400" dirty="0" err="1" smtClean="0"/>
              <a:t>бездомним</a:t>
            </a:r>
            <a:r>
              <a:rPr lang="ru-RU" sz="2400" dirty="0" smtClean="0"/>
              <a:t>,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мисливець</a:t>
            </a:r>
            <a:r>
              <a:rPr lang="ru-RU" sz="2400" dirty="0" smtClean="0"/>
              <a:t> буде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полювати</a:t>
            </a:r>
            <a:r>
              <a:rPr lang="ru-RU" sz="2400" dirty="0" smtClean="0"/>
              <a:t>. Як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 </a:t>
            </a:r>
            <a:r>
              <a:rPr lang="ru-RU" sz="2400" dirty="0" err="1" smtClean="0"/>
              <a:t>мисливець</a:t>
            </a:r>
            <a:r>
              <a:rPr lang="ru-RU" sz="2400" dirty="0" smtClean="0"/>
              <a:t> </a:t>
            </a:r>
            <a:r>
              <a:rPr lang="ru-RU" sz="2400" dirty="0" err="1" smtClean="0"/>
              <a:t>зловить</a:t>
            </a:r>
            <a:r>
              <a:rPr lang="ru-RU" sz="2400" dirty="0" smtClean="0"/>
              <a:t> </a:t>
            </a:r>
            <a:r>
              <a:rPr lang="ru-RU" sz="2400" dirty="0" err="1" smtClean="0"/>
              <a:t>зайця</a:t>
            </a:r>
            <a:r>
              <a:rPr lang="ru-RU" sz="2400" dirty="0" smtClean="0"/>
              <a:t>,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сам </a:t>
            </a:r>
            <a:r>
              <a:rPr lang="ru-RU" sz="2400" dirty="0" err="1" smtClean="0"/>
              <a:t>стає</a:t>
            </a:r>
            <a:r>
              <a:rPr lang="ru-RU" sz="2400" dirty="0" smtClean="0"/>
              <a:t> зайцем, а </a:t>
            </a:r>
            <a:r>
              <a:rPr lang="ru-RU" sz="2400" dirty="0" err="1" smtClean="0"/>
              <a:t>колишній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заєць</a:t>
            </a:r>
            <a:r>
              <a:rPr lang="ru-RU" sz="2400" dirty="0" smtClean="0"/>
              <a:t> - </a:t>
            </a:r>
            <a:r>
              <a:rPr lang="ru-RU" sz="2400" dirty="0" err="1" smtClean="0"/>
              <a:t>мисливцем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331640" y="836712"/>
            <a:ext cx="69127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/>
              <a:t>Вище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землі</a:t>
            </a:r>
            <a:endParaRPr lang="ru-RU" sz="2400" dirty="0" smtClean="0"/>
          </a:p>
          <a:p>
            <a:r>
              <a:rPr lang="ru-RU" sz="2400" dirty="0" smtClean="0"/>
              <a:t>Перед </a:t>
            </a:r>
            <a:r>
              <a:rPr lang="ru-RU" sz="2400" dirty="0" err="1" smtClean="0"/>
              <a:t>грою</a:t>
            </a:r>
            <a:r>
              <a:rPr lang="ru-RU" sz="2400" dirty="0" smtClean="0"/>
              <a:t> </a:t>
            </a:r>
            <a:r>
              <a:rPr lang="ru-RU" sz="2400" dirty="0" err="1" smtClean="0"/>
              <a:t>діти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вибирають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територію</a:t>
            </a:r>
            <a:r>
              <a:rPr lang="ru-RU" sz="2400" dirty="0" smtClean="0"/>
              <a:t>, за </a:t>
            </a:r>
            <a:r>
              <a:rPr lang="ru-RU" sz="2400" dirty="0" err="1" smtClean="0"/>
              <a:t>межі</a:t>
            </a:r>
            <a:r>
              <a:rPr lang="ru-RU" sz="2400" dirty="0" smtClean="0"/>
              <a:t> </a:t>
            </a:r>
            <a:r>
              <a:rPr lang="ru-RU" sz="2400" dirty="0" err="1" smtClean="0"/>
              <a:t>якої</a:t>
            </a:r>
            <a:r>
              <a:rPr lang="ru-RU" sz="2400" dirty="0" smtClean="0"/>
              <a:t> не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вибігати</a:t>
            </a:r>
            <a:r>
              <a:rPr lang="ru-RU" sz="2400" dirty="0" smtClean="0"/>
              <a:t>. </a:t>
            </a:r>
            <a:r>
              <a:rPr lang="ru-RU" sz="2400" dirty="0" err="1" smtClean="0"/>
              <a:t>Потім</a:t>
            </a:r>
            <a:r>
              <a:rPr lang="ru-RU" sz="2400" dirty="0" smtClean="0"/>
              <a:t> </a:t>
            </a:r>
            <a:r>
              <a:rPr lang="ru-RU" sz="2400" dirty="0" err="1" smtClean="0"/>
              <a:t>вибирають</a:t>
            </a:r>
            <a:r>
              <a:rPr lang="ru-RU" sz="2400" dirty="0" smtClean="0"/>
              <a:t> одного </a:t>
            </a:r>
            <a:r>
              <a:rPr lang="ru-RU" sz="2400" dirty="0" err="1" smtClean="0"/>
              <a:t>ловця</a:t>
            </a:r>
            <a:r>
              <a:rPr lang="ru-RU" sz="2400" dirty="0" smtClean="0"/>
              <a:t>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починає</a:t>
            </a:r>
            <a:r>
              <a:rPr lang="ru-RU" sz="2400" dirty="0" smtClean="0"/>
              <a:t> </a:t>
            </a:r>
            <a:r>
              <a:rPr lang="ru-RU" sz="2400" dirty="0" err="1" smtClean="0"/>
              <a:t>ловити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гравців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тікають</a:t>
            </a:r>
            <a:r>
              <a:rPr lang="ru-RU" sz="2400" dirty="0" smtClean="0"/>
              <a:t>. При </a:t>
            </a:r>
            <a:r>
              <a:rPr lang="ru-RU" sz="2400" dirty="0" err="1" smtClean="0"/>
              <a:t>цьому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діти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намагаються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відірвати</a:t>
            </a:r>
            <a:r>
              <a:rPr lang="ru-RU" sz="2400" dirty="0" smtClean="0"/>
              <a:t> ноги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землі</a:t>
            </a:r>
            <a:r>
              <a:rPr lang="ru-RU" sz="2400" dirty="0" smtClean="0"/>
              <a:t> (стати на лавку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камінь</a:t>
            </a:r>
            <a:r>
              <a:rPr lang="ru-RU" sz="2400" dirty="0" smtClean="0"/>
              <a:t>). У такому </a:t>
            </a:r>
            <a:r>
              <a:rPr lang="ru-RU" sz="2400" dirty="0" err="1" smtClean="0"/>
              <a:t>положенні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ловець</a:t>
            </a:r>
            <a:r>
              <a:rPr lang="ru-RU" sz="2400" dirty="0" smtClean="0"/>
              <a:t> не </a:t>
            </a:r>
            <a:r>
              <a:rPr lang="ru-RU" sz="2400" dirty="0" err="1" smtClean="0"/>
              <a:t>має</a:t>
            </a:r>
            <a:r>
              <a:rPr lang="ru-RU" sz="2400" dirty="0" smtClean="0"/>
              <a:t> права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всалити</a:t>
            </a:r>
            <a:r>
              <a:rPr lang="ru-RU" sz="2400" dirty="0" smtClean="0"/>
              <a:t>. </a:t>
            </a:r>
            <a:r>
              <a:rPr lang="ru-RU" sz="2400" dirty="0" err="1" smtClean="0"/>
              <a:t>Ловцеві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забороняється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підстерігати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гравця</a:t>
            </a:r>
            <a:r>
              <a:rPr lang="ru-RU" sz="2400" dirty="0" smtClean="0"/>
              <a:t>, а </a:t>
            </a:r>
            <a:r>
              <a:rPr lang="ru-RU" sz="2400" dirty="0" err="1" smtClean="0"/>
              <a:t>інші</a:t>
            </a:r>
            <a:r>
              <a:rPr lang="ru-RU" sz="2400" dirty="0" smtClean="0"/>
              <a:t> не </a:t>
            </a:r>
            <a:r>
              <a:rPr lang="ru-RU" sz="2400" dirty="0" err="1" smtClean="0"/>
              <a:t>повинні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залишатися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піднятими</a:t>
            </a:r>
            <a:r>
              <a:rPr lang="ru-RU" sz="2400" dirty="0" smtClean="0"/>
              <a:t> ногами </a:t>
            </a:r>
            <a:r>
              <a:rPr lang="ru-RU" sz="2400" dirty="0" err="1" smtClean="0"/>
              <a:t>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ніж</a:t>
            </a:r>
            <a:r>
              <a:rPr lang="ru-RU" sz="2400" dirty="0" smtClean="0"/>
              <a:t> 20-30 секунд. 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</a:t>
            </a:r>
            <a:r>
              <a:rPr lang="ru-RU" sz="2400" dirty="0" err="1" smtClean="0"/>
              <a:t>ловець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наздожене</a:t>
            </a:r>
            <a:r>
              <a:rPr lang="ru-RU" sz="2400" dirty="0" smtClean="0"/>
              <a:t> </a:t>
            </a:r>
            <a:r>
              <a:rPr lang="ru-RU" sz="2400" dirty="0" err="1" smtClean="0"/>
              <a:t>гравця</a:t>
            </a:r>
            <a:r>
              <a:rPr lang="ru-RU" sz="2400" dirty="0" smtClean="0"/>
              <a:t>, то вони </a:t>
            </a:r>
            <a:r>
              <a:rPr lang="ru-RU" sz="2400" dirty="0" err="1" smtClean="0"/>
              <a:t>міняються</a:t>
            </a:r>
            <a:r>
              <a:rPr lang="ru-RU" sz="2400" dirty="0" smtClean="0"/>
              <a:t> ролями.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446</Words>
  <Application>Microsoft Office PowerPoint</Application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556</dc:creator>
  <cp:lastModifiedBy>Admin</cp:lastModifiedBy>
  <cp:revision>2</cp:revision>
  <dcterms:created xsi:type="dcterms:W3CDTF">2019-09-07T13:59:34Z</dcterms:created>
  <dcterms:modified xsi:type="dcterms:W3CDTF">2020-05-01T16:42:36Z</dcterms:modified>
</cp:coreProperties>
</file>