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0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50AC35-E3E9-45AD-8B7F-0A4C19D455BB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C2ADE-F498-43F8-ABFC-AB331BB5DF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hyperlink" Target="https://www.google.com.ua/url?sa=i&amp;url=https%3A%2F%2Fwww.objectiv.tv%2Fimportant%2F2020%2F03%2F18%2Fyak-povoditisya-pid-chas-karantinu-poradi-fahivtsiv%2F&amp;psig=AOvVaw0Gve5ONpwW1JEqKZnq8FrY&amp;ust=1584885435585000&amp;source=images&amp;cd=vfe&amp;ved=0CAkQjhxqFwoTCODut8Xcq-gCFQAAAAAdAAAAABA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32656"/>
            <a:ext cx="8424936" cy="619268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07904" y="1340768"/>
            <a:ext cx="4196983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dirty="0" smtClean="0">
                <a:latin typeface="Monotype Corsiva" pitchFamily="66" charset="0"/>
                <a:hlinkClick r:id="rId4"/>
              </a:rPr>
              <a:t>Як </a:t>
            </a:r>
            <a:r>
              <a:rPr lang="ru-RU" sz="5400" b="1" dirty="0" err="1" smtClean="0">
                <a:latin typeface="Monotype Corsiva" pitchFamily="66" charset="0"/>
                <a:hlinkClick r:id="rId4"/>
              </a:rPr>
              <a:t>поводитися</a:t>
            </a:r>
            <a:r>
              <a:rPr lang="ru-RU" sz="5400" b="1" dirty="0" smtClean="0">
                <a:latin typeface="Monotype Corsiva" pitchFamily="66" charset="0"/>
                <a:hlinkClick r:id="rId4"/>
              </a:rPr>
              <a:t> </a:t>
            </a:r>
            <a:endParaRPr lang="ru-RU" sz="5400" b="1" dirty="0" smtClean="0">
              <a:latin typeface="Monotype Corsiva" pitchFamily="66" charset="0"/>
              <a:hlinkClick r:id="rId4"/>
            </a:endParaRPr>
          </a:p>
          <a:p>
            <a:pPr algn="ctr"/>
            <a:r>
              <a:rPr lang="ru-RU" sz="5400" b="1" dirty="0" err="1" smtClean="0">
                <a:latin typeface="Monotype Corsiva" pitchFamily="66" charset="0"/>
                <a:hlinkClick r:id="rId4"/>
              </a:rPr>
              <a:t>під</a:t>
            </a:r>
            <a:r>
              <a:rPr lang="ru-RU" sz="5400" b="1" dirty="0" smtClean="0">
                <a:latin typeface="Monotype Corsiva" pitchFamily="66" charset="0"/>
                <a:hlinkClick r:id="rId4"/>
              </a:rPr>
              <a:t> час</a:t>
            </a:r>
          </a:p>
          <a:p>
            <a:pPr algn="ctr"/>
            <a:r>
              <a:rPr lang="ru-RU" sz="5400" b="1" dirty="0" smtClean="0">
                <a:latin typeface="Monotype Corsiva" pitchFamily="66" charset="0"/>
                <a:hlinkClick r:id="rId4"/>
              </a:rPr>
              <a:t> </a:t>
            </a:r>
            <a:r>
              <a:rPr lang="ru-RU" sz="5400" b="1" dirty="0" smtClean="0">
                <a:latin typeface="Monotype Corsiva" pitchFamily="66" charset="0"/>
                <a:hlinkClick r:id="rId4"/>
              </a:rPr>
              <a:t>карантину</a:t>
            </a:r>
            <a:endParaRPr lang="ru-RU" sz="5400" b="1" dirty="0">
              <a:latin typeface="Monotype Corsiva" pitchFamily="66" charset="0"/>
            </a:endParaRPr>
          </a:p>
        </p:txBody>
      </p:sp>
      <p:pic>
        <p:nvPicPr>
          <p:cNvPr id="1030" name="Picture 6" descr="Картинки по запросу &quot;поради під час карантину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4653136"/>
            <a:ext cx="324036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6" name="Picture 6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04664"/>
            <a:ext cx="3474575" cy="278092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95936" y="476672"/>
            <a:ext cx="460851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Карантин - не </a:t>
            </a:r>
            <a:r>
              <a:rPr lang="ru-RU" sz="3200" b="1" dirty="0" err="1" smtClean="0"/>
              <a:t>канікули</a:t>
            </a:r>
            <a:r>
              <a:rPr lang="ru-RU" sz="3200" b="1" dirty="0" smtClean="0"/>
              <a:t>. </a:t>
            </a:r>
            <a:r>
              <a:rPr lang="ru-RU" sz="3200" b="1" dirty="0" err="1" smtClean="0"/>
              <a:t>Це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навчальний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робочий</a:t>
            </a:r>
            <a:r>
              <a:rPr lang="ru-RU" sz="3200" b="1" dirty="0" smtClean="0"/>
              <a:t> режим, </a:t>
            </a:r>
            <a:r>
              <a:rPr lang="ru-RU" sz="3200" b="1" dirty="0" err="1" smtClean="0"/>
              <a:t>але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віддалено</a:t>
            </a:r>
            <a:r>
              <a:rPr lang="ru-RU" sz="3200" b="1" dirty="0" smtClean="0"/>
              <a:t>. Тому </a:t>
            </a:r>
            <a:r>
              <a:rPr lang="ru-RU" sz="3200" b="1" dirty="0" err="1" smtClean="0"/>
              <a:t>завдання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потрібно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виконувати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обов'язково</a:t>
            </a:r>
            <a:r>
              <a:rPr lang="ru-RU" sz="3200" b="1" dirty="0" smtClean="0"/>
              <a:t>, а не за </a:t>
            </a:r>
            <a:r>
              <a:rPr lang="ru-RU" sz="3200" b="1" dirty="0" err="1" smtClean="0"/>
              <a:t>бажанням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  <p:pic>
        <p:nvPicPr>
          <p:cNvPr id="25608" name="Picture 8" descr="Картинки по запросу &quot;дистанційне навчання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573016"/>
            <a:ext cx="7416824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3836106"/>
            <a:ext cx="3059832" cy="302189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403648" y="332656"/>
            <a:ext cx="6120680" cy="156966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Не </a:t>
            </a:r>
            <a:r>
              <a:rPr lang="ru-RU" sz="2400" dirty="0" err="1" smtClean="0"/>
              <a:t>можна</a:t>
            </a:r>
            <a:r>
              <a:rPr lang="ru-RU" sz="2400" dirty="0" smtClean="0"/>
              <a:t> </a:t>
            </a:r>
            <a:r>
              <a:rPr lang="ru-RU" sz="2400" dirty="0" err="1" smtClean="0"/>
              <a:t>перебувати</a:t>
            </a:r>
            <a:r>
              <a:rPr lang="ru-RU" sz="2400" dirty="0" smtClean="0"/>
              <a:t> у </a:t>
            </a:r>
            <a:r>
              <a:rPr lang="ru-RU" sz="2400" dirty="0" err="1" smtClean="0"/>
              <a:t>місцях</a:t>
            </a:r>
            <a:r>
              <a:rPr lang="ru-RU" sz="2400" dirty="0" smtClean="0"/>
              <a:t> великого </a:t>
            </a:r>
            <a:r>
              <a:rPr lang="ru-RU" sz="2400" dirty="0" err="1" smtClean="0"/>
              <a:t>скупчення</a:t>
            </a:r>
            <a:r>
              <a:rPr lang="ru-RU" sz="2400" dirty="0" smtClean="0"/>
              <a:t> людей, </a:t>
            </a:r>
            <a:r>
              <a:rPr lang="ru-RU" sz="2400" dirty="0" err="1" smtClean="0"/>
              <a:t>зокрема</a:t>
            </a:r>
            <a:r>
              <a:rPr lang="ru-RU" sz="2400" dirty="0" smtClean="0"/>
              <a:t> у </a:t>
            </a:r>
            <a:r>
              <a:rPr lang="ru-RU" sz="2400" dirty="0" err="1" smtClean="0"/>
              <a:t>громадських</a:t>
            </a:r>
            <a:r>
              <a:rPr lang="ru-RU" sz="2400" dirty="0" smtClean="0"/>
              <a:t> </a:t>
            </a:r>
            <a:r>
              <a:rPr lang="ru-RU" sz="2400" dirty="0" err="1" smtClean="0"/>
              <a:t>місцях</a:t>
            </a:r>
            <a:r>
              <a:rPr lang="ru-RU" sz="2400" dirty="0" smtClean="0"/>
              <a:t>, на </a:t>
            </a:r>
            <a:r>
              <a:rPr lang="ru-RU" sz="2400" dirty="0" err="1" smtClean="0"/>
              <a:t>спортивних</a:t>
            </a:r>
            <a:r>
              <a:rPr lang="ru-RU" sz="2400" dirty="0" smtClean="0"/>
              <a:t> та </a:t>
            </a:r>
            <a:r>
              <a:rPr lang="ru-RU" sz="2400" dirty="0" err="1" smtClean="0"/>
              <a:t>ігрових</a:t>
            </a:r>
            <a:r>
              <a:rPr lang="ru-RU" sz="2400" dirty="0" smtClean="0"/>
              <a:t> </a:t>
            </a:r>
            <a:r>
              <a:rPr lang="ru-RU" sz="2400" dirty="0" err="1" smtClean="0"/>
              <a:t>майданчиках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204864"/>
            <a:ext cx="4572000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400" b="1" dirty="0" err="1" smtClean="0">
                <a:solidFill>
                  <a:srgbClr val="7030A0"/>
                </a:solidFill>
              </a:rPr>
              <a:t>Дотримуватися</a:t>
            </a:r>
            <a:r>
              <a:rPr lang="ru-RU" sz="2400" b="1" dirty="0" smtClean="0">
                <a:solidFill>
                  <a:srgbClr val="7030A0"/>
                </a:solidFill>
              </a:rPr>
              <a:t> правил </a:t>
            </a:r>
            <a:r>
              <a:rPr lang="ru-RU" sz="2400" b="1" dirty="0" err="1" smtClean="0">
                <a:solidFill>
                  <a:srgbClr val="7030A0"/>
                </a:solidFill>
              </a:rPr>
              <a:t>особистої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гігієни</a:t>
            </a:r>
            <a:r>
              <a:rPr lang="ru-RU" sz="2400" b="1" dirty="0" smtClean="0">
                <a:solidFill>
                  <a:srgbClr val="7030A0"/>
                </a:solidFill>
              </a:rPr>
              <a:t>, </a:t>
            </a:r>
            <a:r>
              <a:rPr lang="ru-RU" sz="2400" b="1" dirty="0" err="1" smtClean="0">
                <a:solidFill>
                  <a:srgbClr val="7030A0"/>
                </a:solidFill>
              </a:rPr>
              <a:t>мити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smtClean="0">
                <a:solidFill>
                  <a:srgbClr val="7030A0"/>
                </a:solidFill>
              </a:rPr>
              <a:t>руки </a:t>
            </a:r>
            <a:r>
              <a:rPr lang="ru-RU" sz="2400" b="1" dirty="0" err="1" smtClean="0">
                <a:solidFill>
                  <a:srgbClr val="7030A0"/>
                </a:solidFill>
              </a:rPr>
              <a:t>після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відвідування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вулиці</a:t>
            </a:r>
            <a:r>
              <a:rPr lang="ru-RU" sz="2400" b="1" dirty="0" smtClean="0">
                <a:solidFill>
                  <a:srgbClr val="7030A0"/>
                </a:solidFill>
              </a:rPr>
              <a:t>, туалету, перед </a:t>
            </a:r>
            <a:r>
              <a:rPr lang="ru-RU" sz="2400" b="1" dirty="0" err="1" smtClean="0">
                <a:solidFill>
                  <a:srgbClr val="7030A0"/>
                </a:solidFill>
              </a:rPr>
              <a:t>вживанням</a:t>
            </a:r>
            <a:r>
              <a:rPr lang="ru-RU" sz="2400" b="1" dirty="0" smtClean="0">
                <a:solidFill>
                  <a:srgbClr val="7030A0"/>
                </a:solidFill>
              </a:rPr>
              <a:t> </a:t>
            </a:r>
            <a:r>
              <a:rPr lang="ru-RU" sz="2400" b="1" dirty="0" err="1" smtClean="0">
                <a:solidFill>
                  <a:srgbClr val="7030A0"/>
                </a:solidFill>
              </a:rPr>
              <a:t>їжі</a:t>
            </a:r>
            <a:r>
              <a:rPr lang="ru-RU" sz="2400" b="1" dirty="0" smtClean="0">
                <a:solidFill>
                  <a:srgbClr val="7030A0"/>
                </a:solidFill>
              </a:rPr>
              <a:t>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2204864"/>
            <a:ext cx="406794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C00000"/>
                </a:solidFill>
              </a:rPr>
              <a:t>Важливо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err="1" smtClean="0">
                <a:solidFill>
                  <a:srgbClr val="C00000"/>
                </a:solidFill>
              </a:rPr>
              <a:t>дотримання</a:t>
            </a:r>
            <a:r>
              <a:rPr lang="ru-RU" sz="2400" b="1" dirty="0" smtClean="0">
                <a:solidFill>
                  <a:srgbClr val="C00000"/>
                </a:solidFill>
              </a:rPr>
              <a:t> правила </a:t>
            </a:r>
            <a:r>
              <a:rPr lang="ru-RU" sz="2400" b="1" dirty="0" err="1" smtClean="0">
                <a:solidFill>
                  <a:srgbClr val="C00000"/>
                </a:solidFill>
              </a:rPr>
              <a:t>захисту</a:t>
            </a:r>
            <a:r>
              <a:rPr lang="ru-RU" sz="2400" b="1" dirty="0" smtClean="0">
                <a:solidFill>
                  <a:srgbClr val="C00000"/>
                </a:solidFill>
              </a:rPr>
              <a:t> очей, носа </a:t>
            </a:r>
            <a:r>
              <a:rPr lang="ru-RU" sz="2400" b="1" dirty="0" err="1" smtClean="0">
                <a:solidFill>
                  <a:srgbClr val="C00000"/>
                </a:solidFill>
              </a:rPr>
              <a:t>або</a:t>
            </a:r>
            <a:r>
              <a:rPr lang="ru-RU" sz="2400" b="1" dirty="0" smtClean="0">
                <a:solidFill>
                  <a:srgbClr val="C00000"/>
                </a:solidFill>
              </a:rPr>
              <a:t> рота </a:t>
            </a:r>
            <a:r>
              <a:rPr lang="ru-RU" sz="2400" b="1" dirty="0" err="1" smtClean="0">
                <a:solidFill>
                  <a:srgbClr val="C00000"/>
                </a:solidFill>
              </a:rPr>
              <a:t>від</a:t>
            </a:r>
            <a:r>
              <a:rPr lang="ru-RU" sz="2400" b="1" dirty="0" smtClean="0">
                <a:solidFill>
                  <a:srgbClr val="C00000"/>
                </a:solidFill>
              </a:rPr>
              <a:t> контакту </a:t>
            </a:r>
            <a:r>
              <a:rPr lang="ru-RU" sz="2400" b="1" dirty="0" err="1" smtClean="0">
                <a:solidFill>
                  <a:srgbClr val="C00000"/>
                </a:solidFill>
              </a:rPr>
              <a:t>з</a:t>
            </a:r>
            <a:r>
              <a:rPr lang="ru-RU" sz="2400" b="1" dirty="0" smtClean="0">
                <a:solidFill>
                  <a:srgbClr val="C00000"/>
                </a:solidFill>
              </a:rPr>
              <a:t> ними </a:t>
            </a:r>
            <a:r>
              <a:rPr lang="ru-RU" sz="2400" b="1" dirty="0" err="1" smtClean="0">
                <a:solidFill>
                  <a:srgbClr val="C00000"/>
                </a:solidFill>
              </a:rPr>
              <a:t>немитих</a:t>
            </a:r>
            <a:r>
              <a:rPr lang="ru-RU" sz="2400" b="1" dirty="0" smtClean="0">
                <a:solidFill>
                  <a:srgbClr val="C0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рук.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933056"/>
            <a:ext cx="3960440" cy="83099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>
                <a:solidFill>
                  <a:srgbClr val="00B050"/>
                </a:solidFill>
              </a:rPr>
              <a:t>Обмежити</a:t>
            </a:r>
            <a:r>
              <a:rPr lang="ru-RU" sz="2400" b="1" dirty="0" smtClean="0">
                <a:solidFill>
                  <a:srgbClr val="00B050"/>
                </a:solidFill>
              </a:rPr>
              <a:t>  </a:t>
            </a:r>
            <a:r>
              <a:rPr lang="ru-RU" sz="2400" b="1" dirty="0" err="1" smtClean="0">
                <a:solidFill>
                  <a:srgbClr val="00B050"/>
                </a:solidFill>
              </a:rPr>
              <a:t>пересування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</a:p>
          <a:p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err="1" smtClean="0">
                <a:solidFill>
                  <a:srgbClr val="00B050"/>
                </a:solidFill>
              </a:rPr>
              <a:t>громадським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>
                <a:solidFill>
                  <a:srgbClr val="00B050"/>
                </a:solidFill>
              </a:rPr>
              <a:t>транспортом.</a:t>
            </a:r>
            <a:endParaRPr lang="ru-RU" sz="24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"/>
            <a:ext cx="6804248" cy="224676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Відволіктись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</a:t>
            </a:r>
            <a:r>
              <a:rPr lang="ru-RU" sz="2800" b="1" dirty="0" smtClean="0">
                <a:solidFill>
                  <a:srgbClr val="7030A0"/>
                </a:solidFill>
              </a:rPr>
              <a:t> телефону – не легка справа, </a:t>
            </a:r>
            <a:r>
              <a:rPr lang="ru-RU" sz="2800" b="1" dirty="0" err="1" smtClean="0">
                <a:solidFill>
                  <a:srgbClr val="7030A0"/>
                </a:solidFill>
              </a:rPr>
              <a:t>але</a:t>
            </a:r>
            <a:r>
              <a:rPr lang="ru-RU" sz="2800" b="1" dirty="0" smtClean="0">
                <a:solidFill>
                  <a:srgbClr val="7030A0"/>
                </a:solidFill>
              </a:rPr>
              <a:t> реальна. </a:t>
            </a:r>
            <a:r>
              <a:rPr lang="ru-RU" sz="2800" b="1" dirty="0" err="1" smtClean="0">
                <a:solidFill>
                  <a:srgbClr val="7030A0"/>
                </a:solidFill>
              </a:rPr>
              <a:t>Знайди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цікаві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альтернативні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ігри</a:t>
            </a:r>
            <a:r>
              <a:rPr lang="ru-RU" sz="2800" b="1" dirty="0" smtClean="0">
                <a:solidFill>
                  <a:srgbClr val="7030A0"/>
                </a:solidFill>
              </a:rPr>
              <a:t>, вони </a:t>
            </a:r>
            <a:r>
              <a:rPr lang="ru-RU" sz="2800" b="1" dirty="0" err="1" smtClean="0">
                <a:solidFill>
                  <a:srgbClr val="7030A0"/>
                </a:solidFill>
              </a:rPr>
              <a:t>неодмінно</a:t>
            </a:r>
            <a:r>
              <a:rPr lang="ru-RU" sz="2800" b="1" dirty="0" smtClean="0">
                <a:solidFill>
                  <a:srgbClr val="7030A0"/>
                </a:solidFill>
              </a:rPr>
              <a:t>  </a:t>
            </a:r>
            <a:r>
              <a:rPr lang="ru-RU" sz="2800" b="1" dirty="0" err="1" smtClean="0">
                <a:solidFill>
                  <a:srgbClr val="7030A0"/>
                </a:solidFill>
              </a:rPr>
              <a:t>допоможуть</a:t>
            </a:r>
            <a:r>
              <a:rPr lang="ru-RU" sz="2800" b="1" dirty="0" smtClean="0">
                <a:solidFill>
                  <a:srgbClr val="7030A0"/>
                </a:solidFill>
              </a:rPr>
              <a:t> провести час </a:t>
            </a:r>
            <a:r>
              <a:rPr lang="ru-RU" sz="2800" b="1" dirty="0" err="1" smtClean="0">
                <a:solidFill>
                  <a:srgbClr val="7030A0"/>
                </a:solidFill>
              </a:rPr>
              <a:t>корисніше</a:t>
            </a:r>
            <a:r>
              <a:rPr lang="ru-RU" sz="2800" b="1" dirty="0" smtClean="0">
                <a:solidFill>
                  <a:srgbClr val="7030A0"/>
                </a:solidFill>
              </a:rPr>
              <a:t>, </a:t>
            </a:r>
            <a:r>
              <a:rPr lang="ru-RU" sz="2800" b="1" dirty="0" err="1" smtClean="0">
                <a:solidFill>
                  <a:srgbClr val="7030A0"/>
                </a:solidFill>
              </a:rPr>
              <a:t>ніж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сидіти</a:t>
            </a:r>
            <a:r>
              <a:rPr lang="ru-RU" sz="2800" b="1" dirty="0" smtClean="0">
                <a:solidFill>
                  <a:srgbClr val="7030A0"/>
                </a:solidFill>
              </a:rPr>
              <a:t> в </a:t>
            </a:r>
            <a:r>
              <a:rPr lang="ru-RU" sz="2800" b="1" dirty="0" err="1" smtClean="0">
                <a:solidFill>
                  <a:srgbClr val="7030A0"/>
                </a:solidFill>
              </a:rPr>
              <a:t>гаджеті</a:t>
            </a:r>
            <a:r>
              <a:rPr lang="ru-RU" sz="2800" b="1" dirty="0" smtClean="0">
                <a:solidFill>
                  <a:srgbClr val="7030A0"/>
                </a:solidFill>
              </a:rPr>
              <a:t>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4" descr="Картинки по запросу &quot;настінні ігри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2276872"/>
          </a:xfrm>
          <a:prstGeom prst="rect">
            <a:avLst/>
          </a:prstGeom>
          <a:noFill/>
        </p:spPr>
      </p:pic>
      <p:pic>
        <p:nvPicPr>
          <p:cNvPr id="27652" name="Picture 4" descr="Картинки по запросу &quot;настінні ігри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2492896"/>
            <a:ext cx="2448719" cy="1727353"/>
          </a:xfrm>
          <a:prstGeom prst="rect">
            <a:avLst/>
          </a:prstGeom>
          <a:noFill/>
        </p:spPr>
      </p:pic>
      <p:pic>
        <p:nvPicPr>
          <p:cNvPr id="27654" name="Picture 6" descr="Картинки по запросу &quot;настільні ігри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2636912"/>
            <a:ext cx="2279998" cy="1516799"/>
          </a:xfrm>
          <a:prstGeom prst="rect">
            <a:avLst/>
          </a:prstGeom>
          <a:noFill/>
        </p:spPr>
      </p:pic>
      <p:pic>
        <p:nvPicPr>
          <p:cNvPr id="27656" name="Picture 8" descr="Картинки по запросу &quot;настільні ігри&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11760" y="4509120"/>
            <a:ext cx="2664296" cy="1539231"/>
          </a:xfrm>
          <a:prstGeom prst="rect">
            <a:avLst/>
          </a:prstGeom>
          <a:noFill/>
        </p:spPr>
      </p:pic>
      <p:pic>
        <p:nvPicPr>
          <p:cNvPr id="27658" name="Picture 10" descr="Картинки по запросу &quot;настільні ігри&quot;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64088" y="4437112"/>
            <a:ext cx="3576945" cy="1907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8676" name="Picture 4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3" cstate="print"/>
          <a:srcRect t="40070" b="11846"/>
          <a:stretch>
            <a:fillRect/>
          </a:stretch>
        </p:blipFill>
        <p:spPr bwMode="auto">
          <a:xfrm>
            <a:off x="1835696" y="5301208"/>
            <a:ext cx="7308304" cy="155679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195736" y="332656"/>
            <a:ext cx="6480720" cy="267765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err="1" smtClean="0"/>
              <a:t>Долучайтеся</a:t>
            </a:r>
            <a:r>
              <a:rPr lang="ru-RU" sz="2800" dirty="0" smtClean="0"/>
              <a:t> до </a:t>
            </a:r>
            <a:r>
              <a:rPr lang="ru-RU" sz="2800" dirty="0" err="1" smtClean="0"/>
              <a:t>домашньої</a:t>
            </a:r>
            <a:r>
              <a:rPr lang="ru-RU" sz="2800" dirty="0" smtClean="0"/>
              <a:t> </a:t>
            </a:r>
            <a:r>
              <a:rPr lang="ru-RU" sz="2800" dirty="0" err="1" smtClean="0"/>
              <a:t>роботи</a:t>
            </a:r>
            <a:r>
              <a:rPr lang="ru-RU" sz="2800" dirty="0" smtClean="0"/>
              <a:t> – </a:t>
            </a:r>
            <a:r>
              <a:rPr lang="ru-RU" sz="2800" dirty="0" err="1" smtClean="0"/>
              <a:t>це</a:t>
            </a:r>
            <a:r>
              <a:rPr lang="ru-RU" sz="2800" dirty="0" smtClean="0"/>
              <a:t> </a:t>
            </a:r>
            <a:r>
              <a:rPr lang="ru-RU" sz="2800" dirty="0" err="1" smtClean="0"/>
              <a:t>цікаво</a:t>
            </a:r>
            <a:r>
              <a:rPr lang="ru-RU" sz="2800" dirty="0" smtClean="0"/>
              <a:t>, а для </a:t>
            </a:r>
            <a:r>
              <a:rPr lang="ru-RU" sz="2800" dirty="0" err="1" smtClean="0"/>
              <a:t>батьків</a:t>
            </a:r>
            <a:r>
              <a:rPr lang="ru-RU" sz="2800" dirty="0" smtClean="0"/>
              <a:t> </a:t>
            </a:r>
            <a:r>
              <a:rPr lang="ru-RU" sz="2800" dirty="0" err="1" smtClean="0"/>
              <a:t>неабияка</a:t>
            </a:r>
            <a:r>
              <a:rPr lang="ru-RU" sz="2800" dirty="0" smtClean="0"/>
              <a:t> </a:t>
            </a:r>
            <a:r>
              <a:rPr lang="ru-RU" sz="2800" dirty="0" err="1" smtClean="0"/>
              <a:t>допомога</a:t>
            </a:r>
            <a:r>
              <a:rPr lang="ru-RU" sz="2800" dirty="0" smtClean="0"/>
              <a:t>.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разом </a:t>
            </a:r>
            <a:r>
              <a:rPr lang="ru-RU" sz="2800" dirty="0" err="1" smtClean="0"/>
              <a:t>помити</a:t>
            </a:r>
            <a:r>
              <a:rPr lang="ru-RU" sz="2800" dirty="0" smtClean="0"/>
              <a:t> посуд, </a:t>
            </a:r>
            <a:r>
              <a:rPr lang="ru-RU" sz="2800" dirty="0" err="1" smtClean="0"/>
              <a:t>приготувати</a:t>
            </a:r>
            <a:r>
              <a:rPr lang="ru-RU" sz="2800" dirty="0" smtClean="0"/>
              <a:t> </a:t>
            </a:r>
            <a:r>
              <a:rPr lang="ru-RU" sz="2800" dirty="0" err="1" smtClean="0"/>
              <a:t>смачну</a:t>
            </a:r>
            <a:r>
              <a:rPr lang="ru-RU" sz="2800" dirty="0" smtClean="0"/>
              <a:t> </a:t>
            </a:r>
            <a:r>
              <a:rPr lang="ru-RU" sz="2800" dirty="0" err="1" smtClean="0"/>
              <a:t>страву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полити</a:t>
            </a:r>
            <a:r>
              <a:rPr lang="ru-RU" sz="2800" dirty="0" smtClean="0"/>
              <a:t> </a:t>
            </a:r>
            <a:r>
              <a:rPr lang="ru-RU" sz="2800" dirty="0" err="1" smtClean="0"/>
              <a:t>вазони</a:t>
            </a:r>
            <a:r>
              <a:rPr lang="ru-RU" sz="2800" dirty="0" smtClean="0"/>
              <a:t>. А </a:t>
            </a:r>
            <a:r>
              <a:rPr lang="ru-RU" sz="2800" dirty="0" err="1" smtClean="0"/>
              <a:t>ще</a:t>
            </a:r>
            <a:r>
              <a:rPr lang="ru-RU" sz="2800" dirty="0" smtClean="0"/>
              <a:t> можете разом </a:t>
            </a:r>
            <a:r>
              <a:rPr lang="ru-RU" sz="2800" dirty="0" err="1" smtClean="0"/>
              <a:t>з</a:t>
            </a:r>
            <a:r>
              <a:rPr lang="ru-RU" sz="2800" dirty="0" smtClean="0"/>
              <a:t> </a:t>
            </a:r>
            <a:r>
              <a:rPr lang="ru-RU" sz="2800" dirty="0" smtClean="0"/>
              <a:t>батьками </a:t>
            </a:r>
            <a:r>
              <a:rPr lang="ru-RU" sz="2800" dirty="0" err="1" smtClean="0"/>
              <a:t>посадити</a:t>
            </a:r>
            <a:r>
              <a:rPr lang="ru-RU" sz="2800" dirty="0" smtClean="0"/>
              <a:t> </a:t>
            </a:r>
            <a:r>
              <a:rPr lang="ru-RU" sz="2800" dirty="0" err="1" smtClean="0"/>
              <a:t>якусь</a:t>
            </a:r>
            <a:r>
              <a:rPr lang="ru-RU" sz="2800" dirty="0" smtClean="0"/>
              <a:t> </a:t>
            </a:r>
            <a:r>
              <a:rPr lang="ru-RU" sz="2800" dirty="0" err="1" smtClean="0"/>
              <a:t>рослину</a:t>
            </a:r>
            <a:r>
              <a:rPr lang="ru-RU" sz="2800" dirty="0" smtClean="0"/>
              <a:t> в </a:t>
            </a:r>
            <a:r>
              <a:rPr lang="ru-RU" sz="2800" dirty="0" err="1" smtClean="0"/>
              <a:t>горщик</a:t>
            </a:r>
            <a:r>
              <a:rPr lang="ru-RU" sz="2800" dirty="0" smtClean="0"/>
              <a:t> та </a:t>
            </a:r>
            <a:r>
              <a:rPr lang="ru-RU" sz="2800" dirty="0" err="1" smtClean="0"/>
              <a:t>стежити</a:t>
            </a:r>
            <a:r>
              <a:rPr lang="ru-RU" sz="2800" dirty="0" smtClean="0"/>
              <a:t> за </a:t>
            </a:r>
            <a:r>
              <a:rPr lang="ru-RU" sz="2800" dirty="0" err="1" smtClean="0"/>
              <a:t>її</a:t>
            </a:r>
            <a:r>
              <a:rPr lang="ru-RU" sz="2800" dirty="0" smtClean="0"/>
              <a:t> ростом.</a:t>
            </a:r>
            <a:endParaRPr lang="ru-RU" sz="2800" dirty="0"/>
          </a:p>
        </p:txBody>
      </p:sp>
      <p:pic>
        <p:nvPicPr>
          <p:cNvPr id="28678" name="Picture 6" descr="Картинки по запросу &quot;допомога батькам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284984"/>
            <a:ext cx="3024336" cy="2205236"/>
          </a:xfrm>
          <a:prstGeom prst="rect">
            <a:avLst/>
          </a:prstGeom>
          <a:noFill/>
        </p:spPr>
      </p:pic>
      <p:pic>
        <p:nvPicPr>
          <p:cNvPr id="28680" name="Picture 8" descr="Картинки по запросу &quot;допомога батькам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501008"/>
            <a:ext cx="3076600" cy="1796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539552" y="764704"/>
            <a:ext cx="439248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Читайте </a:t>
            </a:r>
            <a:r>
              <a:rPr lang="ru-RU" sz="2800" b="1" dirty="0" err="1" smtClean="0"/>
              <a:t>цікаві</a:t>
            </a:r>
            <a:r>
              <a:rPr lang="ru-RU" sz="2800" b="1" dirty="0" smtClean="0"/>
              <a:t> книжки! </a:t>
            </a:r>
            <a:r>
              <a:rPr lang="ru-RU" sz="2800" b="1" dirty="0" err="1" smtClean="0"/>
              <a:t>Будь-яка</a:t>
            </a:r>
            <a:r>
              <a:rPr lang="ru-RU" sz="2800" b="1" dirty="0" smtClean="0"/>
              <a:t> </a:t>
            </a:r>
            <a:r>
              <a:rPr lang="ru-RU" sz="2800" b="1" dirty="0" smtClean="0"/>
              <a:t>книга, по </a:t>
            </a:r>
            <a:r>
              <a:rPr lang="ru-RU" sz="2800" b="1" dirty="0" err="1" smtClean="0"/>
              <a:t>суті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новим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віконцем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світ</a:t>
            </a:r>
            <a:r>
              <a:rPr lang="ru-RU" sz="2800" b="1" dirty="0" smtClean="0"/>
              <a:t>. Вона </a:t>
            </a:r>
            <a:r>
              <a:rPr lang="ru-RU" sz="2800" b="1" dirty="0" err="1" smtClean="0"/>
              <a:t>допомагає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його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пізнати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дізнатися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можливо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з</a:t>
            </a:r>
            <a:r>
              <a:rPr lang="ru-RU" sz="2800" b="1" dirty="0" smtClean="0"/>
              <a:t> абсолютно </a:t>
            </a:r>
            <a:r>
              <a:rPr lang="ru-RU" sz="2800" b="1" dirty="0" err="1" smtClean="0"/>
              <a:t>іншого</a:t>
            </a:r>
            <a:r>
              <a:rPr lang="ru-RU" sz="2800" b="1" dirty="0" smtClean="0"/>
              <a:t>  для вас боку</a:t>
            </a:r>
            <a:r>
              <a:rPr lang="ru-RU" sz="2800" b="1" dirty="0" smtClean="0"/>
              <a:t>.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Від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читання</a:t>
            </a:r>
            <a:r>
              <a:rPr lang="ru-RU" sz="2800" b="1" dirty="0" smtClean="0"/>
              <a:t> книг </a:t>
            </a:r>
            <a:r>
              <a:rPr lang="ru-RU" sz="2800" b="1" dirty="0" err="1" smtClean="0"/>
              <a:t>лише</a:t>
            </a:r>
            <a:r>
              <a:rPr lang="ru-RU" sz="2800" b="1" dirty="0" smtClean="0"/>
              <a:t> одна </a:t>
            </a:r>
            <a:r>
              <a:rPr lang="ru-RU" sz="2800" b="1" dirty="0" err="1" smtClean="0"/>
              <a:t>користь</a:t>
            </a:r>
            <a:r>
              <a:rPr lang="ru-RU" sz="2800" b="1" dirty="0" smtClean="0"/>
              <a:t>. Читайте, </a:t>
            </a:r>
            <a:r>
              <a:rPr lang="ru-RU" sz="2800" b="1" dirty="0" err="1" smtClean="0"/>
              <a:t>розвивайтеся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мрійте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подорожуйте</a:t>
            </a:r>
            <a:r>
              <a:rPr lang="ru-RU" sz="2800" b="1" dirty="0" smtClean="0"/>
              <a:t>. А книги </a:t>
            </a:r>
            <a:r>
              <a:rPr lang="ru-RU" sz="2800" b="1" dirty="0" err="1" smtClean="0"/>
              <a:t>допоможуть</a:t>
            </a:r>
            <a:r>
              <a:rPr lang="ru-RU" sz="2800" b="1" dirty="0" smtClean="0"/>
              <a:t> вам в </a:t>
            </a:r>
            <a:r>
              <a:rPr lang="ru-RU" sz="2800" b="1" dirty="0" err="1" smtClean="0"/>
              <a:t>цьому</a:t>
            </a:r>
            <a:r>
              <a:rPr lang="ru-RU" sz="2800" b="1" dirty="0" smtClean="0"/>
              <a:t>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37890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9512" y="3933056"/>
            <a:ext cx="896448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Купіть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гарний</a:t>
            </a:r>
            <a:r>
              <a:rPr lang="ru-RU" sz="2800" b="1" dirty="0" smtClean="0"/>
              <a:t> </a:t>
            </a:r>
            <a:r>
              <a:rPr lang="ru-RU" sz="2800" b="1" dirty="0" smtClean="0"/>
              <a:t>блокнот, </a:t>
            </a:r>
            <a:r>
              <a:rPr lang="ru-RU" sz="2800" b="1" dirty="0" err="1" smtClean="0"/>
              <a:t>який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застібається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замочок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закривається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на</a:t>
            </a:r>
            <a:r>
              <a:rPr lang="ru-RU" sz="2800" b="1" dirty="0" smtClean="0"/>
              <a:t> ключик. </a:t>
            </a:r>
            <a:r>
              <a:rPr lang="ru-RU" sz="2800" b="1" dirty="0" err="1" smtClean="0"/>
              <a:t>Їх</a:t>
            </a:r>
            <a:r>
              <a:rPr lang="ru-RU" sz="2800" b="1" dirty="0" smtClean="0"/>
              <a:t> у </a:t>
            </a:r>
            <a:r>
              <a:rPr lang="ru-RU" sz="2800" b="1" dirty="0" err="1" smtClean="0"/>
              <a:t>продажі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безліч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варіантів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Почніть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щоденно</a:t>
            </a:r>
            <a:r>
              <a:rPr lang="ru-RU" sz="2800" b="1" dirty="0" smtClean="0"/>
              <a:t> </a:t>
            </a:r>
            <a:r>
              <a:rPr lang="ru-RU" sz="2800" b="1" dirty="0" smtClean="0"/>
              <a:t>вести блокнот, </a:t>
            </a:r>
            <a:r>
              <a:rPr lang="ru-RU" sz="2800" b="1" dirty="0" err="1" smtClean="0"/>
              <a:t>записувати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туди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свої</a:t>
            </a:r>
            <a:r>
              <a:rPr lang="ru-RU" sz="2800" b="1" dirty="0" smtClean="0"/>
              <a:t> думки та </a:t>
            </a:r>
            <a:r>
              <a:rPr lang="ru-RU" sz="2800" b="1" dirty="0" err="1" smtClean="0"/>
              <a:t>описувати</a:t>
            </a:r>
            <a:r>
              <a:rPr lang="ru-RU" sz="2800" b="1" dirty="0" smtClean="0"/>
              <a:t>, як минув день. </a:t>
            </a:r>
            <a:r>
              <a:rPr lang="ru-RU" sz="2800" b="1" dirty="0" err="1" smtClean="0"/>
              <a:t>Це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допоможе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розвивати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пам’ять</a:t>
            </a:r>
            <a:r>
              <a:rPr lang="ru-RU" sz="2800" b="1" dirty="0" smtClean="0"/>
              <a:t> </a:t>
            </a:r>
            <a:r>
              <a:rPr lang="ru-RU" sz="2800" b="1" dirty="0" smtClean="0"/>
              <a:t>та </a:t>
            </a:r>
            <a:r>
              <a:rPr lang="ru-RU" sz="2800" b="1" dirty="0" err="1" smtClean="0"/>
              <a:t>розвине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здатність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чітко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висловлюватися</a:t>
            </a:r>
            <a:r>
              <a:rPr lang="ru-RU" sz="2800" b="1" dirty="0" smtClean="0"/>
              <a:t>. 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Картинки по запросу &quot;рамки для презентацій медичні&quot;"/>
          <p:cNvPicPr>
            <a:picLocks noChangeAspect="1" noChangeArrowheads="1"/>
          </p:cNvPicPr>
          <p:nvPr/>
        </p:nvPicPr>
        <p:blipFill>
          <a:blip r:embed="rId2" cstate="print"/>
          <a:srcRect b="2610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3816424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Під</a:t>
            </a:r>
            <a:r>
              <a:rPr lang="ru-RU" sz="2800" b="1" dirty="0" smtClean="0"/>
              <a:t> час карантину, коли </a:t>
            </a:r>
            <a:r>
              <a:rPr lang="ru-RU" sz="2800" b="1" dirty="0" err="1" smtClean="0"/>
              <a:t>є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загроза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епідемії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дітям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обов’язково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потрібно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гуляти</a:t>
            </a:r>
            <a:r>
              <a:rPr lang="ru-RU" sz="2800" b="1" dirty="0" smtClean="0"/>
              <a:t> на </a:t>
            </a:r>
            <a:r>
              <a:rPr lang="ru-RU" sz="2800" b="1" dirty="0" err="1" smtClean="0"/>
              <a:t>вулиці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свіжому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повітрі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аби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зміцнювати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імунітет</a:t>
            </a:r>
            <a:r>
              <a:rPr lang="ru-RU" sz="2800" b="1" dirty="0" smtClean="0"/>
              <a:t>.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вимушених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канікул</a:t>
            </a:r>
            <a:r>
              <a:rPr lang="ru-RU" sz="2800" b="1" dirty="0" smtClean="0"/>
              <a:t> батькам треба </a:t>
            </a:r>
            <a:r>
              <a:rPr lang="ru-RU" sz="2800" b="1" dirty="0" err="1" smtClean="0"/>
              <a:t>слідкувати</a:t>
            </a:r>
            <a:r>
              <a:rPr lang="ru-RU" sz="2800" b="1" dirty="0" smtClean="0"/>
              <a:t> за </a:t>
            </a:r>
            <a:r>
              <a:rPr lang="ru-RU" sz="2800" b="1" dirty="0" err="1" smtClean="0"/>
              <a:t>тим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щоби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дитина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зберігала</a:t>
            </a:r>
            <a:r>
              <a:rPr lang="ru-RU" sz="2800" b="1" dirty="0" smtClean="0"/>
              <a:t> режим дня, як </a:t>
            </a:r>
            <a:r>
              <a:rPr lang="ru-RU" sz="2800" b="1" dirty="0" err="1" smtClean="0"/>
              <a:t>під</a:t>
            </a:r>
            <a:r>
              <a:rPr lang="ru-RU" sz="2800" b="1" dirty="0" smtClean="0"/>
              <a:t> час </a:t>
            </a:r>
            <a:r>
              <a:rPr lang="ru-RU" sz="2800" b="1" dirty="0" err="1" smtClean="0"/>
              <a:t>навчання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инки по запросу &quot;будьте здорові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278</Words>
  <Application>Microsoft Office PowerPoint</Application>
  <PresentationFormat>Экран (4:3)</PresentationFormat>
  <Paragraphs>14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556</dc:creator>
  <cp:lastModifiedBy>556</cp:lastModifiedBy>
  <cp:revision>14</cp:revision>
  <dcterms:created xsi:type="dcterms:W3CDTF">2020-03-20T18:37:01Z</dcterms:created>
  <dcterms:modified xsi:type="dcterms:W3CDTF">2020-03-21T14:07:30Z</dcterms:modified>
</cp:coreProperties>
</file>