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28" r:id="rId3"/>
    <p:sldId id="829" r:id="rId4"/>
    <p:sldId id="830" r:id="rId5"/>
    <p:sldId id="831" r:id="rId6"/>
    <p:sldId id="643" r:id="rId7"/>
    <p:sldId id="304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2" clrIdx="0">
    <p:extLst>
      <p:ext uri="{19B8F6BF-5375-455C-9EA6-DF929625EA0E}">
        <p15:presenceInfo xmlns:p15="http://schemas.microsoft.com/office/powerpoint/2012/main" xmlns="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Розв’язування задач, які передбачають програмне опрацювання події. Практична робота 6</a:t>
            </a:r>
            <a:endParaRPr lang="uk-UA" sz="4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8C6247-6A4F-4860-A9F9-72F2263B8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computer, programmer, scientist icon">
            <a:extLst>
              <a:ext uri="{FF2B5EF4-FFF2-40B4-BE49-F238E27FC236}">
                <a16:creationId xmlns:a16="http://schemas.microsoft.com/office/drawing/2014/main" xmlns="" id="{992AC43D-F4B4-43CB-B513-C2F00359D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8280445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732" y="3644653"/>
            <a:ext cx="4943475" cy="2924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Встановлене на комп'ютері середовище </a:t>
            </a:r>
            <a:r>
              <a:rPr lang="en-US" sz="2800" b="1" i="1" kern="0" dirty="0">
                <a:solidFill>
                  <a:srgbClr val="FFFF00"/>
                </a:solidFill>
              </a:rPr>
              <a:t>Scratch 2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завантажувати з: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720C501-434D-4EB5-AF98-7A00C399EC37}"/>
              </a:ext>
            </a:extLst>
          </p:cNvPr>
          <p:cNvSpPr/>
          <p:nvPr/>
        </p:nvSpPr>
        <p:spPr>
          <a:xfrm>
            <a:off x="72008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Головного меню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98359BA6-EFF6-45D7-A4C1-82060A54FDC2}"/>
              </a:ext>
            </a:extLst>
          </p:cNvPr>
          <p:cNvSpPr/>
          <p:nvPr/>
        </p:nvSpPr>
        <p:spPr>
          <a:xfrm>
            <a:off x="6149820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значка на Робочому столі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2E345ADE-55C6-4A22-A091-480CEB976E00}"/>
              </a:ext>
            </a:extLst>
          </p:cNvPr>
          <p:cNvSpPr/>
          <p:nvPr/>
        </p:nvSpPr>
        <p:spPr>
          <a:xfrm>
            <a:off x="1635287" y="3694961"/>
            <a:ext cx="1669888" cy="5493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1425CE35-B79F-4343-B71A-5B28241117F9}"/>
              </a:ext>
            </a:extLst>
          </p:cNvPr>
          <p:cNvSpPr/>
          <p:nvPr/>
        </p:nvSpPr>
        <p:spPr>
          <a:xfrm>
            <a:off x="3219704" y="36456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50" name="Picture 2" descr="Результат пошуку зображень за запитом &quot;Scratch 2 icon&quot;">
            <a:extLst>
              <a:ext uri="{FF2B5EF4-FFF2-40B4-BE49-F238E27FC236}">
                <a16:creationId xmlns:a16="http://schemas.microsoft.com/office/drawing/2014/main" xmlns="" id="{AF99A2F1-D0F6-4072-8B63-DD63BD0A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906" y="3327958"/>
            <a:ext cx="3612159" cy="36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41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</a:t>
            </a:r>
            <a:r>
              <a:rPr lang="en-US" dirty="0"/>
              <a:t> Scratch 2</a:t>
            </a:r>
            <a:r>
              <a:rPr lang="uk-UA" dirty="0"/>
              <a:t>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EDB73D-0992-4200-AA27-095D3D9FB7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3276" y="1088479"/>
            <a:ext cx="8867606" cy="523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705AB0A-D90F-4A07-9B8E-3DF55BD17A1F}"/>
              </a:ext>
            </a:extLst>
          </p:cNvPr>
          <p:cNvSpPr/>
          <p:nvPr/>
        </p:nvSpPr>
        <p:spPr>
          <a:xfrm>
            <a:off x="1663276" y="1089473"/>
            <a:ext cx="8867606" cy="2772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7986B45E-3C50-4741-84EF-DEB3BB6FB8A3}"/>
              </a:ext>
            </a:extLst>
          </p:cNvPr>
          <p:cNvSpPr/>
          <p:nvPr/>
        </p:nvSpPr>
        <p:spPr>
          <a:xfrm>
            <a:off x="1663276" y="1879600"/>
            <a:ext cx="3823124" cy="29283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BAFC442F-C899-45F3-B693-56CA8C12A426}"/>
              </a:ext>
            </a:extLst>
          </p:cNvPr>
          <p:cNvSpPr/>
          <p:nvPr/>
        </p:nvSpPr>
        <p:spPr>
          <a:xfrm>
            <a:off x="9204960" y="1088479"/>
            <a:ext cx="1325922" cy="27820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55389C2-AC4A-45CE-8E2C-9AA024A7DDA6}"/>
              </a:ext>
            </a:extLst>
          </p:cNvPr>
          <p:cNvSpPr/>
          <p:nvPr/>
        </p:nvSpPr>
        <p:spPr>
          <a:xfrm>
            <a:off x="1663276" y="1366684"/>
            <a:ext cx="8867606" cy="2772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6BFF9B-049E-4761-B699-BC128A6A11EA}"/>
              </a:ext>
            </a:extLst>
          </p:cNvPr>
          <p:cNvSpPr txBox="1"/>
          <p:nvPr/>
        </p:nvSpPr>
        <p:spPr>
          <a:xfrm>
            <a:off x="2929002" y="1755632"/>
            <a:ext cx="1995571" cy="461665"/>
          </a:xfrm>
          <a:prstGeom prst="wedgeRectCallout">
            <a:avLst>
              <a:gd name="adj1" fmla="val -41662"/>
              <a:gd name="adj2" fmla="val -919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Меню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A15AD79E-475C-4E88-BC19-F5452B946AFC}"/>
              </a:ext>
            </a:extLst>
          </p:cNvPr>
          <p:cNvSpPr/>
          <p:nvPr/>
        </p:nvSpPr>
        <p:spPr>
          <a:xfrm>
            <a:off x="3165987" y="2884423"/>
            <a:ext cx="914400" cy="10717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9C84B9-3C1D-4504-B378-04D666FF9138}"/>
              </a:ext>
            </a:extLst>
          </p:cNvPr>
          <p:cNvSpPr txBox="1"/>
          <p:nvPr/>
        </p:nvSpPr>
        <p:spPr>
          <a:xfrm>
            <a:off x="2929002" y="2329034"/>
            <a:ext cx="2400082" cy="461665"/>
          </a:xfrm>
          <a:prstGeom prst="wedgeRectCallout">
            <a:avLst>
              <a:gd name="adj1" fmla="val -22817"/>
              <a:gd name="adj2" fmla="val 10188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Виконавець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03600CE-3B72-46D7-9128-60BC6C56024C}"/>
              </a:ext>
            </a:extLst>
          </p:cNvPr>
          <p:cNvSpPr txBox="1"/>
          <p:nvPr/>
        </p:nvSpPr>
        <p:spPr>
          <a:xfrm>
            <a:off x="108532" y="4898101"/>
            <a:ext cx="1995571" cy="461665"/>
          </a:xfrm>
          <a:prstGeom prst="wedgeRectCallout">
            <a:avLst>
              <a:gd name="adj1" fmla="val 53430"/>
              <a:gd name="adj2" fmla="val -2218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Сцена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28A842-3982-4DDB-95C8-B498E01A0FB8}"/>
              </a:ext>
            </a:extLst>
          </p:cNvPr>
          <p:cNvSpPr txBox="1"/>
          <p:nvPr/>
        </p:nvSpPr>
        <p:spPr>
          <a:xfrm>
            <a:off x="108532" y="2098540"/>
            <a:ext cx="1995571" cy="830997"/>
          </a:xfrm>
          <a:prstGeom prst="wedgeRectCallout">
            <a:avLst>
              <a:gd name="adj1" fmla="val 46162"/>
              <a:gd name="adj2" fmla="val -1414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заголовка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18976F0A-BBBF-49F0-9B13-91BCB0F9D5BF}"/>
              </a:ext>
            </a:extLst>
          </p:cNvPr>
          <p:cNvSpPr/>
          <p:nvPr/>
        </p:nvSpPr>
        <p:spPr>
          <a:xfrm>
            <a:off x="2290917" y="5118314"/>
            <a:ext cx="647917" cy="6728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148ADC-7ECF-4973-91A8-E6DE45E2CF89}"/>
              </a:ext>
            </a:extLst>
          </p:cNvPr>
          <p:cNvSpPr txBox="1"/>
          <p:nvPr/>
        </p:nvSpPr>
        <p:spPr>
          <a:xfrm>
            <a:off x="3310343" y="5244208"/>
            <a:ext cx="1937460" cy="830997"/>
          </a:xfrm>
          <a:prstGeom prst="wedgeRectCallout">
            <a:avLst>
              <a:gd name="adj1" fmla="val -76610"/>
              <a:gd name="adj2" fmla="val -235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Список об’єктів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7320802D-2F3E-49F3-BBFC-E32BF48E297E}"/>
              </a:ext>
            </a:extLst>
          </p:cNvPr>
          <p:cNvSpPr/>
          <p:nvPr/>
        </p:nvSpPr>
        <p:spPr>
          <a:xfrm>
            <a:off x="5543627" y="1879600"/>
            <a:ext cx="1595697" cy="9110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65CB49A7-6300-4B3D-B958-5D33DE01A4F3}"/>
              </a:ext>
            </a:extLst>
          </p:cNvPr>
          <p:cNvSpPr/>
          <p:nvPr/>
        </p:nvSpPr>
        <p:spPr>
          <a:xfrm>
            <a:off x="7196551" y="1879599"/>
            <a:ext cx="3089379" cy="44449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A1F43462-1255-49CD-B2F2-ED079CC7CF6C}"/>
              </a:ext>
            </a:extLst>
          </p:cNvPr>
          <p:cNvSpPr/>
          <p:nvPr/>
        </p:nvSpPr>
        <p:spPr>
          <a:xfrm>
            <a:off x="5543627" y="2797263"/>
            <a:ext cx="1595697" cy="35272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A21FBE-F14E-463B-978F-670A91920A6C}"/>
              </a:ext>
            </a:extLst>
          </p:cNvPr>
          <p:cNvSpPr txBox="1"/>
          <p:nvPr/>
        </p:nvSpPr>
        <p:spPr>
          <a:xfrm>
            <a:off x="8406895" y="5133888"/>
            <a:ext cx="3688564" cy="830997"/>
          </a:xfrm>
          <a:prstGeom prst="wedgeRectCallout">
            <a:avLst>
              <a:gd name="adj1" fmla="val -44462"/>
              <a:gd name="adj2" fmla="val -846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складання програми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9790E1-25B2-466A-AB94-6FCA3B59832D}"/>
              </a:ext>
            </a:extLst>
          </p:cNvPr>
          <p:cNvSpPr txBox="1"/>
          <p:nvPr/>
        </p:nvSpPr>
        <p:spPr>
          <a:xfrm>
            <a:off x="9881419" y="1759831"/>
            <a:ext cx="2214040" cy="1200329"/>
          </a:xfrm>
          <a:prstGeom prst="wedgeRectCallout">
            <a:avLst>
              <a:gd name="adj1" fmla="val -48618"/>
              <a:gd name="adj2" fmla="val -8901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управління вікном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FF573B6-5757-4973-A6A9-1ABA96FB009A}"/>
              </a:ext>
            </a:extLst>
          </p:cNvPr>
          <p:cNvSpPr txBox="1"/>
          <p:nvPr/>
        </p:nvSpPr>
        <p:spPr>
          <a:xfrm>
            <a:off x="7310330" y="2129163"/>
            <a:ext cx="2400082" cy="830997"/>
          </a:xfrm>
          <a:prstGeom prst="wedgeRectCallout">
            <a:avLst>
              <a:gd name="adj1" fmla="val -62964"/>
              <a:gd name="adj2" fmla="val -2471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Групи команд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9C4064-971D-4C3F-AB1B-72D1ECD3D140}"/>
              </a:ext>
            </a:extLst>
          </p:cNvPr>
          <p:cNvSpPr txBox="1"/>
          <p:nvPr/>
        </p:nvSpPr>
        <p:spPr>
          <a:xfrm>
            <a:off x="7310330" y="3046826"/>
            <a:ext cx="2400082" cy="1569660"/>
          </a:xfrm>
          <a:prstGeom prst="wedgeRectCallout">
            <a:avLst>
              <a:gd name="adj1" fmla="val -69519"/>
              <a:gd name="adj2" fmla="val -172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Контейнер команд виділеної групи</a:t>
            </a:r>
          </a:p>
        </p:txBody>
      </p:sp>
    </p:spTree>
    <p:extLst>
      <p:ext uri="{BB962C8B-B14F-4D97-AF65-F5344CB8AC3E}">
        <p14:creationId xmlns:p14="http://schemas.microsoft.com/office/powerpoint/2010/main" xmlns="" val="295433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0" grpId="0" animBg="1"/>
      <p:bldP spid="19" grpId="0" animBg="1"/>
      <p:bldP spid="20" grpId="0" animBg="1"/>
      <p:bldP spid="21" grpId="0" animBg="1"/>
      <p:bldP spid="25" grpId="0" animBg="1"/>
      <p:bldP spid="23" grpId="0" animBg="1"/>
      <p:bldP spid="26" grpId="0" animBg="1"/>
      <p:bldP spid="12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таке подія?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253788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Комп'ютерні події можуть відбуватись автоматично або за участі користувача. Події виникають при виконанні користувачем певних дій, наприклад,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45B1C8-49D4-4C81-8F16-EE0B8ACA2724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Подія</a:t>
            </a:r>
            <a:r>
              <a:rPr lang="uk-UA" sz="2800" b="1" i="1" kern="0" dirty="0">
                <a:solidFill>
                  <a:srgbClr val="FFFFFF"/>
                </a:solidFill>
              </a:rPr>
              <a:t> — це дія, яка опрацьовується програмою за допомогою певних команд.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81044D37-13B5-48DA-AD15-E5EAC4E0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67" y="119847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3C1B1FD-A41D-456C-98FA-C5F37B0597D6}"/>
              </a:ext>
            </a:extLst>
          </p:cNvPr>
          <p:cNvSpPr/>
          <p:nvPr/>
        </p:nvSpPr>
        <p:spPr>
          <a:xfrm>
            <a:off x="72008" y="4043086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натисканні клавіш на клавіатурі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238D8D35-9ED3-4777-9729-485A1D4C3480}"/>
              </a:ext>
            </a:extLst>
          </p:cNvPr>
          <p:cNvSpPr/>
          <p:nvPr/>
        </p:nvSpPr>
        <p:spPr>
          <a:xfrm>
            <a:off x="6149820" y="4043086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клацанні мишею на об'єкті тощо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4D3E21-9BA3-4715-BE9E-BD2C307FB6EA}"/>
              </a:ext>
            </a:extLst>
          </p:cNvPr>
          <p:cNvSpPr txBox="1"/>
          <p:nvPr/>
        </p:nvSpPr>
        <p:spPr>
          <a:xfrm>
            <a:off x="70929" y="546039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події виникають відповідно до таймера, як, наприклад, перезапуск системи.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37005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Які події можна реалізувати в середовищі </a:t>
            </a:r>
            <a:r>
              <a:rPr lang="uk-UA" sz="3000" dirty="0" err="1"/>
              <a:t>Скретч</a:t>
            </a:r>
            <a:r>
              <a:rPr lang="uk-UA" sz="30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можуть реагувати на події. Ці події можуть бути пов'язані із: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99AC0FA8-F32D-4781-A60D-57B03FCB2EC3}"/>
              </a:ext>
            </a:extLst>
          </p:cNvPr>
          <p:cNvSpPr/>
          <p:nvPr/>
        </p:nvSpPr>
        <p:spPr>
          <a:xfrm>
            <a:off x="72008" y="224758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самим середовищем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82E75B96-4E00-40E8-9DEB-BAEC004DE7D6}"/>
              </a:ext>
            </a:extLst>
          </p:cNvPr>
          <p:cNvSpPr/>
          <p:nvPr/>
        </p:nvSpPr>
        <p:spPr>
          <a:xfrm>
            <a:off x="4110553" y="224758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кнопками клавіатури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46025A1-928D-4853-BD9A-895ED696D3B1}"/>
              </a:ext>
            </a:extLst>
          </p:cNvPr>
          <p:cNvSpPr/>
          <p:nvPr/>
        </p:nvSpPr>
        <p:spPr>
          <a:xfrm>
            <a:off x="8149101" y="224758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кнопками миші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749074-493D-418A-ABB4-BECB4F51C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73" y="3689648"/>
            <a:ext cx="2561520" cy="2765336"/>
          </a:xfrm>
          <a:prstGeom prst="rect">
            <a:avLst/>
          </a:prstGeom>
        </p:spPr>
      </p:pic>
      <p:pic>
        <p:nvPicPr>
          <p:cNvPr id="2050" name="Picture 2" descr="computer, keyboard icon">
            <a:extLst>
              <a:ext uri="{FF2B5EF4-FFF2-40B4-BE49-F238E27FC236}">
                <a16:creationId xmlns:a16="http://schemas.microsoft.com/office/drawing/2014/main" xmlns="" id="{033B2903-5C02-49E8-8FF6-0F0C5D244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36"/>
          <a:stretch/>
        </p:blipFill>
        <p:spPr bwMode="auto">
          <a:xfrm>
            <a:off x="4110553" y="3621526"/>
            <a:ext cx="3973050" cy="308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ck, mouse, pointer icon">
            <a:extLst>
              <a:ext uri="{FF2B5EF4-FFF2-40B4-BE49-F238E27FC236}">
                <a16:creationId xmlns:a16="http://schemas.microsoft.com/office/drawing/2014/main" xmlns="" id="{3D64EFFA-F017-4EEB-B202-364479E69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9285" y="3636959"/>
            <a:ext cx="2870714" cy="28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952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ru-RU" sz="3200" i="1" kern="0" dirty="0">
                <a:solidFill>
                  <a:srgbClr val="FFFFFF"/>
                </a:solidFill>
                <a:latin typeface="Verdana"/>
              </a:rPr>
              <a:t>20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ст. 1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68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новою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xmlns="" id="{8954EB53-0BB9-4FA0-B170-9EC96EF3D694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289D01-8A83-4EE0-976E-3A9D1C9B2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xmlns="" id="{A8C0DCD4-5306-4DB3-B06D-6347569A8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8280445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137935</TotalTime>
  <Words>196</Words>
  <Application>Microsoft Office PowerPoint</Application>
  <PresentationFormat>Произвольный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Розв’язування задач, які передбачають програмне опрацювання події. Практична робота 6</vt:lpstr>
      <vt:lpstr>Повторення</vt:lpstr>
      <vt:lpstr>Вікно Scratch 2 </vt:lpstr>
      <vt:lpstr>Що таке подія?</vt:lpstr>
      <vt:lpstr>Які події можна реалізувати в середовищі Скретч?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537</cp:revision>
  <dcterms:created xsi:type="dcterms:W3CDTF">2016-06-06T19:48:43Z</dcterms:created>
  <dcterms:modified xsi:type="dcterms:W3CDTF">2020-04-07T14:20:10Z</dcterms:modified>
</cp:coreProperties>
</file>