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59" r:id="rId3"/>
    <p:sldId id="960" r:id="rId4"/>
    <p:sldId id="961" r:id="rId5"/>
    <p:sldId id="962" r:id="rId6"/>
    <p:sldId id="963" r:id="rId7"/>
    <p:sldId id="884" r:id="rId8"/>
    <p:sldId id="346" r:id="rId9"/>
    <p:sldId id="976" r:id="rId10"/>
    <p:sldId id="261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896E23"/>
    <a:srgbClr val="A787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7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77"/>
          <a:stretch/>
        </p:blipFill>
        <p:spPr>
          <a:xfrm>
            <a:off x="0" y="0"/>
            <a:ext cx="4475018" cy="473011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505343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18.03.2020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82870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Послідовність дій. Приклади послідовності дій у природі.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check, check-box, checklist, choice, clip, clipboard, clock, color, control, deadline, document, edit, examining, form, front, job, list, meeting, note, paper, pen, plan, questionnaire, sheet, supply, survey, test, timer, vot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126" y="3645024"/>
            <a:ext cx="2330298" cy="23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ature, sav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9943" y="3761397"/>
            <a:ext cx="2213927" cy="22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10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check, check-box, checklist, choice, clip, clipboard, clock, color, control, deadline, document, edit, examining, form, front, job, list, meeting, note, paper, pen, plan, questionnaire, sheet, supply, survey, test, timer, votin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126" y="3645024"/>
            <a:ext cx="2330298" cy="23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ture, sav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9943" y="3761397"/>
            <a:ext cx="2213927" cy="22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Послідовність дій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людина має якусь мету. Щоб досягти її, вона складає план своїх дій, а потім виконує його. Такий план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послідовністю дій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0" name="Picture 2" descr="Результат пошуку зображень за запитом &quot;pla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233" y="2671009"/>
            <a:ext cx="8235691" cy="37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658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Послідовність дій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2715846"/>
            <a:ext cx="619605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послідовність дій </a:t>
            </a:r>
            <a:r>
              <a:rPr lang="uk-UA" sz="2800" b="1" i="1" kern="0" dirty="0">
                <a:solidFill>
                  <a:srgbClr val="FFFFFF"/>
                </a:solidFill>
              </a:rPr>
              <a:t>може мати свою назву. Наприклад, ти щодня виконуєш послідовність дій «Чищення зубів».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626" y="2454245"/>
            <a:ext cx="5575626" cy="4167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Послідовність дій </a:t>
            </a:r>
            <a:r>
              <a:rPr lang="uk-UA" sz="2800" b="1" i="1" kern="0" dirty="0">
                <a:solidFill>
                  <a:srgbClr val="FFFFFF"/>
                </a:solidFill>
              </a:rPr>
              <a:t>– дії, спрямовані на розв’язання певного завдання. 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25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Послідовність дій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79922" y="2804337"/>
            <a:ext cx="684222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Діти, встаньте, стрепеніться, </a:t>
            </a:r>
          </a:p>
          <a:p>
            <a:pPr lvl="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Уперед-назад схиліться, </a:t>
            </a:r>
          </a:p>
          <a:p>
            <a:pPr lvl="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сусідів оберніться</a:t>
            </a:r>
          </a:p>
          <a:p>
            <a:pPr lvl="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у боки нахиліться.</a:t>
            </a:r>
          </a:p>
          <a:p>
            <a:pPr lvl="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Усміхніться всім одразу…</a:t>
            </a:r>
          </a:p>
          <a:p>
            <a:pPr lvl="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 зробіть чотири рази!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3906" y="2323691"/>
            <a:ext cx="2246617" cy="41208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36242" y="1236819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Прочитай вірш. Чи можна дії, описані в ньому, назвати послідовністю дій? </a:t>
            </a:r>
          </a:p>
        </p:txBody>
      </p:sp>
      <p:pic>
        <p:nvPicPr>
          <p:cNvPr id="15" name="Picture 2" descr="help, question mark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41" y="12768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07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Послідовність дій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60839" y="1196763"/>
            <a:ext cx="8361311" cy="10772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Пригадай героя казки, який одержав від царя таке завдання: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347779"/>
            <a:ext cx="2606620" cy="5295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0838" y="2406131"/>
            <a:ext cx="8361311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«Піди туди — не знаю куди. Принеси те — не знаю що!»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0838" y="3615499"/>
            <a:ext cx="8361311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Чи можна виконати таку послідовність дій? Напевне, ні. А чому? Тому що цар склав послідовність дій неправильно!</a:t>
            </a:r>
          </a:p>
        </p:txBody>
      </p:sp>
    </p:spTree>
    <p:extLst>
      <p:ext uri="{BB962C8B-B14F-4D97-AF65-F5344CB8AC3E}">
        <p14:creationId xmlns:p14="http://schemas.microsoft.com/office/powerpoint/2010/main" xmlns="" val="133155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послідовність дій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правильно скласти послідовність дій, потрібно знати їх властивості. 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6941" y="2328959"/>
            <a:ext cx="3445209" cy="435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7202" y="2235964"/>
            <a:ext cx="807088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команда послідовності дій повинна бути зрозумілою виконавцю.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202" y="3706053"/>
            <a:ext cx="807088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Послідовність дій не повинна містити команди, які виконавець не може виконати.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202" y="5176142"/>
            <a:ext cx="807088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послідовності дій має завершуватися отриманням результату. </a:t>
            </a:r>
          </a:p>
        </p:txBody>
      </p:sp>
    </p:spTree>
    <p:extLst>
      <p:ext uri="{BB962C8B-B14F-4D97-AF65-F5344CB8AC3E}">
        <p14:creationId xmlns:p14="http://schemas.microsoft.com/office/powerpoint/2010/main" xmlns="" val="9007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Picture 2" descr="http://s016.radikal.ru/i334/1105/f3/ee13b56347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05"/>
          <a:stretch/>
        </p:blipFill>
        <p:spPr bwMode="auto">
          <a:xfrm>
            <a:off x="6975984" y="3960635"/>
            <a:ext cx="4253441" cy="26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знаєте ви, що науковці вже створюють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Інтерактивні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книжки, у яких від легкого дотику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персонажі та предмети починають рухатися, видавати звуки, розважати тощо. Сюжет тієї самої історії в разі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повторення може змінюватися залежно від певних умов.</a:t>
            </a:r>
          </a:p>
        </p:txBody>
      </p:sp>
      <p:pic>
        <p:nvPicPr>
          <p:cNvPr id="5" name="Picture 2" descr="Результат пошуку зображень за запитом &quot;жива книг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18" y="3960168"/>
            <a:ext cx="5373275" cy="253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34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послідовність дій?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86543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властивості послідовності дій ти знаєш?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557854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послідовності дій ти виконуєш щодня?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Picture 2" descr="http://iht.univ.kiev.ua/sites/default/files/news/e-book-sus-03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385" y="3543519"/>
            <a:ext cx="3600400" cy="27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42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Інформація</a:t>
            </a:r>
          </a:p>
        </p:txBody>
      </p:sp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2308" y="1629651"/>
            <a:ext cx="9390713" cy="36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1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86149</TotalTime>
  <Words>330</Words>
  <Application>Microsoft Office PowerPoint</Application>
  <PresentationFormat>Произвольный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Послідовність дій. Приклади послідовності дій у природі.</vt:lpstr>
      <vt:lpstr>Послідовність дій</vt:lpstr>
      <vt:lpstr>Послідовність дій</vt:lpstr>
      <vt:lpstr>Послідовність дій</vt:lpstr>
      <vt:lpstr>Послідовність дій</vt:lpstr>
      <vt:lpstr>Властивості послідовність дій</vt:lpstr>
      <vt:lpstr>Цікавинки</vt:lpstr>
      <vt:lpstr>Запитання і завдання</vt:lpstr>
      <vt:lpstr>Розгадайте ребус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Anna</cp:lastModifiedBy>
  <cp:revision>1134</cp:revision>
  <dcterms:created xsi:type="dcterms:W3CDTF">2016-06-06T19:48:43Z</dcterms:created>
  <dcterms:modified xsi:type="dcterms:W3CDTF">2020-03-18T16:06:10Z</dcterms:modified>
</cp:coreProperties>
</file>