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6" r:id="rId3"/>
    <p:sldId id="920" r:id="rId4"/>
    <p:sldId id="939" r:id="rId5"/>
    <p:sldId id="940" r:id="rId6"/>
    <p:sldId id="941" r:id="rId7"/>
    <p:sldId id="943" r:id="rId8"/>
    <p:sldId id="945" r:id="rId9"/>
    <p:sldId id="884" r:id="rId10"/>
    <p:sldId id="346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896E23"/>
    <a:srgbClr val="A787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5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7"/>
          <a:stretch/>
        </p:blipFill>
        <p:spPr>
          <a:xfrm>
            <a:off x="0" y="0"/>
            <a:ext cx="4475018" cy="473011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505343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82870"/>
            <a:ext cx="7137066" cy="1801607"/>
          </a:xfrm>
        </p:spPr>
        <p:txBody>
          <a:bodyPr>
            <a:noAutofit/>
          </a:bodyPr>
          <a:lstStyle/>
          <a:p>
            <a:r>
              <a:rPr lang="uk-UA" dirty="0" smtClean="0"/>
              <a:t>Поняття </a:t>
            </a:r>
            <a:r>
              <a:rPr lang="uk-UA" dirty="0"/>
              <a:t>команди. Порівняння команди й спонукального речення. Команди й виконавці.</a:t>
            </a:r>
          </a:p>
        </p:txBody>
      </p:sp>
      <p:pic>
        <p:nvPicPr>
          <p:cNvPr id="7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126" y="3645024"/>
            <a:ext cx="2330298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droid, droid, os, robo, robo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9166" y="3645024"/>
            <a:ext cx="2330300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команда?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6543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Речення якого типу можуть бути командами?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55785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Чи існують команди, які одні виконавці розуміють, а інші — ні? Наведи приклади.</a:t>
            </a:r>
          </a:p>
        </p:txBody>
      </p:sp>
      <p:pic>
        <p:nvPicPr>
          <p:cNvPr id="11" name="Picture 4" descr="http://img1.liveinternet.ru/images/foto/b/2/317/2931317/f_19512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445" y="3681157"/>
            <a:ext cx="3960440" cy="26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42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7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126" y="3645024"/>
            <a:ext cx="2330298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droid, droid, os, robo, robo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9166" y="3645024"/>
            <a:ext cx="2330300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Команда</a:t>
            </a:r>
          </a:p>
        </p:txBody>
      </p:sp>
      <p:pic>
        <p:nvPicPr>
          <p:cNvPr id="10" name="Picture 2" descr="http://thumbs.dreamstime.com/thumb_672/1330979994rc4T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470" y="2486156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9984" y="2141598"/>
            <a:ext cx="432048" cy="689116"/>
          </a:xfrm>
          <a:prstGeom prst="rect">
            <a:avLst/>
          </a:prstGeom>
        </p:spPr>
      </p:pic>
      <p:pic>
        <p:nvPicPr>
          <p:cNvPr id="13" name="Picture 4" descr="http://tambov-zoo.ru/alfaident/data/B/Bolshaya-panda/adFotoBig/Bolshaya-panda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1" r="15987"/>
          <a:stretch/>
        </p:blipFill>
        <p:spPr bwMode="auto">
          <a:xfrm>
            <a:off x="6509739" y="1590994"/>
            <a:ext cx="3714903" cy="355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8178" y="1604004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6130" y="1604004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23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Знайомимося з поняттям команди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mw2.google.com/mw-panoramio/photos/medium/5067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15" y="2527132"/>
            <a:ext cx="4984179" cy="39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omps.fotosearch.com/comp/BNS/BNS431/construction-workers-carrying_~bn3440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96271" y="2527132"/>
            <a:ext cx="5734660" cy="39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3648" y="1196752"/>
            <a:ext cx="10718502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Команда</a:t>
            </a:r>
            <a:r>
              <a:rPr lang="uk-UA" sz="3600" b="1" i="1" kern="0" dirty="0">
                <a:solidFill>
                  <a:srgbClr val="FFFFFF"/>
                </a:solidFill>
              </a:rPr>
              <a:t> — це чіткий і короткий наказ. </a:t>
            </a:r>
          </a:p>
        </p:txBody>
      </p:sp>
      <p:pic>
        <p:nvPicPr>
          <p:cNvPr id="2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447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Знайомимося з поняттям команди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Наприклад: «Зачини двері». Ця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команда</a:t>
            </a:r>
            <a:r>
              <a:rPr lang="uk-UA" sz="2800" b="1" i="1" kern="0" dirty="0">
                <a:solidFill>
                  <a:srgbClr val="FFFFFF"/>
                </a:solidFill>
              </a:rPr>
              <a:t> тобі зрозуміла. Ти можеш легко з нею впоратись, тобто ти можеш бути </a:t>
            </a:r>
            <a:r>
              <a:rPr lang="uk-UA" sz="2800" b="1" i="1" kern="0" dirty="0">
                <a:solidFill>
                  <a:srgbClr val="FFFF00"/>
                </a:solidFill>
              </a:rPr>
              <a:t>виконавцем</a:t>
            </a:r>
            <a:r>
              <a:rPr lang="uk-UA" sz="2800" b="1" i="1" kern="0" dirty="0">
                <a:solidFill>
                  <a:srgbClr val="FFFFFF"/>
                </a:solidFill>
              </a:rPr>
              <a:t> цієї команди.</a:t>
            </a:r>
          </a:p>
        </p:txBody>
      </p:sp>
      <p:pic>
        <p:nvPicPr>
          <p:cNvPr id="8" name="Picture 2" descr="http://dveri-legion.com.ua/content/mambo/vhodnie-dve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569" y="2715597"/>
            <a:ext cx="2487313" cy="3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chool44.edu.kh.ua/files2/images/%D0%A3%D1%87%D0%B5%D0%BD%D1%8C_4.jpg?size=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3847" y="3252078"/>
            <a:ext cx="1739138" cy="29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5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Знайомимося з поняттям команди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є команди, які не всі можуть зрозуміти. Наприклад, команда «Віра!», яка використовується будівельниками й означає «вгору», є зрозумілою не всім. </a:t>
            </a:r>
          </a:p>
        </p:txBody>
      </p:sp>
      <p:pic>
        <p:nvPicPr>
          <p:cNvPr id="8" name="Picture 4" descr="http://www.inmsk.ru/images/35009/20/35009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50"/>
          <a:stretch/>
        </p:blipFill>
        <p:spPr bwMode="auto">
          <a:xfrm>
            <a:off x="837938" y="3084190"/>
            <a:ext cx="4808497" cy="33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jeybud.com.ua/articles/img/1313158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1" r="3780"/>
          <a:stretch/>
        </p:blipFill>
        <p:spPr bwMode="auto">
          <a:xfrm>
            <a:off x="6628458" y="3084190"/>
            <a:ext cx="4696033" cy="33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04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Знайомимося з поняттям команди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itassetmanagement.net/wp-content/uploads/2009/12/Ready-Steady-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27" y="2993956"/>
            <a:ext cx="4319517" cy="286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67764" y="2774656"/>
            <a:ext cx="3913755" cy="33052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Виконавцем команд </a:t>
            </a:r>
            <a:r>
              <a:rPr lang="uk-UA" sz="2800" b="1" i="1" kern="0" dirty="0">
                <a:solidFill>
                  <a:srgbClr val="FFFFFF"/>
                </a:solidFill>
              </a:rPr>
              <a:t>є той, хто розуміє і може виконати ці команди. Виконавцями команд можуть бути людина, тварина, комп’ютер тощо. 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соба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124" y="3838576"/>
            <a:ext cx="3451866" cy="27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6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Які речення можуть бути командами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Найчастіше люди спілкуються за допомогою мови. Деякі речення можуть бути командами, а деякі — ні. Пригадаємо типи речень. 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3391465"/>
              </p:ext>
            </p:extLst>
          </p:nvPr>
        </p:nvGraphicFramePr>
        <p:xfrm>
          <a:off x="72008" y="2892214"/>
          <a:ext cx="12050142" cy="30480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761249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7288893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i="1" kern="0" noProof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Типи речень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Опис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i="1" noProof="0" dirty="0"/>
                        <a:t>Розповідні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noProof="0" dirty="0"/>
                        <a:t>Правила дорожнього руху знають усі другокласники.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i="1" noProof="0" dirty="0"/>
                        <a:t>Питальні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noProof="0" dirty="0"/>
                        <a:t>Чи дотримуєшся ти правил дорожнього руху?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i="1" noProof="0" dirty="0"/>
                        <a:t>Спонукальні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noProof="0" dirty="0"/>
                        <a:t>Слідкуй за сигналами світлофора!</a:t>
                      </a:r>
                    </a:p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64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978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Які речення можуть бути командами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intellect-school.kiev.ua/uploads/posts/2010-04/1272438630_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884" y="2619154"/>
            <a:ext cx="5805266" cy="38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Які типи речень закликають до дії, висловлюють наказ?</a:t>
            </a:r>
          </a:p>
        </p:txBody>
      </p:sp>
      <p:pic>
        <p:nvPicPr>
          <p:cNvPr id="14" name="Picture 2" descr="help, question mark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2619154"/>
            <a:ext cx="4779438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Команду</a:t>
            </a:r>
            <a:r>
              <a:rPr lang="uk-UA" sz="2800" b="1" i="1" kern="0" dirty="0">
                <a:solidFill>
                  <a:srgbClr val="FFFFFF"/>
                </a:solidFill>
              </a:rPr>
              <a:t> віддають або записують у вигляді  </a:t>
            </a:r>
            <a:r>
              <a:rPr lang="uk-UA" sz="2800" b="1" i="1" kern="0" dirty="0">
                <a:solidFill>
                  <a:srgbClr val="FFFF00"/>
                </a:solidFill>
              </a:rPr>
              <a:t>спонукального речення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6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265744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47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Німецькі вівчарки майже всі команди запам’ятовують з першого разу. Завдяки таким здібностям вони стали чудовими виконавцями певних команд людини. </a:t>
            </a:r>
          </a:p>
        </p:txBody>
      </p:sp>
      <p:pic>
        <p:nvPicPr>
          <p:cNvPr id="9" name="Picture 2" descr="http://csvm.com.ua/wp-content/uploads/2011/09/shep-300x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63" y="2732961"/>
            <a:ext cx="4312975" cy="378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німецька вівча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225" y="2732961"/>
            <a:ext cx="5554019" cy="378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86073</TotalTime>
  <Words>259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Поняття команди. Порівняння команди й спонукального речення. Команди й виконавці.</vt:lpstr>
      <vt:lpstr>Розгадайте ребус</vt:lpstr>
      <vt:lpstr>Знайомимося з поняттям команди</vt:lpstr>
      <vt:lpstr>Знайомимося з поняттям команди</vt:lpstr>
      <vt:lpstr>Знайомимося з поняттям команди</vt:lpstr>
      <vt:lpstr>Знайомимося з поняттям команди</vt:lpstr>
      <vt:lpstr>Які речення можуть бути командами</vt:lpstr>
      <vt:lpstr>Які речення можуть бути командами</vt:lpstr>
      <vt:lpstr>Цікавинки</vt:lpstr>
      <vt:lpstr>Запитання і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1102</cp:revision>
  <dcterms:created xsi:type="dcterms:W3CDTF">2016-06-06T19:48:43Z</dcterms:created>
  <dcterms:modified xsi:type="dcterms:W3CDTF">2020-03-18T15:14:02Z</dcterms:modified>
</cp:coreProperties>
</file>