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61" r:id="rId5"/>
    <p:sldId id="257" r:id="rId6"/>
    <p:sldId id="258" r:id="rId7"/>
    <p:sldId id="259" r:id="rId8"/>
    <p:sldId id="260" r:id="rId9"/>
    <p:sldId id="263" r:id="rId10"/>
    <p:sldId id="267" r:id="rId11"/>
    <p:sldId id="268" r:id="rId12"/>
    <p:sldId id="269" r:id="rId13"/>
    <p:sldId id="270" r:id="rId14"/>
    <p:sldId id="271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ochu.ua/cat-fashio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967" y="2606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Дизайн 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одягу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урахуванням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національних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традицій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сучасної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моди</a:t>
            </a:r>
            <a:r>
              <a:rPr lang="en-US" sz="32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09" y="2464389"/>
            <a:ext cx="5146831" cy="36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skar\Desktop\ВАНЯ2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71296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kar\Desktop\ВАНЯ2\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5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kar\Desktop\ВАНЯ2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409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6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53285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Times New Roman"/>
              </a:rPr>
              <a:t>Практична робота для учнів</a:t>
            </a:r>
            <a:endParaRPr lang="en-US" sz="2400" b="1" dirty="0" smtClean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Times New Roman"/>
              </a:rPr>
              <a:t>Створити </a:t>
            </a:r>
            <a:r>
              <a:rPr lang="uk-UA" sz="2400" dirty="0">
                <a:latin typeface="Times New Roman"/>
                <a:ea typeface="Times New Roman"/>
              </a:rPr>
              <a:t>ескіз костюма для власного гардеробу «Спортивний одяг», «Святкова сукня».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C:\Users\Oskar\Desktop\ВАНЯ2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28900"/>
            <a:ext cx="6624736" cy="37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skar\Desktop\ВАНЯ2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1683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skar\Desktop\ВАНЯ2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26062"/>
            <a:ext cx="3960440" cy="447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7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040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Етапи виконання практичного </a:t>
            </a:r>
            <a:r>
              <a:rPr lang="uk-UA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завдання</a:t>
            </a:r>
            <a:endParaRPr lang="en-US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Продумайте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, для кого ви бажаєте розробити ескіз одягу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Визначте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конструкцію вашого ескізу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Продумайте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вид оздоблення та його розміщення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Визначте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кольорове вирішення ескізу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Доповніть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ескіз одягу аксесуарами: взуття, капелюх, рукавички, прикраси.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r="8617"/>
          <a:stretch/>
        </p:blipFill>
        <p:spPr bwMode="auto">
          <a:xfrm>
            <a:off x="5294991" y="476672"/>
            <a:ext cx="3772809" cy="514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8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50912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uk-U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32401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Дякую за </a:t>
            </a:r>
            <a:r>
              <a:rPr lang="uk-UA" sz="6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увагу!</a:t>
            </a:r>
            <a:endParaRPr lang="uk-UA" sz="60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Дизайнер–модельєр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створює нові моделі одягу, взуття, головних уборів, аксесуарів. Йому потрібен художній смак, глибокі знання в історії костюма, необхідно розбиратися в явищах світової культури. Він має добре малювати, щоб викласти свої ідеї на папір.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21297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Кутюр’є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створює колекції моделей унікального одягу для будинків високої моди.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Arial" pitchFamily="34" charset="0"/>
                <a:cs typeface="Arial" pitchFamily="34" charset="0"/>
              </a:rPr>
              <a:t>Стилістом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називають спеціаліста, який здатен допомогти споживачу підібрати гардероб у єдиному стилі та доповнити його відповідальною зачіскою та макіяжем.</a:t>
            </a:r>
          </a:p>
        </p:txBody>
      </p:sp>
    </p:spTree>
    <p:extLst>
      <p:ext uri="{BB962C8B-B14F-4D97-AF65-F5344CB8AC3E}">
        <p14:creationId xmlns:p14="http://schemas.microsoft.com/office/powerpoint/2010/main" val="12639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«Мода – це… оновлення! Принцип, який одвічно йде за природою! Дерево скидає старе листя, людина – одяг, що наскучив. Коли речі стають дуже звичними, люди від них швидко втомлюються. Мода рятує від одноманітності. Люди хочуть подобатися один одному: бути красиво одягненими, добре виглядати – природна потреба».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3469"/>
            <a:ext cx="36618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5016" y="6076737"/>
            <a:ext cx="2771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>
                <a:latin typeface="Arial" pitchFamily="34" charset="0"/>
                <a:cs typeface="Arial" pitchFamily="34" charset="0"/>
              </a:rPr>
              <a:t>П'єр Карден</a:t>
            </a:r>
          </a:p>
        </p:txBody>
      </p:sp>
    </p:spTree>
    <p:extLst>
      <p:ext uri="{BB962C8B-B14F-4D97-AF65-F5344CB8AC3E}">
        <p14:creationId xmlns:p14="http://schemas.microsoft.com/office/powerpoint/2010/main" val="20594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8" y="318632"/>
            <a:ext cx="8841589" cy="57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2838" y="6093295"/>
            <a:ext cx="5557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latin typeface="Arial" pitchFamily="34" charset="0"/>
                <a:cs typeface="Arial" pitchFamily="34" charset="0"/>
              </a:rPr>
              <a:t>П’єр </a:t>
            </a:r>
            <a:r>
              <a:rPr lang="uk-UA" sz="3600" dirty="0" smtClean="0">
                <a:latin typeface="Arial" pitchFamily="34" charset="0"/>
                <a:cs typeface="Arial" pitchFamily="34" charset="0"/>
              </a:rPr>
              <a:t>Карден з моделями 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70463" y="188640"/>
            <a:ext cx="45099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08720"/>
            <a:ext cx="42182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Arial" pitchFamily="34" charset="0"/>
                <a:cs typeface="Arial" pitchFamily="34" charset="0"/>
              </a:rPr>
              <a:t>«Я не займаюся модою. Я сама – мода»</a:t>
            </a:r>
          </a:p>
          <a:p>
            <a:endParaRPr lang="uk-UA" sz="4000" dirty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endParaRPr lang="uk-UA" sz="4000" dirty="0">
              <a:latin typeface="Arial" pitchFamily="34" charset="0"/>
              <a:cs typeface="Arial" pitchFamily="34" charset="0"/>
            </a:endParaRPr>
          </a:p>
          <a:p>
            <a:endParaRPr lang="uk-UA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200" i="1" dirty="0" smtClean="0">
                <a:latin typeface="Arial" pitchFamily="34" charset="0"/>
                <a:cs typeface="Arial" pitchFamily="34" charset="0"/>
              </a:rPr>
              <a:t>Коко Шанель</a:t>
            </a:r>
            <a:endParaRPr lang="uk-UA" sz="3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r="18817"/>
          <a:stretch/>
        </p:blipFill>
        <p:spPr bwMode="auto">
          <a:xfrm>
            <a:off x="3388356" y="764704"/>
            <a:ext cx="2315431" cy="560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344" y="6365839"/>
            <a:ext cx="8460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" pitchFamily="34" charset="0"/>
                <a:cs typeface="Arial" pitchFamily="34" charset="0"/>
              </a:rPr>
              <a:t>Маленька чорна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сукня, роботи сучасних дизайнерів.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8264"/>
          <a:stretch/>
        </p:blipFill>
        <p:spPr bwMode="auto">
          <a:xfrm>
            <a:off x="478811" y="764704"/>
            <a:ext cx="2431116" cy="560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13387"/>
          <a:stretch/>
        </p:blipFill>
        <p:spPr bwMode="auto">
          <a:xfrm>
            <a:off x="6062215" y="764703"/>
            <a:ext cx="2876646" cy="55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689" y="2417"/>
            <a:ext cx="8578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у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жінки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маленької чорної сукні, у неї немає майбутнього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».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 Коко Шанель</a:t>
            </a:r>
          </a:p>
        </p:txBody>
      </p:sp>
    </p:spTree>
    <p:extLst>
      <p:ext uri="{BB962C8B-B14F-4D97-AF65-F5344CB8AC3E}">
        <p14:creationId xmlns:p14="http://schemas.microsoft.com/office/powerpoint/2010/main" val="15588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14" y="646167"/>
            <a:ext cx="5039034" cy="487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8655"/>
            <a:ext cx="40324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" pitchFamily="34" charset="0"/>
                <a:cs typeface="Arial" pitchFamily="34" charset="0"/>
              </a:rPr>
              <a:t>«Керуюся я перш за все формою. Основою всього є фігура. Мистецтво модельєра полягає в тому, щоб установити і зрівноважити сукупність форм, що підкреслюють 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фігуру» </a:t>
            </a:r>
          </a:p>
          <a:p>
            <a:endParaRPr lang="uk-UA" sz="2400" dirty="0">
              <a:latin typeface="Arial" pitchFamily="34" charset="0"/>
              <a:cs typeface="Arial" pitchFamily="34" charset="0"/>
            </a:endParaRPr>
          </a:p>
          <a:p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Крістіан 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Діор</a:t>
            </a:r>
            <a:endParaRPr lang="uk-UA" sz="2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8" y="332656"/>
            <a:ext cx="836493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026" y="5373216"/>
            <a:ext cx="8364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«Від капелюха до туфель силует є одним цілим… Здається жінка без капелюха не одягнена… Капелюх завершує лінію костюма»,-</a:t>
            </a:r>
            <a:r>
              <a:rPr lang="uk-UA" sz="2400" dirty="0" smtClean="0"/>
              <a:t> </a:t>
            </a:r>
            <a:r>
              <a:rPr lang="uk-UA" sz="2400" dirty="0"/>
              <a:t>Крістіан </a:t>
            </a:r>
            <a:r>
              <a:rPr lang="uk-UA" sz="2400" dirty="0" err="1"/>
              <a:t>Діор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b="3467"/>
          <a:stretch/>
        </p:blipFill>
        <p:spPr bwMode="auto">
          <a:xfrm>
            <a:off x="179512" y="176213"/>
            <a:ext cx="2662178" cy="602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r="8236" b="4200"/>
          <a:stretch/>
        </p:blipFill>
        <p:spPr bwMode="auto">
          <a:xfrm>
            <a:off x="5868144" y="188433"/>
            <a:ext cx="3117273" cy="601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9" t="9598" r="12182" b="4159"/>
          <a:stretch/>
        </p:blipFill>
        <p:spPr bwMode="auto">
          <a:xfrm>
            <a:off x="3059832" y="188433"/>
            <a:ext cx="2736304" cy="600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279642"/>
            <a:ext cx="880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Роботи із колекції Сергія Єрмакова</a:t>
            </a:r>
            <a:endParaRPr lang="uk-UA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283</TotalTime>
  <Words>316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Oskar</cp:lastModifiedBy>
  <cp:revision>18</cp:revision>
  <dcterms:created xsi:type="dcterms:W3CDTF">2017-03-09T08:34:11Z</dcterms:created>
  <dcterms:modified xsi:type="dcterms:W3CDTF">2020-03-19T19:33:29Z</dcterms:modified>
</cp:coreProperties>
</file>