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395"/>
    <a:srgbClr val="059508"/>
    <a:srgbClr val="EDF7E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 varScale="1">
        <p:scale>
          <a:sx n="110" d="100"/>
          <a:sy n="110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8CF4-3308-4CC6-996C-928790BBE5D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103D-EB3D-4FDA-A751-D84484D0B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audio" Target="../media/audio4.wav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Relationship Id="rId1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audio" Target="../media/audio4.wav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Relationship Id="rId1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11.jpeg"/><Relationship Id="rId5" Type="http://schemas.openxmlformats.org/officeDocument/2006/relationships/image" Target="../media/image15.jpeg"/><Relationship Id="rId1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7.jpeg"/><Relationship Id="rId5" Type="http://schemas.openxmlformats.org/officeDocument/2006/relationships/image" Target="../media/image8.jpeg"/><Relationship Id="rId10" Type="http://schemas.openxmlformats.org/officeDocument/2006/relationships/audio" Target="../media/audio4.wav"/><Relationship Id="rId4" Type="http://schemas.openxmlformats.org/officeDocument/2006/relationships/image" Target="../media/image6.png"/><Relationship Id="rId9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audio" Target="../media/audio3.wav"/><Relationship Id="rId4" Type="http://schemas.openxmlformats.org/officeDocument/2006/relationships/image" Target="../media/image6.png"/><Relationship Id="rId9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audio" Target="../media/audio3.wav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Illustration Of A Male Bunny In A Leafy Frame Border Royalty Fre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836712"/>
            <a:ext cx="5143536" cy="28083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Великодн</a:t>
            </a:r>
            <a:r>
              <a:rPr lang="uk-UA" sz="6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ій</a:t>
            </a:r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кошик 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4932040" y="3501008"/>
            <a:ext cx="1512168" cy="1008112"/>
            <a:chOff x="3995936" y="1196752"/>
            <a:chExt cx="1512168" cy="1008112"/>
          </a:xfrm>
        </p:grpSpPr>
        <p:sp>
          <p:nvSpPr>
            <p:cNvPr id="4" name="Подзаголовок 2">
              <a:hlinkClick r:id="rId4" action="ppaction://hlinksldjump">
                <a:snd r:embed="rId5" name="chimes.wav"/>
              </a:hlinkClick>
            </p:cNvPr>
            <p:cNvSpPr txBox="1">
              <a:spLocks/>
            </p:cNvSpPr>
            <p:nvPr/>
          </p:nvSpPr>
          <p:spPr>
            <a:xfrm>
              <a:off x="3995936" y="1412776"/>
              <a:ext cx="1512168" cy="4789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старт</a:t>
              </a:r>
              <a:endParaRPr kumimoji="0" lang="ru-RU" sz="24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4067944" y="1268760"/>
              <a:ext cx="1296144" cy="864096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/>
            <p:cNvSpPr/>
            <p:nvPr/>
          </p:nvSpPr>
          <p:spPr>
            <a:xfrm>
              <a:off x="4139952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Овал 7"/>
            <p:cNvSpPr/>
            <p:nvPr/>
          </p:nvSpPr>
          <p:spPr>
            <a:xfrm>
              <a:off x="3995936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6034" name="AutoShape 18" descr="Скачать рамки для Фотошопа – Великая Пас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36" name="AutoShape 20" descr="Скачать рамки для Фотошопа – Великая Пас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38" name="AutoShape 22" descr="Cornici di Pasqua | LoonaPix - cornici per foto online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40" name="AutoShape 24" descr="Cornici di Pasqua | LoonaPix - cornici per foto online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42" name="AutoShape 26" descr="Cornici di Pasqua | LoonaPix - cornici per foto online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Клипарт Пасха - Пасха - Картинки PNG - Галерейка"/>
          <p:cNvPicPr>
            <a:picLocks noChangeAspect="1" noChangeArrowheads="1"/>
          </p:cNvPicPr>
          <p:nvPr/>
        </p:nvPicPr>
        <p:blipFill>
          <a:blip r:embed="rId6" cstate="print"/>
          <a:srcRect r="22696"/>
          <a:stretch>
            <a:fillRect/>
          </a:stretch>
        </p:blipFill>
        <p:spPr bwMode="auto">
          <a:xfrm flipH="1">
            <a:off x="3563888" y="3356992"/>
            <a:ext cx="6371633" cy="40084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1520" y="6488668"/>
            <a:ext cx="621580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Вихователь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ГПД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Валентина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Іванівна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21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err="1" smtClean="0"/>
              <a:t>Окрім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паски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яєць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свяченого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смаженина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Сіль,хрін,цибуля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Мед,мак 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Вербна гілочка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Яблука,груші,сливи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834185" y="3678983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140968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6444208" y="3356992"/>
            <a:ext cx="864096" cy="1159708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148064" y="3356992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605765" y="2539251"/>
            <a:ext cx="1033189" cy="796463"/>
          </a:xfrm>
          <a:prstGeom prst="rect">
            <a:avLst/>
          </a:prstGeom>
          <a:noFill/>
        </p:spPr>
      </p:pic>
      <p:pic>
        <p:nvPicPr>
          <p:cNvPr id="20482" name="Picture 2" descr="D:\9c71441555e6c581dc7e58cc5651c0d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6441506" y="2135558"/>
            <a:ext cx="1157532" cy="864096"/>
          </a:xfrm>
          <a:prstGeom prst="rect">
            <a:avLst/>
          </a:prstGeom>
          <a:noFill/>
        </p:spPr>
      </p:pic>
      <p:pic>
        <p:nvPicPr>
          <p:cNvPr id="21506" name="Picture 2" descr="D:\25762dd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204864"/>
            <a:ext cx="784101" cy="1018087"/>
          </a:xfrm>
          <a:prstGeom prst="rect">
            <a:avLst/>
          </a:prstGeom>
          <a:noFill/>
        </p:spPr>
      </p:pic>
      <p:sp>
        <p:nvSpPr>
          <p:cNvPr id="16" name="Блок-схема: вузол 15">
            <a:hlinkClick r:id="" action="ppaction://noaction">
              <a:snd r:embed="rId12" name="boo-01.wav"/>
            </a:hlinkClick>
          </p:cNvPr>
          <p:cNvSpPr/>
          <p:nvPr/>
        </p:nvSpPr>
        <p:spPr>
          <a:xfrm>
            <a:off x="1475656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>
            <a:hlinkClick r:id="" action="ppaction://noaction">
              <a:snd r:embed="rId12" name="boo-01.wav"/>
            </a:hlinkClick>
          </p:cNvPr>
          <p:cNvSpPr/>
          <p:nvPr/>
        </p:nvSpPr>
        <p:spPr>
          <a:xfrm>
            <a:off x="1475656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>
            <a:hlinkClick r:id="" action="ppaction://noaction">
              <a:snd r:embed="rId13" name="applause.wav"/>
            </a:hlinkClick>
          </p:cNvPr>
          <p:cNvSpPr/>
          <p:nvPr/>
        </p:nvSpPr>
        <p:spPr>
          <a:xfrm>
            <a:off x="1475656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вузол 18">
            <a:hlinkClick r:id="" action="ppaction://noaction">
              <a:snd r:embed="rId12" name="boo-01.wav"/>
            </a:hlinkClick>
          </p:cNvPr>
          <p:cNvSpPr/>
          <p:nvPr/>
        </p:nvSpPr>
        <p:spPr>
          <a:xfrm>
            <a:off x="1475656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Кнопка дії: далі 19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Picture 6" descr="Osterhase | City Hotel Reutlingen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23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якій країні є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памятник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Писанці?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Білорусія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Канада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Польща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762177" y="3678983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140968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6444208" y="3429000"/>
            <a:ext cx="864096" cy="1159708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076056" y="3356992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533757" y="2611259"/>
            <a:ext cx="1033189" cy="796463"/>
          </a:xfrm>
          <a:prstGeom prst="rect">
            <a:avLst/>
          </a:prstGeom>
          <a:noFill/>
        </p:spPr>
      </p:pic>
      <p:pic>
        <p:nvPicPr>
          <p:cNvPr id="20482" name="Picture 2" descr="D:\9c71441555e6c581dc7e58cc5651c0d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6369498" y="2135558"/>
            <a:ext cx="1157532" cy="864096"/>
          </a:xfrm>
          <a:prstGeom prst="rect">
            <a:avLst/>
          </a:prstGeom>
          <a:noFill/>
        </p:spPr>
      </p:pic>
      <p:pic>
        <p:nvPicPr>
          <p:cNvPr id="21506" name="Picture 2" descr="D:\25762dd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132856"/>
            <a:ext cx="784101" cy="1018087"/>
          </a:xfrm>
          <a:prstGeom prst="rect">
            <a:avLst/>
          </a:prstGeom>
          <a:noFill/>
        </p:spPr>
      </p:pic>
      <p:pic>
        <p:nvPicPr>
          <p:cNvPr id="22530" name="Picture 2" descr="D:\velykden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663"/>
          <a:stretch>
            <a:fillRect/>
          </a:stretch>
        </p:blipFill>
        <p:spPr bwMode="auto">
          <a:xfrm rot="20799390">
            <a:off x="4795749" y="800480"/>
            <a:ext cx="4118311" cy="54868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2" descr="D:\velykden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22"/>
          <a:stretch>
            <a:fillRect/>
          </a:stretch>
        </p:blipFill>
        <p:spPr bwMode="auto">
          <a:xfrm>
            <a:off x="5940152" y="5517232"/>
            <a:ext cx="1977752" cy="1152128"/>
          </a:xfrm>
          <a:prstGeom prst="rect">
            <a:avLst/>
          </a:prstGeom>
          <a:noFill/>
        </p:spPr>
      </p:pic>
      <p:sp>
        <p:nvSpPr>
          <p:cNvPr id="18" name="Блок-схема: вузол 17">
            <a:hlinkClick r:id="" action="ppaction://noaction">
              <a:snd r:embed="rId14" name="boo-01.wav"/>
            </a:hlinkClick>
          </p:cNvPr>
          <p:cNvSpPr/>
          <p:nvPr/>
        </p:nvSpPr>
        <p:spPr>
          <a:xfrm>
            <a:off x="1475656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Блок-схема: вузол 18">
            <a:hlinkClick r:id="" action="ppaction://noaction">
              <a:snd r:embed="rId15" name="applause.wav"/>
            </a:hlinkClick>
          </p:cNvPr>
          <p:cNvSpPr/>
          <p:nvPr/>
        </p:nvSpPr>
        <p:spPr>
          <a:xfrm>
            <a:off x="1475656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Блок-схема: вузол 19">
            <a:hlinkClick r:id="" action="ppaction://noaction">
              <a:snd r:embed="rId14" name="boo-01.wav"/>
            </a:hlinkClick>
          </p:cNvPr>
          <p:cNvSpPr/>
          <p:nvPr/>
        </p:nvSpPr>
        <p:spPr>
          <a:xfrm>
            <a:off x="1475656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Блок-схема: вузол 20">
            <a:hlinkClick r:id="" action="ppaction://noaction">
              <a:snd r:embed="rId14" name="boo-01.wav"/>
            </a:hlinkClick>
          </p:cNvPr>
          <p:cNvSpPr/>
          <p:nvPr/>
        </p:nvSpPr>
        <p:spPr>
          <a:xfrm>
            <a:off x="1475656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Кнопка дії: далі 21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9" y="0"/>
            <a:ext cx="9135481" cy="6858000"/>
          </a:xfrm>
          <a:prstGeom prst="rect">
            <a:avLst/>
          </a:prstGeom>
          <a:noFill/>
        </p:spPr>
      </p:pic>
      <p:pic>
        <p:nvPicPr>
          <p:cNvPr id="19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268760"/>
            <a:ext cx="5200227" cy="5200229"/>
          </a:xfrm>
          <a:prstGeom prst="rect">
            <a:avLst/>
          </a:prstGeom>
          <a:noFill/>
        </p:spPr>
      </p:pic>
      <p:pic>
        <p:nvPicPr>
          <p:cNvPr id="22530" name="Picture 2" descr="D:\velykd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663"/>
          <a:stretch>
            <a:fillRect/>
          </a:stretch>
        </p:blipFill>
        <p:spPr bwMode="auto">
          <a:xfrm rot="20799390">
            <a:off x="2635510" y="467823"/>
            <a:ext cx="4118311" cy="54868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:\6859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44208" y="5713852"/>
            <a:ext cx="2699792" cy="1144148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 rot="18979082">
            <a:off x="5591016" y="3700106"/>
            <a:ext cx="3442681" cy="1948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289275"/>
              </a:avLst>
            </a:prstTxWarp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 завершено. Ти молодець!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 rot="2571231">
            <a:off x="-41356" y="4016165"/>
            <a:ext cx="3610088" cy="15619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984268"/>
              </a:avLst>
            </a:prstTxWarp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 завершено. Ти молодець!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5" descr="D:\0_12658c_6f396769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84984"/>
            <a:ext cx="792088" cy="1042221"/>
          </a:xfrm>
          <a:prstGeom prst="rect">
            <a:avLst/>
          </a:prstGeom>
          <a:noFill/>
        </p:spPr>
      </p:pic>
      <p:pic>
        <p:nvPicPr>
          <p:cNvPr id="21" name="Picture 2" descr="D:\108146817_6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466033" y="3822999"/>
            <a:ext cx="924989" cy="713054"/>
          </a:xfrm>
          <a:prstGeom prst="rect">
            <a:avLst/>
          </a:prstGeom>
          <a:noFill/>
        </p:spPr>
      </p:pic>
      <p:pic>
        <p:nvPicPr>
          <p:cNvPr id="22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212976"/>
            <a:ext cx="828207" cy="1080120"/>
          </a:xfrm>
          <a:prstGeom prst="rect">
            <a:avLst/>
          </a:prstGeom>
          <a:noFill/>
        </p:spPr>
      </p:pic>
      <p:pic>
        <p:nvPicPr>
          <p:cNvPr id="23" name="Picture 2" descr="D:\384646035_w640_h640_dsc_081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5148064" y="3429000"/>
            <a:ext cx="864096" cy="1159708"/>
          </a:xfrm>
          <a:prstGeom prst="rect">
            <a:avLst/>
          </a:prstGeom>
          <a:noFill/>
        </p:spPr>
      </p:pic>
      <p:pic>
        <p:nvPicPr>
          <p:cNvPr id="24" name="Picture 2" descr="D:\PKM-1001(1)-750x750_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3923928" y="3429000"/>
            <a:ext cx="864096" cy="1170130"/>
          </a:xfrm>
          <a:prstGeom prst="rect">
            <a:avLst/>
          </a:prstGeom>
          <a:noFill/>
        </p:spPr>
      </p:pic>
      <p:pic>
        <p:nvPicPr>
          <p:cNvPr id="25" name="Picture 2" descr="D:\25762dd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04864"/>
            <a:ext cx="784101" cy="1018087"/>
          </a:xfrm>
          <a:prstGeom prst="rect">
            <a:avLst/>
          </a:prstGeom>
          <a:noFill/>
        </p:spPr>
      </p:pic>
      <p:pic>
        <p:nvPicPr>
          <p:cNvPr id="26" name="Picture 2" descr="D:\108146832_6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381629" y="2611259"/>
            <a:ext cx="1033189" cy="796463"/>
          </a:xfrm>
          <a:prstGeom prst="rect">
            <a:avLst/>
          </a:prstGeom>
          <a:noFill/>
        </p:spPr>
      </p:pic>
      <p:pic>
        <p:nvPicPr>
          <p:cNvPr id="27" name="Picture 2" descr="D:\9c71441555e6c581dc7e58cc5651c0d5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5145362" y="2207566"/>
            <a:ext cx="1157532" cy="864096"/>
          </a:xfrm>
          <a:prstGeom prst="rect">
            <a:avLst/>
          </a:prstGeom>
          <a:noFill/>
        </p:spPr>
      </p:pic>
      <p:pic>
        <p:nvPicPr>
          <p:cNvPr id="29" name="Picture 6" descr="Osterhase | City Hotel Reutlinge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556792"/>
            <a:ext cx="2181225" cy="2095501"/>
          </a:xfrm>
          <a:prstGeom prst="rect">
            <a:avLst/>
          </a:prstGeom>
          <a:noFill/>
        </p:spPr>
      </p:pic>
      <p:pic>
        <p:nvPicPr>
          <p:cNvPr id="30" name="Picture 6" descr="Osterhase | City Hotel Reutlinge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56176" y="260648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851104" cy="980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гри: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Кнопка дії: назад 2">
            <a:hlinkClick r:id="" action="ppaction://hlinkshowjump?jump=firstslide" highlightClick="1">
              <a:snd r:embed="rId3" name="cashreg.wav"/>
            </a:hlinkClick>
          </p:cNvPr>
          <p:cNvSpPr/>
          <p:nvPr/>
        </p:nvSpPr>
        <p:spPr>
          <a:xfrm>
            <a:off x="8351912" y="6381328"/>
            <a:ext cx="792088" cy="476672"/>
          </a:xfrm>
          <a:prstGeom prst="actionButtonBackPrevious">
            <a:avLst/>
          </a:prstGeom>
          <a:solidFill>
            <a:srgbClr val="C0E395"/>
          </a:solidFill>
          <a:ln>
            <a:solidFill>
              <a:srgbClr val="059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нас, українців, є традиція на Великдень складати в кошик  писанки , створюючи символічний Великодній кошик. Пропоную також пограти в аналогічну гру. Відповідаючи на питання, можна скласти Великодній кошик. Питання стосуються свята Великодня. В кінці вікторини ви отримаєте повний кошик Писанок))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нопка дії: назад 4">
            <a:hlinkClick r:id="" action="ppaction://hlinkshowjump?jump=firstslide" highlightClick="1">
              <a:snd r:embed="rId3" name="cashreg.wav"/>
            </a:hlinkClick>
          </p:cNvPr>
          <p:cNvSpPr/>
          <p:nvPr/>
        </p:nvSpPr>
        <p:spPr>
          <a:xfrm>
            <a:off x="2051720" y="3573016"/>
            <a:ext cx="720080" cy="432048"/>
          </a:xfrm>
          <a:prstGeom prst="actionButtonBackPrevious">
            <a:avLst/>
          </a:prstGeom>
          <a:solidFill>
            <a:srgbClr val="C0E395"/>
          </a:solidFill>
          <a:ln>
            <a:solidFill>
              <a:srgbClr val="059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Кнопка дії: назад 5">
            <a:hlinkClick r:id="" action="ppaction://hlinkshowjump?jump=firstslide" highlightClick="1">
              <a:snd r:embed="rId3" name="cashreg.wav"/>
            </a:hlinkClick>
          </p:cNvPr>
          <p:cNvSpPr/>
          <p:nvPr/>
        </p:nvSpPr>
        <p:spPr>
          <a:xfrm flipH="1">
            <a:off x="2051720" y="4221088"/>
            <a:ext cx="720080" cy="432048"/>
          </a:xfrm>
          <a:prstGeom prst="actionButtonBackPrevious">
            <a:avLst/>
          </a:prstGeom>
          <a:solidFill>
            <a:srgbClr val="C0E395"/>
          </a:solidFill>
          <a:ln>
            <a:solidFill>
              <a:srgbClr val="059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>
            <a:hlinkClick r:id="" action="ppaction://noaction">
              <a:snd r:embed="rId4" name="boo-01.wav"/>
            </a:hlinkClick>
          </p:cNvPr>
          <p:cNvSpPr/>
          <p:nvPr/>
        </p:nvSpPr>
        <p:spPr>
          <a:xfrm>
            <a:off x="2195736" y="285293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771800" y="27089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знак, натискаючи на який, дізнаєшся, чи правильна відповідь (стоїть знак біля кожного варіанту відповіді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35730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повернутися на попередній слайд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2210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перейти на наступний слайд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835696" y="5085184"/>
            <a:ext cx="1512168" cy="1008112"/>
            <a:chOff x="3995936" y="1196752"/>
            <a:chExt cx="1512168" cy="1008112"/>
          </a:xfrm>
        </p:grpSpPr>
        <p:sp>
          <p:nvSpPr>
            <p:cNvPr id="12" name="Подзаголовок 2">
              <a:hlinkClick r:id="rId5" action="ppaction://hlinksldjump">
                <a:snd r:embed="rId6" name="chimes.wav"/>
              </a:hlinkClick>
            </p:cNvPr>
            <p:cNvSpPr txBox="1">
              <a:spLocks/>
            </p:cNvSpPr>
            <p:nvPr/>
          </p:nvSpPr>
          <p:spPr>
            <a:xfrm>
              <a:off x="3995936" y="1412776"/>
              <a:ext cx="1512168" cy="4789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400" b="1" i="0" u="none" strike="noStrike" kern="1200" normalizeH="0" baseline="0" noProof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старт</a:t>
              </a:r>
              <a:endParaRPr kumimoji="0" lang="ru-RU" sz="24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67944" y="1268760"/>
              <a:ext cx="1296144" cy="864096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139952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95936" y="1196752"/>
              <a:ext cx="1296144" cy="1008112"/>
            </a:xfrm>
            <a:prstGeom prst="ellipse">
              <a:avLst/>
            </a:prstGeom>
            <a:noFill/>
            <a:ln>
              <a:solidFill>
                <a:srgbClr val="0595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47864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розпочати гру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83970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Якими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словами ми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вітаємося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Великдень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Христос Воскрес!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Воістину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Воскрес!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Христос народився !! </a:t>
            </a:r>
            <a:r>
              <a:rPr lang="uk-U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Славімо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його!!</a:t>
            </a:r>
            <a:endParaRPr lang="uk-UA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днем народження!!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day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792088" cy="1042221"/>
          </a:xfrm>
          <a:prstGeom prst="rect">
            <a:avLst/>
          </a:prstGeom>
          <a:noFill/>
        </p:spPr>
      </p:pic>
      <p:sp>
        <p:nvSpPr>
          <p:cNvPr id="12" name="Блок-схема: вузол 11">
            <a:hlinkClick r:id="" action="ppaction://noaction">
              <a:snd r:embed="rId5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5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1547664" y="357301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5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далі 15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3974" name="Picture 6" descr="Osterhase | City Hotel Reutlinge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16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називається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неділя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йде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тиждень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Великодня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Березова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Вербна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Соснова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Дубова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546153" y="3750991"/>
            <a:ext cx="924989" cy="713054"/>
          </a:xfrm>
          <a:prstGeom prst="rect">
            <a:avLst/>
          </a:prstGeom>
          <a:noFill/>
        </p:spPr>
      </p:pic>
      <p:sp>
        <p:nvSpPr>
          <p:cNvPr id="10" name="Блок-схема: вузол 9">
            <a:hlinkClick r:id="" action="ppaction://noaction">
              <a:snd r:embed="rId6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Блок-схема: вузол 11">
            <a:hlinkClick r:id="" action="ppaction://noaction">
              <a:snd r:embed="rId6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6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Кнопка дії: далі 14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Picture 6" descr="Osterhase | City Hotel Reutlinge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17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завжди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святкують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Пасху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Суботу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 Четвер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Середу 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Неділю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690169" y="3750991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068960"/>
            <a:ext cx="828207" cy="1080120"/>
          </a:xfrm>
          <a:prstGeom prst="rect">
            <a:avLst/>
          </a:prstGeom>
          <a:noFill/>
        </p:spPr>
      </p:pic>
      <p:sp>
        <p:nvSpPr>
          <p:cNvPr id="12" name="Блок-схема: вузол 11">
            <a:hlinkClick r:id="" action="ppaction://noaction">
              <a:snd r:embed="rId7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7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7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8" name="applause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далі 15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Picture 6" descr="Osterhase | City Hotel Reutlinge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17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ми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називаємо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великодні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Писанка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Кросворд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Фантазія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Розмальованка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618161" y="3750991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140968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6353845" y="3356992"/>
            <a:ext cx="858448" cy="1152128"/>
          </a:xfrm>
          <a:prstGeom prst="rect">
            <a:avLst/>
          </a:prstGeom>
          <a:noFill/>
        </p:spPr>
      </p:pic>
      <p:sp>
        <p:nvSpPr>
          <p:cNvPr id="12" name="Блок-схема: вузол 11">
            <a:hlinkClick r:id="" action="ppaction://noaction">
              <a:snd r:embed="rId8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вузол 12">
            <a:hlinkClick r:id="" action="ppaction://noaction">
              <a:snd r:embed="rId8" name="boo-01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9" name="applause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8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Кнопка дії: далі 15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Picture 6" descr="Osterhase | City Hotel Reutlinge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18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чому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несемо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освячувати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ковбаски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церкви?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кошелі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кошику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торбинці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пакеті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762177" y="3678983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140968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6444209" y="3421420"/>
            <a:ext cx="864096" cy="1159708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220072" y="3356992"/>
            <a:ext cx="864096" cy="1170130"/>
          </a:xfrm>
          <a:prstGeom prst="rect">
            <a:avLst/>
          </a:prstGeom>
          <a:noFill/>
        </p:spPr>
      </p:pic>
      <p:sp>
        <p:nvSpPr>
          <p:cNvPr id="13" name="Блок-схема: вузол 12">
            <a:hlinkClick r:id="" action="ppaction://noaction">
              <a:snd r:embed="rId9" name="boo-01.wav"/>
            </a:hlinkClick>
          </p:cNvPr>
          <p:cNvSpPr/>
          <p:nvPr/>
        </p:nvSpPr>
        <p:spPr>
          <a:xfrm>
            <a:off x="1547664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>
            <a:hlinkClick r:id="" action="ppaction://noaction">
              <a:snd r:embed="rId10" name="applause.wav"/>
            </a:hlinkClick>
          </p:cNvPr>
          <p:cNvSpPr/>
          <p:nvPr/>
        </p:nvSpPr>
        <p:spPr>
          <a:xfrm>
            <a:off x="1547664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9" name="boo-01.wav"/>
            </a:hlinkClick>
          </p:cNvPr>
          <p:cNvSpPr/>
          <p:nvPr/>
        </p:nvSpPr>
        <p:spPr>
          <a:xfrm>
            <a:off x="1547664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>
            <a:hlinkClick r:id="" action="ppaction://noaction">
              <a:snd r:embed="rId9" name="boo-01.wav"/>
            </a:hlinkClick>
          </p:cNvPr>
          <p:cNvSpPr/>
          <p:nvPr/>
        </p:nvSpPr>
        <p:spPr>
          <a:xfrm>
            <a:off x="1547664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Кнопка дії: далі 16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6" descr="Osterhase | City Hotel Reutlinge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19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96752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чому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фарбують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крашанки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лушпині часнику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78092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лушпині картоплі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0608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лушпинні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цибулі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29309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лушпині  буряка 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690169" y="3678983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140968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6372200" y="3356992"/>
            <a:ext cx="864096" cy="1159708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148064" y="3356992"/>
            <a:ext cx="864096" cy="1170130"/>
          </a:xfrm>
          <a:prstGeom prst="rect">
            <a:avLst/>
          </a:prstGeom>
          <a:noFill/>
        </p:spPr>
      </p:pic>
      <p:sp>
        <p:nvSpPr>
          <p:cNvPr id="14" name="Блок-схема: вузол 13">
            <a:hlinkClick r:id="" action="ppaction://noaction">
              <a:snd r:embed="rId9" name="applause.wav"/>
            </a:hlinkClick>
          </p:cNvPr>
          <p:cNvSpPr/>
          <p:nvPr/>
        </p:nvSpPr>
        <p:spPr>
          <a:xfrm>
            <a:off x="1475656" y="206084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475656" y="278092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475656" y="3501008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>
            <a:hlinkClick r:id="" action="ppaction://noaction">
              <a:snd r:embed="rId10" name="boo-01.wav"/>
            </a:hlinkClick>
          </p:cNvPr>
          <p:cNvSpPr/>
          <p:nvPr/>
        </p:nvSpPr>
        <p:spPr>
          <a:xfrm>
            <a:off x="1475656" y="4293096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Кнопка дії: далі 17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533757" y="2611259"/>
            <a:ext cx="1033189" cy="796463"/>
          </a:xfrm>
          <a:prstGeom prst="rect">
            <a:avLst/>
          </a:prstGeom>
          <a:noFill/>
        </p:spPr>
      </p:pic>
      <p:pic>
        <p:nvPicPr>
          <p:cNvPr id="21" name="Picture 6" descr="Osterhase | City Hotel Reutlinge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Wielkanoc Tło - zdjęcia stockowe i więcej obrazów 2015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1" cy="6858000"/>
          </a:xfrm>
          <a:prstGeom prst="rect">
            <a:avLst/>
          </a:prstGeom>
          <a:noFill/>
        </p:spPr>
      </p:pic>
      <p:pic>
        <p:nvPicPr>
          <p:cNvPr id="20" name="Picture 2" descr="великодній кошик: найкращі зображення (89) у 2020 р. | Великдень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24744"/>
            <a:ext cx="5200227" cy="52002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Яка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дитяча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іграшка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подібна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писанок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крашанок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92494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Яйце райце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2048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Сюрприз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-Кіндер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78904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Кіндер-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сюрприз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0_12658c_6f39676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792088" cy="1042221"/>
          </a:xfrm>
          <a:prstGeom prst="rect">
            <a:avLst/>
          </a:prstGeom>
          <a:noFill/>
        </p:spPr>
      </p:pic>
      <p:pic>
        <p:nvPicPr>
          <p:cNvPr id="15362" name="Picture 2" descr="D:\108146817_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762177" y="3678983"/>
            <a:ext cx="924989" cy="713054"/>
          </a:xfrm>
          <a:prstGeom prst="rect">
            <a:avLst/>
          </a:prstGeom>
          <a:noFill/>
        </p:spPr>
      </p:pic>
      <p:pic>
        <p:nvPicPr>
          <p:cNvPr id="16387" name="Picture 3" descr="D:\29790243_187272422068526_2378554393132389705_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140968"/>
            <a:ext cx="828207" cy="1080120"/>
          </a:xfrm>
          <a:prstGeom prst="rect">
            <a:avLst/>
          </a:prstGeom>
          <a:noFill/>
        </p:spPr>
      </p:pic>
      <p:pic>
        <p:nvPicPr>
          <p:cNvPr id="17410" name="Picture 2" descr="D:\384646035_w640_h640_dsc_08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4552" t="3676" r="23617" b="26761"/>
          <a:stretch>
            <a:fillRect/>
          </a:stretch>
        </p:blipFill>
        <p:spPr bwMode="auto">
          <a:xfrm>
            <a:off x="6444208" y="3356992"/>
            <a:ext cx="864096" cy="1159708"/>
          </a:xfrm>
          <a:prstGeom prst="rect">
            <a:avLst/>
          </a:prstGeom>
          <a:noFill/>
        </p:spPr>
      </p:pic>
      <p:pic>
        <p:nvPicPr>
          <p:cNvPr id="18434" name="Picture 2" descr="D:\PKM-1001(1)-750x750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8" t="14720" r="25808" b="19761"/>
          <a:stretch>
            <a:fillRect/>
          </a:stretch>
        </p:blipFill>
        <p:spPr bwMode="auto">
          <a:xfrm>
            <a:off x="5148064" y="3356992"/>
            <a:ext cx="864096" cy="1170130"/>
          </a:xfrm>
          <a:prstGeom prst="rect">
            <a:avLst/>
          </a:prstGeom>
          <a:noFill/>
        </p:spPr>
      </p:pic>
      <p:pic>
        <p:nvPicPr>
          <p:cNvPr id="19458" name="Picture 2" descr="D:\108146832_6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461749" y="2539251"/>
            <a:ext cx="1033189" cy="796463"/>
          </a:xfrm>
          <a:prstGeom prst="rect">
            <a:avLst/>
          </a:prstGeom>
          <a:noFill/>
        </p:spPr>
      </p:pic>
      <p:pic>
        <p:nvPicPr>
          <p:cNvPr id="20482" name="Picture 2" descr="D:\9c71441555e6c581dc7e58cc5651c0d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V="1">
            <a:off x="6225482" y="2207566"/>
            <a:ext cx="1157532" cy="864096"/>
          </a:xfrm>
          <a:prstGeom prst="rect">
            <a:avLst/>
          </a:prstGeom>
          <a:noFill/>
        </p:spPr>
      </p:pic>
      <p:sp>
        <p:nvSpPr>
          <p:cNvPr id="16" name="Блок-схема: вузол 15">
            <a:hlinkClick r:id="" action="ppaction://noaction">
              <a:snd r:embed="rId11" name="boo-01.wav"/>
            </a:hlinkClick>
          </p:cNvPr>
          <p:cNvSpPr/>
          <p:nvPr/>
        </p:nvSpPr>
        <p:spPr>
          <a:xfrm>
            <a:off x="1547664" y="2204864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>
            <a:hlinkClick r:id="" action="ppaction://noaction">
              <a:snd r:embed="rId11" name="boo-01.wav"/>
            </a:hlinkClick>
          </p:cNvPr>
          <p:cNvSpPr/>
          <p:nvPr/>
        </p:nvSpPr>
        <p:spPr>
          <a:xfrm>
            <a:off x="1547664" y="2924944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>
            <a:hlinkClick r:id="" action="ppaction://noaction">
              <a:snd r:embed="rId12" name="applause.wav"/>
            </a:hlinkClick>
          </p:cNvPr>
          <p:cNvSpPr/>
          <p:nvPr/>
        </p:nvSpPr>
        <p:spPr>
          <a:xfrm>
            <a:off x="1547664" y="3789040"/>
            <a:ext cx="432048" cy="43204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Кнопка дії: далі 18">
            <a:hlinkClick r:id="" action="ppaction://hlinkshowjump?jump=nextslide" highlightClick="1"/>
          </p:cNvPr>
          <p:cNvSpPr/>
          <p:nvPr/>
        </p:nvSpPr>
        <p:spPr>
          <a:xfrm>
            <a:off x="8460432" y="6525344"/>
            <a:ext cx="683568" cy="3326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E3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Picture 6" descr="Osterhase | City Hotel Reutlinge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964f8dd335fe9863f819edf2c90369854ad7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252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Великодній кошик </vt:lpstr>
      <vt:lpstr>Правила гри: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Великоднє дерево</dc:title>
  <dc:creator>Music</dc:creator>
  <cp:lastModifiedBy>Admin</cp:lastModifiedBy>
  <cp:revision>45</cp:revision>
  <dcterms:created xsi:type="dcterms:W3CDTF">2018-04-07T17:23:21Z</dcterms:created>
  <dcterms:modified xsi:type="dcterms:W3CDTF">2020-04-21T09:49:40Z</dcterms:modified>
</cp:coreProperties>
</file>