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395"/>
    <a:srgbClr val="059508"/>
    <a:srgbClr val="EDF7E1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8CF4-3308-4CC6-996C-928790BBE5D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103D-EB3D-4FDA-A751-D84484D0BC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audio" Target="../media/audio4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audio" Target="../media/audio3.wav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audio" Target="../media/audio3.wav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4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audio" Target="../media/audio3.wav"/><Relationship Id="rId4" Type="http://schemas.openxmlformats.org/officeDocument/2006/relationships/image" Target="../media/image6.jpeg"/><Relationship Id="rId9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audio" Target="../media/audio4.wav"/><Relationship Id="rId5" Type="http://schemas.openxmlformats.org/officeDocument/2006/relationships/image" Target="../media/image7.jpeg"/><Relationship Id="rId10" Type="http://schemas.openxmlformats.org/officeDocument/2006/relationships/audio" Target="../media/audio3.wav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988840"/>
            <a:ext cx="5143536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Великоднє дерево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30226538_2086340484973976_701598403982085511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16940" y="3212976"/>
            <a:ext cx="4327060" cy="3278855"/>
          </a:xfrm>
          <a:prstGeom prst="rect">
            <a:avLst/>
          </a:prstGeom>
          <a:noFill/>
        </p:spPr>
      </p:pic>
      <p:grpSp>
        <p:nvGrpSpPr>
          <p:cNvPr id="12" name="Групувати 11"/>
          <p:cNvGrpSpPr/>
          <p:nvPr/>
        </p:nvGrpSpPr>
        <p:grpSpPr>
          <a:xfrm>
            <a:off x="6948264" y="1052736"/>
            <a:ext cx="1512168" cy="1008112"/>
            <a:chOff x="3995936" y="1196752"/>
            <a:chExt cx="1512168" cy="1008112"/>
          </a:xfrm>
        </p:grpSpPr>
        <p:sp>
          <p:nvSpPr>
            <p:cNvPr id="4" name="Подзаголовок 2">
              <a:hlinkClick r:id="rId4" action="ppaction://hlinksldjump">
                <a:snd r:embed="rId5" name="chimes.wav"/>
              </a:hlinkClick>
            </p:cNvPr>
            <p:cNvSpPr txBox="1">
              <a:spLocks/>
            </p:cNvSpPr>
            <p:nvPr/>
          </p:nvSpPr>
          <p:spPr>
            <a:xfrm>
              <a:off x="3995936" y="1412776"/>
              <a:ext cx="1512168" cy="4789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400" b="1" i="0" u="none" strike="noStrike" kern="1200" normalizeH="0" baseline="0" noProof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старт</a:t>
              </a:r>
              <a:endParaRPr kumimoji="0" lang="ru-RU" sz="2400" b="1" i="0" u="none" strike="noStrike" kern="120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4067944" y="1268760"/>
              <a:ext cx="1296144" cy="864096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Овал 6"/>
            <p:cNvSpPr/>
            <p:nvPr/>
          </p:nvSpPr>
          <p:spPr>
            <a:xfrm>
              <a:off x="4139952" y="1196752"/>
              <a:ext cx="1296144" cy="1008112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Овал 7"/>
            <p:cNvSpPr/>
            <p:nvPr/>
          </p:nvSpPr>
          <p:spPr>
            <a:xfrm>
              <a:off x="3995936" y="1196752"/>
              <a:ext cx="1296144" cy="1008112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" name="Групувати 13"/>
          <p:cNvGrpSpPr/>
          <p:nvPr/>
        </p:nvGrpSpPr>
        <p:grpSpPr>
          <a:xfrm>
            <a:off x="3491880" y="5877272"/>
            <a:ext cx="1872208" cy="980728"/>
            <a:chOff x="3995936" y="1196752"/>
            <a:chExt cx="1512168" cy="1008112"/>
          </a:xfrm>
        </p:grpSpPr>
        <p:sp>
          <p:nvSpPr>
            <p:cNvPr id="15" name="Подзаголовок 2">
              <a:hlinkClick r:id="" action="ppaction://hlinkshowjump?jump=nextslide">
                <a:snd r:embed="rId5" name="chimes.wav"/>
              </a:hlinkClick>
            </p:cNvPr>
            <p:cNvSpPr txBox="1">
              <a:spLocks/>
            </p:cNvSpPr>
            <p:nvPr/>
          </p:nvSpPr>
          <p:spPr>
            <a:xfrm>
              <a:off x="3995936" y="1412776"/>
              <a:ext cx="1512168" cy="4789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1" i="0" u="none" strike="noStrike" kern="1200" normalizeH="0" baseline="0" noProof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правила</a:t>
              </a:r>
              <a:endParaRPr kumimoji="0" lang="ru-RU" sz="2000" b="1" i="0" u="none" strike="noStrike" kern="120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067944" y="1268760"/>
              <a:ext cx="1296144" cy="864096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139952" y="1196752"/>
              <a:ext cx="1296144" cy="1008112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995936" y="1196752"/>
              <a:ext cx="1296144" cy="1008112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Ð´ÐµÑÐµÐ²Ð° Ð·Ð¾Ð±ÑÐ°Ð¶ÐµÐ½Ð½Ñ&quot;"/>
          <p:cNvPicPr>
            <a:picLocks noChangeAspect="1" noChangeArrowheads="1"/>
          </p:cNvPicPr>
          <p:nvPr/>
        </p:nvPicPr>
        <p:blipFill>
          <a:blip r:embed="rId2" cstate="print"/>
          <a:srcRect l="50804" t="52153"/>
          <a:stretch>
            <a:fillRect/>
          </a:stretch>
        </p:blipFill>
        <p:spPr bwMode="auto">
          <a:xfrm>
            <a:off x="4932040" y="332656"/>
            <a:ext cx="4211960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звали дівчину, що ходила по вербовій дощечці?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Насточка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Галочка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Ганнуся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Марічка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554265" y="2742879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196752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7308304" y="4221088"/>
            <a:ext cx="912101" cy="1224136"/>
          </a:xfrm>
          <a:prstGeom prst="rect">
            <a:avLst/>
          </a:prstGeom>
          <a:noFill/>
        </p:spPr>
      </p:pic>
      <p:pic>
        <p:nvPicPr>
          <p:cNvPr id="18434" name="Picture 2" descr="D:\PKM-1001(1)-750x750_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8" t="14720" r="25808" b="19761"/>
          <a:stretch>
            <a:fillRect/>
          </a:stretch>
        </p:blipFill>
        <p:spPr bwMode="auto">
          <a:xfrm>
            <a:off x="5796136" y="4149080"/>
            <a:ext cx="864096" cy="1170130"/>
          </a:xfrm>
          <a:prstGeom prst="rect">
            <a:avLst/>
          </a:prstGeom>
          <a:noFill/>
        </p:spPr>
      </p:pic>
      <p:pic>
        <p:nvPicPr>
          <p:cNvPr id="19458" name="Picture 2" descr="D:\108146832_6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229174" y="3403347"/>
            <a:ext cx="1033189" cy="796463"/>
          </a:xfrm>
          <a:prstGeom prst="rect">
            <a:avLst/>
          </a:prstGeom>
          <a:noFill/>
        </p:spPr>
      </p:pic>
      <p:pic>
        <p:nvPicPr>
          <p:cNvPr id="20482" name="Picture 2" descr="D:\9c71441555e6c581dc7e58cc5651c0d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7881666" y="2135558"/>
            <a:ext cx="1157532" cy="864096"/>
          </a:xfrm>
          <a:prstGeom prst="rect">
            <a:avLst/>
          </a:prstGeom>
          <a:noFill/>
        </p:spPr>
      </p:pic>
      <p:pic>
        <p:nvPicPr>
          <p:cNvPr id="21506" name="Picture 2" descr="D:\25762dd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068960"/>
            <a:ext cx="784101" cy="1018087"/>
          </a:xfrm>
          <a:prstGeom prst="rect">
            <a:avLst/>
          </a:prstGeom>
          <a:noFill/>
        </p:spPr>
      </p:pic>
      <p:sp>
        <p:nvSpPr>
          <p:cNvPr id="16" name="Блок-схема: вузол 15">
            <a:hlinkClick r:id="" action="ppaction://noaction">
              <a:snd r:embed="rId11" name="boo-01.wav"/>
            </a:hlinkClick>
          </p:cNvPr>
          <p:cNvSpPr/>
          <p:nvPr/>
        </p:nvSpPr>
        <p:spPr>
          <a:xfrm>
            <a:off x="1475656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вузол 16">
            <a:hlinkClick r:id="" action="ppaction://noaction">
              <a:snd r:embed="rId11" name="boo-01.wav"/>
            </a:hlinkClick>
          </p:cNvPr>
          <p:cNvSpPr/>
          <p:nvPr/>
        </p:nvSpPr>
        <p:spPr>
          <a:xfrm>
            <a:off x="1475656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Блок-схема: вузол 17">
            <a:hlinkClick r:id="" action="ppaction://noaction">
              <a:snd r:embed="rId12" name="applause.wav"/>
            </a:hlinkClick>
          </p:cNvPr>
          <p:cNvSpPr/>
          <p:nvPr/>
        </p:nvSpPr>
        <p:spPr>
          <a:xfrm>
            <a:off x="1475656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Блок-схема: вузол 18">
            <a:hlinkClick r:id="" action="ppaction://noaction">
              <a:snd r:embed="rId11" name="boo-01.wav"/>
            </a:hlinkClick>
          </p:cNvPr>
          <p:cNvSpPr/>
          <p:nvPr/>
        </p:nvSpPr>
        <p:spPr>
          <a:xfrm>
            <a:off x="1475656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Кнопка дії: далі 19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Ð´ÐµÑÐµÐ²Ð° Ð·Ð¾Ð±ÑÐ°Ð¶ÐµÐ½Ð½Ñ&quot;"/>
          <p:cNvPicPr>
            <a:picLocks noChangeAspect="1" noChangeArrowheads="1"/>
          </p:cNvPicPr>
          <p:nvPr/>
        </p:nvPicPr>
        <p:blipFill>
          <a:blip r:embed="rId2" cstate="print"/>
          <a:srcRect l="50804" t="52153"/>
          <a:stretch>
            <a:fillRect/>
          </a:stretch>
        </p:blipFill>
        <p:spPr bwMode="auto">
          <a:xfrm>
            <a:off x="4932040" y="332656"/>
            <a:ext cx="4211960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якій річці мав поплисти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Янчик-Білоданчик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Дністер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Дунай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Дніпро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Десна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554265" y="2742879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196752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7308304" y="4221088"/>
            <a:ext cx="912101" cy="1224136"/>
          </a:xfrm>
          <a:prstGeom prst="rect">
            <a:avLst/>
          </a:prstGeom>
          <a:noFill/>
        </p:spPr>
      </p:pic>
      <p:pic>
        <p:nvPicPr>
          <p:cNvPr id="18434" name="Picture 2" descr="D:\PKM-1001(1)-750x750_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8" t="14720" r="25808" b="19761"/>
          <a:stretch>
            <a:fillRect/>
          </a:stretch>
        </p:blipFill>
        <p:spPr bwMode="auto">
          <a:xfrm>
            <a:off x="5796136" y="4149080"/>
            <a:ext cx="864096" cy="1170130"/>
          </a:xfrm>
          <a:prstGeom prst="rect">
            <a:avLst/>
          </a:prstGeom>
          <a:noFill/>
        </p:spPr>
      </p:pic>
      <p:pic>
        <p:nvPicPr>
          <p:cNvPr id="19458" name="Picture 2" descr="D:\108146832_6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229174" y="3403347"/>
            <a:ext cx="1033189" cy="796463"/>
          </a:xfrm>
          <a:prstGeom prst="rect">
            <a:avLst/>
          </a:prstGeom>
          <a:noFill/>
        </p:spPr>
      </p:pic>
      <p:pic>
        <p:nvPicPr>
          <p:cNvPr id="20482" name="Picture 2" descr="D:\9c71441555e6c581dc7e58cc5651c0d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7881666" y="2135558"/>
            <a:ext cx="1157532" cy="864096"/>
          </a:xfrm>
          <a:prstGeom prst="rect">
            <a:avLst/>
          </a:prstGeom>
          <a:noFill/>
        </p:spPr>
      </p:pic>
      <p:pic>
        <p:nvPicPr>
          <p:cNvPr id="21506" name="Picture 2" descr="D:\25762dd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068960"/>
            <a:ext cx="784101" cy="1018087"/>
          </a:xfrm>
          <a:prstGeom prst="rect">
            <a:avLst/>
          </a:prstGeom>
          <a:noFill/>
        </p:spPr>
      </p:pic>
      <p:pic>
        <p:nvPicPr>
          <p:cNvPr id="22530" name="Picture 2" descr="D:\velykden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663"/>
          <a:stretch>
            <a:fillRect/>
          </a:stretch>
        </p:blipFill>
        <p:spPr bwMode="auto">
          <a:xfrm rot="20799390">
            <a:off x="4795749" y="800480"/>
            <a:ext cx="4118311" cy="54868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Picture 2" descr="D:\velykden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822"/>
          <a:stretch>
            <a:fillRect/>
          </a:stretch>
        </p:blipFill>
        <p:spPr bwMode="auto">
          <a:xfrm>
            <a:off x="5940152" y="5517232"/>
            <a:ext cx="1977752" cy="1152128"/>
          </a:xfrm>
          <a:prstGeom prst="rect">
            <a:avLst/>
          </a:prstGeom>
          <a:noFill/>
        </p:spPr>
      </p:pic>
      <p:sp>
        <p:nvSpPr>
          <p:cNvPr id="18" name="Блок-схема: вузол 17">
            <a:hlinkClick r:id="" action="ppaction://noaction">
              <a:snd r:embed="rId13" name="boo-01.wav"/>
            </a:hlinkClick>
          </p:cNvPr>
          <p:cNvSpPr/>
          <p:nvPr/>
        </p:nvSpPr>
        <p:spPr>
          <a:xfrm>
            <a:off x="1475656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Блок-схема: вузол 18">
            <a:hlinkClick r:id="" action="ppaction://noaction">
              <a:snd r:embed="rId14" name="applause.wav"/>
            </a:hlinkClick>
          </p:cNvPr>
          <p:cNvSpPr/>
          <p:nvPr/>
        </p:nvSpPr>
        <p:spPr>
          <a:xfrm>
            <a:off x="1475656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Блок-схема: вузол 19">
            <a:hlinkClick r:id="" action="ppaction://noaction">
              <a:snd r:embed="rId13" name="boo-01.wav"/>
            </a:hlinkClick>
          </p:cNvPr>
          <p:cNvSpPr/>
          <p:nvPr/>
        </p:nvSpPr>
        <p:spPr>
          <a:xfrm>
            <a:off x="1475656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Блок-схема: вузол 20">
            <a:hlinkClick r:id="" action="ppaction://noaction">
              <a:snd r:embed="rId13" name="boo-01.wav"/>
            </a:hlinkClick>
          </p:cNvPr>
          <p:cNvSpPr/>
          <p:nvPr/>
        </p:nvSpPr>
        <p:spPr>
          <a:xfrm>
            <a:off x="1475656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Кнопка дії: далі 21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увати 17"/>
          <p:cNvGrpSpPr/>
          <p:nvPr/>
        </p:nvGrpSpPr>
        <p:grpSpPr>
          <a:xfrm>
            <a:off x="2195736" y="0"/>
            <a:ext cx="5472608" cy="6858000"/>
            <a:chOff x="4932040" y="332656"/>
            <a:chExt cx="4211960" cy="6336704"/>
          </a:xfrm>
        </p:grpSpPr>
        <p:pic>
          <p:nvPicPr>
            <p:cNvPr id="2052" name="Picture 4" descr="Ð ÐµÐ·ÑÐ»ÑÑÐ°Ñ Ð¿Ð¾ÑÑÐºÑ Ð·Ð¾Ð±ÑÐ°Ð¶ÐµÐ½Ñ Ð·Ð° Ð·Ð°Ð¿Ð¸ÑÐ¾Ð¼ &quot;Ð´ÐµÑÐµÐ²Ð° Ð·Ð¾Ð±ÑÐ°Ð¶ÐµÐ½Ð½Ñ&quot;"/>
            <p:cNvPicPr>
              <a:picLocks noChangeAspect="1" noChangeArrowheads="1"/>
            </p:cNvPicPr>
            <p:nvPr/>
          </p:nvPicPr>
          <p:blipFill>
            <a:blip r:embed="rId3" cstate="print"/>
            <a:srcRect l="50804" t="52153"/>
            <a:stretch>
              <a:fillRect/>
            </a:stretch>
          </p:blipFill>
          <p:spPr bwMode="auto">
            <a:xfrm>
              <a:off x="4932040" y="332656"/>
              <a:ext cx="4211960" cy="6336704"/>
            </a:xfrm>
            <a:prstGeom prst="rect">
              <a:avLst/>
            </a:prstGeom>
            <a:noFill/>
          </p:spPr>
        </p:pic>
        <p:pic>
          <p:nvPicPr>
            <p:cNvPr id="2053" name="Picture 5" descr="D:\0_12658c_6f396769_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1700808"/>
              <a:ext cx="792088" cy="1042221"/>
            </a:xfrm>
            <a:prstGeom prst="rect">
              <a:avLst/>
            </a:prstGeom>
            <a:noFill/>
          </p:spPr>
        </p:pic>
        <p:pic>
          <p:nvPicPr>
            <p:cNvPr id="15362" name="Picture 2" descr="D:\108146817_6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FF9"/>
                </a:clrFrom>
                <a:clrTo>
                  <a:srgbClr val="FEFF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554265" y="2742879"/>
              <a:ext cx="924989" cy="713054"/>
            </a:xfrm>
            <a:prstGeom prst="rect">
              <a:avLst/>
            </a:prstGeom>
            <a:noFill/>
          </p:spPr>
        </p:pic>
        <p:pic>
          <p:nvPicPr>
            <p:cNvPr id="16387" name="Picture 3" descr="D:\29790243_187272422068526_2378554393132389705_n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1196752"/>
              <a:ext cx="828207" cy="1080120"/>
            </a:xfrm>
            <a:prstGeom prst="rect">
              <a:avLst/>
            </a:prstGeom>
            <a:noFill/>
          </p:spPr>
        </p:pic>
        <p:pic>
          <p:nvPicPr>
            <p:cNvPr id="17410" name="Picture 2" descr="D:\384646035_w640_h640_dsc_0814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24552" t="3676" r="23617" b="26761"/>
            <a:stretch>
              <a:fillRect/>
            </a:stretch>
          </p:blipFill>
          <p:spPr bwMode="auto">
            <a:xfrm>
              <a:off x="7308304" y="4221088"/>
              <a:ext cx="912101" cy="1224136"/>
            </a:xfrm>
            <a:prstGeom prst="rect">
              <a:avLst/>
            </a:prstGeom>
            <a:noFill/>
          </p:spPr>
        </p:pic>
        <p:pic>
          <p:nvPicPr>
            <p:cNvPr id="18434" name="Picture 2" descr="D:\PKM-1001(1)-750x750_0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808" t="14720" r="25808" b="19761"/>
            <a:stretch>
              <a:fillRect/>
            </a:stretch>
          </p:blipFill>
          <p:spPr bwMode="auto">
            <a:xfrm>
              <a:off x="5796136" y="4149080"/>
              <a:ext cx="864096" cy="1170130"/>
            </a:xfrm>
            <a:prstGeom prst="rect">
              <a:avLst/>
            </a:prstGeom>
            <a:noFill/>
          </p:spPr>
        </p:pic>
        <p:pic>
          <p:nvPicPr>
            <p:cNvPr id="19458" name="Picture 2" descr="D:\108146832_64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FF9"/>
                </a:clrFrom>
                <a:clrTo>
                  <a:srgbClr val="FEFF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8229174" y="3403347"/>
              <a:ext cx="1033189" cy="796463"/>
            </a:xfrm>
            <a:prstGeom prst="rect">
              <a:avLst/>
            </a:prstGeom>
            <a:noFill/>
          </p:spPr>
        </p:pic>
        <p:pic>
          <p:nvPicPr>
            <p:cNvPr id="20482" name="Picture 2" descr="D:\9c71441555e6c581dc7e58cc5651c0d5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 flipV="1">
              <a:off x="7881666" y="2135558"/>
              <a:ext cx="1157532" cy="864096"/>
            </a:xfrm>
            <a:prstGeom prst="rect">
              <a:avLst/>
            </a:prstGeom>
            <a:noFill/>
          </p:spPr>
        </p:pic>
        <p:pic>
          <p:nvPicPr>
            <p:cNvPr id="21506" name="Picture 2" descr="D:\25762dd0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CFFFD"/>
                </a:clrFrom>
                <a:clrTo>
                  <a:srgbClr val="FC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8064" y="3068960"/>
              <a:ext cx="784101" cy="1018087"/>
            </a:xfrm>
            <a:prstGeom prst="rect">
              <a:avLst/>
            </a:prstGeom>
            <a:noFill/>
          </p:spPr>
        </p:pic>
        <p:pic>
          <p:nvPicPr>
            <p:cNvPr id="17" name="Picture 2" descr="D:\velykden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822"/>
            <a:stretch>
              <a:fillRect/>
            </a:stretch>
          </p:blipFill>
          <p:spPr bwMode="auto">
            <a:xfrm>
              <a:off x="5940152" y="5517232"/>
              <a:ext cx="1977752" cy="1152128"/>
            </a:xfrm>
            <a:prstGeom prst="rect">
              <a:avLst/>
            </a:prstGeom>
            <a:noFill/>
          </p:spPr>
        </p:pic>
      </p:grpSp>
      <p:pic>
        <p:nvPicPr>
          <p:cNvPr id="22530" name="Picture 2" descr="D:\velykden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663"/>
          <a:stretch>
            <a:fillRect/>
          </a:stretch>
        </p:blipFill>
        <p:spPr bwMode="auto">
          <a:xfrm rot="20799390">
            <a:off x="2635510" y="467823"/>
            <a:ext cx="4118311" cy="54868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 descr="D:\68592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44208" y="5713852"/>
            <a:ext cx="2699792" cy="1144148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 rot="18979082">
            <a:off x="5699379" y="4518525"/>
            <a:ext cx="248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728927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 завершено. Дякую!!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 rot="2571231">
            <a:off x="1386337" y="4510036"/>
            <a:ext cx="248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728927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 завершено. Дякую!!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851104" cy="980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гри: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Кнопка дії: назад 2">
            <a:hlinkClick r:id="" action="ppaction://hlinkshowjump?jump=firstslide" highlightClick="1">
              <a:snd r:embed="rId2" name="cashreg.wav"/>
            </a:hlinkClick>
          </p:cNvPr>
          <p:cNvSpPr/>
          <p:nvPr/>
        </p:nvSpPr>
        <p:spPr>
          <a:xfrm>
            <a:off x="8351912" y="6381328"/>
            <a:ext cx="792088" cy="476672"/>
          </a:xfrm>
          <a:prstGeom prst="actionButtonBackPrevious">
            <a:avLst/>
          </a:prstGeom>
          <a:solidFill>
            <a:srgbClr val="C0E395"/>
          </a:solidFill>
          <a:ln>
            <a:solidFill>
              <a:srgbClr val="0595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403648" y="980728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нас, українців, є традиція на Великдень прикрашати дерево писанками, створюючи символічне Великоднє дерево. Пропоную також пограти в аналогічну гру. Відповідаючи на питання, можна одягнути Великоднє дерево. Питання стосуються гаївок, веснянок, точніше, тексту цих пісень. В кінці вікторини учні водять спільно хороводи, гаївки.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нопка дії: назад 4">
            <a:hlinkClick r:id="" action="ppaction://hlinkshowjump?jump=firstslide" highlightClick="1">
              <a:snd r:embed="rId2" name="cashreg.wav"/>
            </a:hlinkClick>
          </p:cNvPr>
          <p:cNvSpPr/>
          <p:nvPr/>
        </p:nvSpPr>
        <p:spPr>
          <a:xfrm>
            <a:off x="2051720" y="3573016"/>
            <a:ext cx="720080" cy="432048"/>
          </a:xfrm>
          <a:prstGeom prst="actionButtonBackPrevious">
            <a:avLst/>
          </a:prstGeom>
          <a:solidFill>
            <a:srgbClr val="C0E395"/>
          </a:solidFill>
          <a:ln>
            <a:solidFill>
              <a:srgbClr val="0595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Кнопка дії: назад 5">
            <a:hlinkClick r:id="" action="ppaction://hlinkshowjump?jump=firstslide" highlightClick="1">
              <a:snd r:embed="rId2" name="cashreg.wav"/>
            </a:hlinkClick>
          </p:cNvPr>
          <p:cNvSpPr/>
          <p:nvPr/>
        </p:nvSpPr>
        <p:spPr>
          <a:xfrm flipH="1">
            <a:off x="2051720" y="4221088"/>
            <a:ext cx="720080" cy="432048"/>
          </a:xfrm>
          <a:prstGeom prst="actionButtonBackPrevious">
            <a:avLst/>
          </a:prstGeom>
          <a:solidFill>
            <a:srgbClr val="C0E395"/>
          </a:solidFill>
          <a:ln>
            <a:solidFill>
              <a:srgbClr val="0595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>
            <a:hlinkClick r:id="" action="ppaction://noaction">
              <a:snd r:embed="rId3" name="boo-01.wav"/>
            </a:hlinkClick>
          </p:cNvPr>
          <p:cNvSpPr/>
          <p:nvPr/>
        </p:nvSpPr>
        <p:spPr>
          <a:xfrm>
            <a:off x="2195736" y="285293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771800" y="270892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знак, натискаючи на який, дізнаєшся, чи правильна відповідь (стоїть знак біля кожного варіанту відповіді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35730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повернутися на попередній слайд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2210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перейти на наступний слайд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1835696" y="5085184"/>
            <a:ext cx="1512168" cy="1008112"/>
            <a:chOff x="3995936" y="1196752"/>
            <a:chExt cx="1512168" cy="1008112"/>
          </a:xfrm>
        </p:grpSpPr>
        <p:sp>
          <p:nvSpPr>
            <p:cNvPr id="12" name="Подзаголовок 2">
              <a:hlinkClick r:id="rId4" action="ppaction://hlinksldjump">
                <a:snd r:embed="rId5" name="chimes.wav"/>
              </a:hlinkClick>
            </p:cNvPr>
            <p:cNvSpPr txBox="1">
              <a:spLocks/>
            </p:cNvSpPr>
            <p:nvPr/>
          </p:nvSpPr>
          <p:spPr>
            <a:xfrm>
              <a:off x="3995936" y="1412776"/>
              <a:ext cx="1512168" cy="4789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400" b="1" i="0" u="none" strike="noStrike" kern="1200" normalizeH="0" baseline="0" noProof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старт</a:t>
              </a:r>
              <a:endParaRPr kumimoji="0" lang="ru-RU" sz="2400" b="1" i="0" u="none" strike="noStrike" kern="120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067944" y="1268760"/>
              <a:ext cx="1296144" cy="864096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139952" y="1196752"/>
              <a:ext cx="1296144" cy="1008112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995936" y="1196752"/>
              <a:ext cx="1296144" cy="1008112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47864" y="53732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розпочати гру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Ð´ÐµÑÐµÐ²Ð° Ð·Ð¾Ð±ÑÐ°Ð¶ÐµÐ½Ð½Ñ&quot;"/>
          <p:cNvPicPr>
            <a:picLocks noChangeAspect="1" noChangeArrowheads="1"/>
          </p:cNvPicPr>
          <p:nvPr/>
        </p:nvPicPr>
        <p:blipFill>
          <a:blip r:embed="rId2" cstate="print"/>
          <a:srcRect l="50804" t="52153"/>
          <a:stretch>
            <a:fillRect/>
          </a:stretch>
        </p:blipFill>
        <p:spPr bwMode="auto">
          <a:xfrm>
            <a:off x="4932040" y="332656"/>
            <a:ext cx="4211960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33265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років не вмивалася Подоляночка?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сім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п’ять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дев’ять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792088" cy="1042221"/>
          </a:xfrm>
          <a:prstGeom prst="rect">
            <a:avLst/>
          </a:prstGeom>
          <a:noFill/>
        </p:spPr>
      </p:pic>
      <p:sp>
        <p:nvSpPr>
          <p:cNvPr id="12" name="Блок-схема: вузол 11">
            <a:hlinkClick r:id="" action="ppaction://noaction">
              <a:snd r:embed="rId4" name="boo-01.wav"/>
            </a:hlinkClick>
          </p:cNvPr>
          <p:cNvSpPr/>
          <p:nvPr/>
        </p:nvSpPr>
        <p:spPr>
          <a:xfrm>
            <a:off x="1547664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вузол 12">
            <a:hlinkClick r:id="" action="ppaction://noaction">
              <a:snd r:embed="rId4" name="boo-01.wav"/>
            </a:hlinkClick>
          </p:cNvPr>
          <p:cNvSpPr/>
          <p:nvPr/>
        </p:nvSpPr>
        <p:spPr>
          <a:xfrm>
            <a:off x="1547664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вузол 13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1547664" y="357301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hlinkClick r:id="" action="ppaction://noaction">
              <a:snd r:embed="rId4" name="boo-01.wav"/>
            </a:hlinkClick>
          </p:cNvPr>
          <p:cNvSpPr/>
          <p:nvPr/>
        </p:nvSpPr>
        <p:spPr>
          <a:xfrm>
            <a:off x="1547664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Кнопка дії: далі 15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Ð´ÐµÑÐµÐ²Ð° Ð·Ð¾Ð±ÑÐ°Ð¶ÐµÐ½Ð½Ñ&quot;"/>
          <p:cNvPicPr>
            <a:picLocks noChangeAspect="1" noChangeArrowheads="1"/>
          </p:cNvPicPr>
          <p:nvPr/>
        </p:nvPicPr>
        <p:blipFill>
          <a:blip r:embed="rId2" cstate="print"/>
          <a:srcRect l="50804" t="52153"/>
          <a:stretch>
            <a:fillRect/>
          </a:stretch>
        </p:blipFill>
        <p:spPr bwMode="auto">
          <a:xfrm>
            <a:off x="4932040" y="332656"/>
            <a:ext cx="4211960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вже весна, а вже красна, із стріх вода капле.... А що пахне молодому козаченьку?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стежинонька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мандрівочка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ковбаска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шиночка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554265" y="2742879"/>
            <a:ext cx="924989" cy="713054"/>
          </a:xfrm>
          <a:prstGeom prst="rect">
            <a:avLst/>
          </a:prstGeom>
          <a:noFill/>
        </p:spPr>
      </p:pic>
      <p:sp>
        <p:nvSpPr>
          <p:cNvPr id="10" name="Блок-схема: вузол 9">
            <a:hlinkClick r:id="" action="ppaction://noaction">
              <a:snd r:embed="rId5" name="boo-01.wav"/>
            </a:hlinkClick>
          </p:cNvPr>
          <p:cNvSpPr/>
          <p:nvPr/>
        </p:nvSpPr>
        <p:spPr>
          <a:xfrm>
            <a:off x="1547664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hlinkClick r:id="" action="ppaction://noaction">
              <a:snd r:embed="rId6" name="applause.wav"/>
            </a:hlinkClick>
          </p:cNvPr>
          <p:cNvSpPr/>
          <p:nvPr/>
        </p:nvSpPr>
        <p:spPr>
          <a:xfrm>
            <a:off x="1547664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Блок-схема: вузол 11">
            <a:hlinkClick r:id="" action="ppaction://noaction">
              <a:snd r:embed="rId5" name="boo-01.wav"/>
            </a:hlinkClick>
          </p:cNvPr>
          <p:cNvSpPr/>
          <p:nvPr/>
        </p:nvSpPr>
        <p:spPr>
          <a:xfrm>
            <a:off x="1547664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вузол 12">
            <a:hlinkClick r:id="" action="ppaction://noaction">
              <a:snd r:embed="rId5" name="boo-01.wav"/>
            </a:hlinkClick>
          </p:cNvPr>
          <p:cNvSpPr/>
          <p:nvPr/>
        </p:nvSpPr>
        <p:spPr>
          <a:xfrm>
            <a:off x="1547664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Кнопка дії: далі 14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Ð´ÐµÑÐµÐ²Ð° Ð·Ð¾Ð±ÑÐ°Ð¶ÐµÐ½Ð½Ñ&quot;"/>
          <p:cNvPicPr>
            <a:picLocks noChangeAspect="1" noChangeArrowheads="1"/>
          </p:cNvPicPr>
          <p:nvPr/>
        </p:nvPicPr>
        <p:blipFill>
          <a:blip r:embed="rId2" cstate="print"/>
          <a:srcRect l="50804" t="52153"/>
          <a:stretch>
            <a:fillRect/>
          </a:stretch>
        </p:blipFill>
        <p:spPr bwMode="auto">
          <a:xfrm>
            <a:off x="4932040" y="332656"/>
            <a:ext cx="4211960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 ти їдеш, Романочку?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міста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базар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село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ярмарок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554265" y="2742879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196752"/>
            <a:ext cx="828207" cy="1080120"/>
          </a:xfrm>
          <a:prstGeom prst="rect">
            <a:avLst/>
          </a:prstGeom>
          <a:noFill/>
        </p:spPr>
      </p:pic>
      <p:sp>
        <p:nvSpPr>
          <p:cNvPr id="12" name="Блок-схема: вузол 11">
            <a:hlinkClick r:id="" action="ppaction://noaction">
              <a:snd r:embed="rId6" name="boo-01.wav"/>
            </a:hlinkClick>
          </p:cNvPr>
          <p:cNvSpPr/>
          <p:nvPr/>
        </p:nvSpPr>
        <p:spPr>
          <a:xfrm>
            <a:off x="1547664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вузол 12">
            <a:hlinkClick r:id="" action="ppaction://noaction">
              <a:snd r:embed="rId6" name="boo-01.wav"/>
            </a:hlinkClick>
          </p:cNvPr>
          <p:cNvSpPr/>
          <p:nvPr/>
        </p:nvSpPr>
        <p:spPr>
          <a:xfrm>
            <a:off x="1547664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вузол 13">
            <a:hlinkClick r:id="" action="ppaction://noaction">
              <a:snd r:embed="rId6" name="boo-01.wav"/>
            </a:hlinkClick>
          </p:cNvPr>
          <p:cNvSpPr/>
          <p:nvPr/>
        </p:nvSpPr>
        <p:spPr>
          <a:xfrm>
            <a:off x="1547664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1547664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Кнопка дії: далі 15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Ð´ÐµÑÐµÐ²Ð° Ð·Ð¾Ð±ÑÐ°Ð¶ÐµÐ½Ð½Ñ&quot;"/>
          <p:cNvPicPr>
            <a:picLocks noChangeAspect="1" noChangeArrowheads="1"/>
          </p:cNvPicPr>
          <p:nvPr/>
        </p:nvPicPr>
        <p:blipFill>
          <a:blip r:embed="rId2" cstate="print"/>
          <a:srcRect l="50804" t="52153"/>
          <a:stretch>
            <a:fillRect/>
          </a:stretch>
        </p:blipFill>
        <p:spPr bwMode="auto">
          <a:xfrm>
            <a:off x="4932040" y="332656"/>
            <a:ext cx="4211960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Якого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танця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виведеш кінця?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кривого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прямого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веселого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жвавого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554265" y="2742879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196752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7308304" y="4221088"/>
            <a:ext cx="912101" cy="1224136"/>
          </a:xfrm>
          <a:prstGeom prst="rect">
            <a:avLst/>
          </a:prstGeom>
          <a:noFill/>
        </p:spPr>
      </p:pic>
      <p:sp>
        <p:nvSpPr>
          <p:cNvPr id="12" name="Блок-схема: вузол 11">
            <a:hlinkClick r:id="" action="ppaction://noaction">
              <a:snd r:embed="rId7" name="boo-01.wav"/>
            </a:hlinkClick>
          </p:cNvPr>
          <p:cNvSpPr/>
          <p:nvPr/>
        </p:nvSpPr>
        <p:spPr>
          <a:xfrm>
            <a:off x="1547664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вузол 12">
            <a:hlinkClick r:id="" action="ppaction://noaction">
              <a:snd r:embed="rId7" name="boo-01.wav"/>
            </a:hlinkClick>
          </p:cNvPr>
          <p:cNvSpPr/>
          <p:nvPr/>
        </p:nvSpPr>
        <p:spPr>
          <a:xfrm>
            <a:off x="1547664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вузол 13">
            <a:hlinkClick r:id="" action="ppaction://noaction">
              <a:snd r:embed="rId8" name="applause.wav"/>
            </a:hlinkClick>
          </p:cNvPr>
          <p:cNvSpPr/>
          <p:nvPr/>
        </p:nvSpPr>
        <p:spPr>
          <a:xfrm>
            <a:off x="1547664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hlinkClick r:id="" action="ppaction://noaction">
              <a:snd r:embed="rId7" name="boo-01.wav"/>
            </a:hlinkClick>
          </p:cNvPr>
          <p:cNvSpPr/>
          <p:nvPr/>
        </p:nvSpPr>
        <p:spPr>
          <a:xfrm>
            <a:off x="1547664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Кнопка дії: далі 15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Ð´ÐµÑÐµÐ²Ð° Ð·Ð¾Ð±ÑÐ°Ð¶ÐµÐ½Ð½Ñ&quot;"/>
          <p:cNvPicPr>
            <a:picLocks noChangeAspect="1" noChangeArrowheads="1"/>
          </p:cNvPicPr>
          <p:nvPr/>
        </p:nvPicPr>
        <p:blipFill>
          <a:blip r:embed="rId2" cstate="print"/>
          <a:srcRect l="50804" t="52153"/>
          <a:stretch>
            <a:fillRect/>
          </a:stretch>
        </p:blipFill>
        <p:spPr bwMode="auto">
          <a:xfrm>
            <a:off x="4932040" y="332656"/>
            <a:ext cx="4211960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овочі дуже гарно вились у відомій веснянці?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буряки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огірочки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помідори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квасоля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554265" y="2742879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196752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7308304" y="4221088"/>
            <a:ext cx="912101" cy="1224136"/>
          </a:xfrm>
          <a:prstGeom prst="rect">
            <a:avLst/>
          </a:prstGeom>
          <a:noFill/>
        </p:spPr>
      </p:pic>
      <p:pic>
        <p:nvPicPr>
          <p:cNvPr id="18434" name="Picture 2" descr="D:\PKM-1001(1)-750x750_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8" t="14720" r="25808" b="19761"/>
          <a:stretch>
            <a:fillRect/>
          </a:stretch>
        </p:blipFill>
        <p:spPr bwMode="auto">
          <a:xfrm>
            <a:off x="5796136" y="4149080"/>
            <a:ext cx="864096" cy="1170130"/>
          </a:xfrm>
          <a:prstGeom prst="rect">
            <a:avLst/>
          </a:prstGeom>
          <a:noFill/>
        </p:spPr>
      </p:pic>
      <p:sp>
        <p:nvSpPr>
          <p:cNvPr id="13" name="Блок-схема: вузол 12">
            <a:hlinkClick r:id="" action="ppaction://noaction">
              <a:snd r:embed="rId8" name="boo-01.wav"/>
            </a:hlinkClick>
          </p:cNvPr>
          <p:cNvSpPr/>
          <p:nvPr/>
        </p:nvSpPr>
        <p:spPr>
          <a:xfrm>
            <a:off x="1547664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вузол 13">
            <a:hlinkClick r:id="" action="ppaction://noaction">
              <a:snd r:embed="rId9" name="applause.wav"/>
            </a:hlinkClick>
          </p:cNvPr>
          <p:cNvSpPr/>
          <p:nvPr/>
        </p:nvSpPr>
        <p:spPr>
          <a:xfrm>
            <a:off x="1547664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hlinkClick r:id="" action="ppaction://noaction">
              <a:snd r:embed="rId8" name="boo-01.wav"/>
            </a:hlinkClick>
          </p:cNvPr>
          <p:cNvSpPr/>
          <p:nvPr/>
        </p:nvSpPr>
        <p:spPr>
          <a:xfrm>
            <a:off x="1547664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вузол 15">
            <a:hlinkClick r:id="" action="ppaction://noaction">
              <a:snd r:embed="rId8" name="boo-01.wav"/>
            </a:hlinkClick>
          </p:cNvPr>
          <p:cNvSpPr/>
          <p:nvPr/>
        </p:nvSpPr>
        <p:spPr>
          <a:xfrm>
            <a:off x="1547664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Кнопка дії: далі 16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Ð´ÐµÑÐµÐ²Ð° Ð·Ð¾Ð±ÑÐ°Ð¶ÐµÐ½Ð½Ñ&quot;"/>
          <p:cNvPicPr>
            <a:picLocks noChangeAspect="1" noChangeArrowheads="1"/>
          </p:cNvPicPr>
          <p:nvPr/>
        </p:nvPicPr>
        <p:blipFill>
          <a:blip r:embed="rId2" cstate="print"/>
          <a:srcRect l="50804" t="52153"/>
          <a:stretch>
            <a:fillRect/>
          </a:stretch>
        </p:blipFill>
        <p:spPr bwMode="auto">
          <a:xfrm>
            <a:off x="4932040" y="332656"/>
            <a:ext cx="4211960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Яка пташка була у веснянці і сватком. і бачила, як мак сіють,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полять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збирають, їдять?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горобчик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ластівочка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соловеєчко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сорока-ворона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554265" y="2742879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196752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7308304" y="4221088"/>
            <a:ext cx="912101" cy="1224136"/>
          </a:xfrm>
          <a:prstGeom prst="rect">
            <a:avLst/>
          </a:prstGeom>
          <a:noFill/>
        </p:spPr>
      </p:pic>
      <p:pic>
        <p:nvPicPr>
          <p:cNvPr id="18434" name="Picture 2" descr="D:\PKM-1001(1)-750x750_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8" t="14720" r="25808" b="19761"/>
          <a:stretch>
            <a:fillRect/>
          </a:stretch>
        </p:blipFill>
        <p:spPr bwMode="auto">
          <a:xfrm>
            <a:off x="5796136" y="4149080"/>
            <a:ext cx="864096" cy="1170130"/>
          </a:xfrm>
          <a:prstGeom prst="rect">
            <a:avLst/>
          </a:prstGeom>
          <a:noFill/>
        </p:spPr>
      </p:pic>
      <p:pic>
        <p:nvPicPr>
          <p:cNvPr id="19458" name="Picture 2" descr="D:\108146832_6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229174" y="3403347"/>
            <a:ext cx="1033189" cy="796463"/>
          </a:xfrm>
          <a:prstGeom prst="rect">
            <a:avLst/>
          </a:prstGeom>
          <a:noFill/>
        </p:spPr>
      </p:pic>
      <p:sp>
        <p:nvSpPr>
          <p:cNvPr id="14" name="Блок-схема: вузол 13">
            <a:hlinkClick r:id="" action="ppaction://noaction">
              <a:snd r:embed="rId9" name="applause.wav"/>
            </a:hlinkClick>
          </p:cNvPr>
          <p:cNvSpPr/>
          <p:nvPr/>
        </p:nvSpPr>
        <p:spPr>
          <a:xfrm>
            <a:off x="1475656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hlinkClick r:id="" action="ppaction://noaction">
              <a:snd r:embed="rId10" name="boo-01.wav"/>
            </a:hlinkClick>
          </p:cNvPr>
          <p:cNvSpPr/>
          <p:nvPr/>
        </p:nvSpPr>
        <p:spPr>
          <a:xfrm>
            <a:off x="1475656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вузол 15">
            <a:hlinkClick r:id="" action="ppaction://noaction">
              <a:snd r:embed="rId10" name="boo-01.wav"/>
            </a:hlinkClick>
          </p:cNvPr>
          <p:cNvSpPr/>
          <p:nvPr/>
        </p:nvSpPr>
        <p:spPr>
          <a:xfrm>
            <a:off x="1475656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вузол 16">
            <a:hlinkClick r:id="" action="ppaction://noaction">
              <a:snd r:embed="rId10" name="boo-01.wav"/>
            </a:hlinkClick>
          </p:cNvPr>
          <p:cNvSpPr/>
          <p:nvPr/>
        </p:nvSpPr>
        <p:spPr>
          <a:xfrm>
            <a:off x="1475656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Кнопка дії: далі 17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Ð´ÐµÑÐµÐ²Ð° Ð·Ð¾Ð±ÑÐ°Ð¶ÐµÐ½Ð½Ñ&quot;"/>
          <p:cNvPicPr>
            <a:picLocks noChangeAspect="1" noChangeArrowheads="1"/>
          </p:cNvPicPr>
          <p:nvPr/>
        </p:nvPicPr>
        <p:blipFill>
          <a:blip r:embed="rId2" cstate="print"/>
          <a:srcRect l="50804" t="52153"/>
          <a:stretch>
            <a:fillRect/>
          </a:stretch>
        </p:blipFill>
        <p:spPr bwMode="auto">
          <a:xfrm>
            <a:off x="4932040" y="332656"/>
            <a:ext cx="4211960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332656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 її всі обступили, і довкола обступили. І питали, чого тужиш, вибирай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кого любиш.... 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лебідка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ластівка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гусочка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голубка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554265" y="2742879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196752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7308304" y="4221088"/>
            <a:ext cx="912101" cy="1224136"/>
          </a:xfrm>
          <a:prstGeom prst="rect">
            <a:avLst/>
          </a:prstGeom>
          <a:noFill/>
        </p:spPr>
      </p:pic>
      <p:pic>
        <p:nvPicPr>
          <p:cNvPr id="18434" name="Picture 2" descr="D:\PKM-1001(1)-750x750_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8" t="14720" r="25808" b="19761"/>
          <a:stretch>
            <a:fillRect/>
          </a:stretch>
        </p:blipFill>
        <p:spPr bwMode="auto">
          <a:xfrm>
            <a:off x="5796136" y="4149080"/>
            <a:ext cx="864096" cy="1170130"/>
          </a:xfrm>
          <a:prstGeom prst="rect">
            <a:avLst/>
          </a:prstGeom>
          <a:noFill/>
        </p:spPr>
      </p:pic>
      <p:pic>
        <p:nvPicPr>
          <p:cNvPr id="19458" name="Picture 2" descr="D:\108146832_6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229174" y="3403347"/>
            <a:ext cx="1033189" cy="796463"/>
          </a:xfrm>
          <a:prstGeom prst="rect">
            <a:avLst/>
          </a:prstGeom>
          <a:noFill/>
        </p:spPr>
      </p:pic>
      <p:pic>
        <p:nvPicPr>
          <p:cNvPr id="20482" name="Picture 2" descr="D:\9c71441555e6c581dc7e58cc5651c0d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7881666" y="2135558"/>
            <a:ext cx="1157532" cy="864096"/>
          </a:xfrm>
          <a:prstGeom prst="rect">
            <a:avLst/>
          </a:prstGeom>
          <a:noFill/>
        </p:spPr>
      </p:pic>
      <p:sp>
        <p:nvSpPr>
          <p:cNvPr id="15" name="Блок-схема: вузол 14">
            <a:hlinkClick r:id="" action="ppaction://noaction">
              <a:snd r:embed="rId10" name="boo-01.wav"/>
            </a:hlinkClick>
          </p:cNvPr>
          <p:cNvSpPr/>
          <p:nvPr/>
        </p:nvSpPr>
        <p:spPr>
          <a:xfrm>
            <a:off x="1547664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вузол 15">
            <a:hlinkClick r:id="" action="ppaction://noaction">
              <a:snd r:embed="rId10" name="boo-01.wav"/>
            </a:hlinkClick>
          </p:cNvPr>
          <p:cNvSpPr/>
          <p:nvPr/>
        </p:nvSpPr>
        <p:spPr>
          <a:xfrm>
            <a:off x="1547664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вузол 16">
            <a:hlinkClick r:id="" action="ppaction://noaction">
              <a:snd r:embed="rId10" name="boo-01.wav"/>
            </a:hlinkClick>
          </p:cNvPr>
          <p:cNvSpPr/>
          <p:nvPr/>
        </p:nvSpPr>
        <p:spPr>
          <a:xfrm>
            <a:off x="1547664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Блок-схема: вузол 17">
            <a:hlinkClick r:id="" action="ppaction://noaction">
              <a:snd r:embed="rId11" name="applause.wav"/>
            </a:hlinkClick>
          </p:cNvPr>
          <p:cNvSpPr/>
          <p:nvPr/>
        </p:nvSpPr>
        <p:spPr>
          <a:xfrm>
            <a:off x="1547664" y="4365104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Кнопка дії: далі 18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964f8dd335fe9863f819edf2c90369854ad79"/>
</p:tagLst>
</file>

<file path=ppt/theme/theme1.xml><?xml version="1.0" encoding="utf-8"?>
<a:theme xmlns:a="http://schemas.openxmlformats.org/drawingml/2006/main" name="Великоднє дере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Великоднє дерево</Template>
  <TotalTime>71</TotalTime>
  <Words>248</Words>
  <Application>Microsoft Office PowerPoint</Application>
  <PresentationFormat>Екран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Великоднє дерево</vt:lpstr>
      <vt:lpstr>Великоднє дерево</vt:lpstr>
      <vt:lpstr>Правила гри: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Великоднє дерево</dc:title>
  <dc:creator>Music</dc:creator>
  <cp:lastModifiedBy>Music</cp:lastModifiedBy>
  <cp:revision>28</cp:revision>
  <dcterms:created xsi:type="dcterms:W3CDTF">2018-04-07T17:23:21Z</dcterms:created>
  <dcterms:modified xsi:type="dcterms:W3CDTF">2018-04-08T12:06:45Z</dcterms:modified>
</cp:coreProperties>
</file>