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16DE3-E97C-47E9-9A11-56D8AC670EDD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3F13F-3A22-4356-82B3-0DAE7BF8617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Microsoft_Office_Word_97_-_20031.doc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gif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28.jpeg"/><Relationship Id="rId10" Type="http://schemas.openxmlformats.org/officeDocument/2006/relationships/image" Target="../media/image49.jpeg"/><Relationship Id="rId4" Type="http://schemas.openxmlformats.org/officeDocument/2006/relationships/image" Target="../media/image44.gif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44960" y="0"/>
            <a:ext cx="93889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7172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Яргорівська загальноосвітня школа І – ІІ ступенів</a:t>
            </a:r>
            <a:r>
              <a:rPr lang="en-US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uk-UA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</a:t>
            </a:r>
            <a:r>
              <a:rPr lang="uk-UA" sz="4000" b="1" i="1" dirty="0" smtClean="0"/>
              <a:t>Літній мовний табір </a:t>
            </a:r>
            <a:r>
              <a:rPr lang="en-US" sz="4000" b="1" i="1" dirty="0" smtClean="0"/>
              <a:t/>
            </a:r>
            <a:br>
              <a:rPr lang="en-US" sz="4000" b="1" i="1" dirty="0" smtClean="0"/>
            </a:br>
            <a:r>
              <a:rPr lang="en-US" sz="4000" b="1" i="1" dirty="0" smtClean="0"/>
              <a:t>&lt;&lt;Dream&gt;&gt;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Содержимое 13" descr="IMG_20160530_09494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238491" cy="2428868"/>
          </a:xfrm>
        </p:spPr>
      </p:pic>
      <p:pic>
        <p:nvPicPr>
          <p:cNvPr id="15" name="Содержимое 14" descr="IMG_20160531_08090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143240" y="0"/>
            <a:ext cx="3286148" cy="2464611"/>
          </a:xfrm>
        </p:spPr>
      </p:pic>
      <p:pic>
        <p:nvPicPr>
          <p:cNvPr id="16" name="Рисунок 15" descr="IMG_20160531_0811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1513" y="0"/>
            <a:ext cx="2732486" cy="3643314"/>
          </a:xfrm>
          <a:prstGeom prst="rect">
            <a:avLst/>
          </a:prstGeom>
        </p:spPr>
      </p:pic>
      <p:pic>
        <p:nvPicPr>
          <p:cNvPr id="17" name="Рисунок 16" descr="IMG_20160530_1007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357430"/>
            <a:ext cx="3071802" cy="2196695"/>
          </a:xfrm>
          <a:prstGeom prst="rect">
            <a:avLst/>
          </a:prstGeom>
        </p:spPr>
      </p:pic>
      <p:pic>
        <p:nvPicPr>
          <p:cNvPr id="18" name="Рисунок 17" descr="IMG_20170607_1210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2285992"/>
            <a:ext cx="3429024" cy="2214555"/>
          </a:xfrm>
          <a:prstGeom prst="rect">
            <a:avLst/>
          </a:prstGeom>
        </p:spPr>
      </p:pic>
      <p:pic>
        <p:nvPicPr>
          <p:cNvPr id="19" name="Рисунок 18" descr="IMG_20170607_12134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446991"/>
            <a:ext cx="3214678" cy="2411009"/>
          </a:xfrm>
          <a:prstGeom prst="rect">
            <a:avLst/>
          </a:prstGeom>
        </p:spPr>
      </p:pic>
      <p:pic>
        <p:nvPicPr>
          <p:cNvPr id="20" name="Рисунок 19" descr="IMG_20170607_1219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4678" y="4446967"/>
            <a:ext cx="3214710" cy="2411033"/>
          </a:xfrm>
          <a:prstGeom prst="rect">
            <a:avLst/>
          </a:prstGeom>
        </p:spPr>
      </p:pic>
      <p:pic>
        <p:nvPicPr>
          <p:cNvPr id="21" name="Рисунок 20" descr="IMG_20170607_12322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11514" y="3214686"/>
            <a:ext cx="2732486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</a:rPr>
              <a:t>&lt;&lt;Dream&gt;&gt;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Мета – зацікавити учнів іноземними мовами та сприяти їх самостійному вивченню. </a:t>
            </a:r>
            <a:endParaRPr lang="ru-RU" dirty="0" smtClean="0"/>
          </a:p>
        </p:txBody>
      </p:sp>
      <p:pic>
        <p:nvPicPr>
          <p:cNvPr id="1026" name="Picture 2" descr="D:\Фотографії\Мовний табір\IMG_20170606_1054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86190"/>
            <a:ext cx="3714776" cy="2786082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786190"/>
            <a:ext cx="364333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500034" y="1142984"/>
            <a:ext cx="6088091" cy="4411679"/>
            <a:chOff x="865" y="1071"/>
            <a:chExt cx="3285" cy="2428"/>
          </a:xfrm>
        </p:grpSpPr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865" y="1071"/>
            <a:ext cx="1950" cy="1158"/>
          </p:xfrm>
          <a:graphic>
            <a:graphicData uri="http://schemas.openxmlformats.org/presentationml/2006/ole">
              <p:oleObj spid="_x0000_s1030" r:id="rId6" imgW="4473720" imgH="2657520" progId="">
                <p:embed/>
              </p:oleObj>
            </a:graphicData>
          </a:graphic>
        </p:graphicFrame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200" y="2341"/>
              <a:ext cx="1950" cy="11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</a:rPr>
              <a:t>&lt;&lt;Dream&gt;&gt;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6" y="1600200"/>
            <a:ext cx="4329114" cy="4525963"/>
          </a:xfrm>
        </p:spPr>
        <p:txBody>
          <a:bodyPr>
            <a:normAutofit/>
          </a:bodyPr>
          <a:lstStyle/>
          <a:p>
            <a:pPr algn="just"/>
            <a:r>
              <a:rPr lang="uk-UA" sz="2400" dirty="0" smtClean="0"/>
              <a:t>Завдання – формувати в учнів необхідні мовні навички. Подолати мовний бар’єр. Удосконалювати розмовну мову. Поєднувати навчання із захопливим відпочинком. Створити подальшу мотивацію для вивчення іноземної мови. </a:t>
            </a:r>
            <a:endParaRPr lang="ru-RU" sz="2400" dirty="0"/>
          </a:p>
        </p:txBody>
      </p:sp>
      <p:pic>
        <p:nvPicPr>
          <p:cNvPr id="2052" name="Picture 4" descr="D:\Фотографії\Мовний табір\IMG_20170607_1231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3357586" cy="2518190"/>
          </a:xfrm>
          <a:prstGeom prst="rect">
            <a:avLst/>
          </a:prstGeom>
          <a:noFill/>
        </p:spPr>
      </p:pic>
      <p:pic>
        <p:nvPicPr>
          <p:cNvPr id="21" name="Picture 2" descr="D:\Фотографії\Мовний табір\IMG_20170607_123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143380"/>
            <a:ext cx="3286148" cy="2464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FFC000"/>
                </a:solidFill>
              </a:rPr>
              <a:t>&lt;&lt;Dream&gt;&gt;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Учасники табору – 15 учнів. 1 різновікова група. </a:t>
            </a:r>
          </a:p>
          <a:p>
            <a:r>
              <a:rPr lang="uk-UA" sz="2400" dirty="0" smtClean="0"/>
              <a:t>Місце проведення – приміщення школи, спортивний майданчик, комп’ютерний клас. </a:t>
            </a:r>
            <a:endParaRPr lang="ru-RU" sz="2400" dirty="0"/>
          </a:p>
        </p:txBody>
      </p:sp>
      <p:pic>
        <p:nvPicPr>
          <p:cNvPr id="3075" name="Picture 3" descr="D:\Фотографії\Школа\Устя\IMG_20160601_0955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7652" cy="685804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907137"/>
            <a:ext cx="3071802" cy="2950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dirty="0" smtClean="0"/>
              <a:t>І день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5600" b="1" i="1" dirty="0" err="1" smtClean="0"/>
              <a:t>Відкриття</a:t>
            </a:r>
            <a:r>
              <a:rPr lang="ru-RU" sz="5600" b="1" i="1" dirty="0" smtClean="0"/>
              <a:t> </a:t>
            </a:r>
            <a:r>
              <a:rPr lang="ru-RU" sz="5600" b="1" i="1" dirty="0"/>
              <a:t>табору.</a:t>
            </a:r>
          </a:p>
          <a:p>
            <a:pPr algn="just">
              <a:buNone/>
            </a:pPr>
            <a:r>
              <a:rPr lang="ru-RU" sz="5600" b="1" i="1" dirty="0" smtClean="0"/>
              <a:t>           </a:t>
            </a:r>
            <a:r>
              <a:rPr lang="uk-UA" sz="5600" b="1" i="1" dirty="0" smtClean="0"/>
              <a:t>Відбулось</a:t>
            </a:r>
            <a:r>
              <a:rPr lang="ru-RU" sz="5600" b="1" i="1" dirty="0" smtClean="0"/>
              <a:t> </a:t>
            </a:r>
            <a:r>
              <a:rPr lang="ru-RU" sz="5600" b="1" i="1" dirty="0" err="1"/>
              <a:t>урочисте</a:t>
            </a:r>
            <a:r>
              <a:rPr lang="ru-RU" sz="5600" b="1" i="1" dirty="0"/>
              <a:t> </a:t>
            </a:r>
            <a:r>
              <a:rPr lang="ru-RU" sz="5600" b="1" i="1" dirty="0" err="1"/>
              <a:t>відкриття</a:t>
            </a:r>
            <a:r>
              <a:rPr lang="ru-RU" sz="5600" b="1" i="1" dirty="0"/>
              <a:t> </a:t>
            </a:r>
            <a:r>
              <a:rPr lang="ru-RU" sz="5600" b="1" i="1" dirty="0" err="1"/>
              <a:t>пришкільного</a:t>
            </a:r>
            <a:r>
              <a:rPr lang="ru-RU" sz="5600" b="1" i="1" dirty="0"/>
              <a:t> </a:t>
            </a:r>
            <a:r>
              <a:rPr lang="ru-RU" sz="5600" b="1" i="1" dirty="0" err="1"/>
              <a:t>мовного</a:t>
            </a:r>
            <a:r>
              <a:rPr lang="ru-RU" sz="5600" b="1" i="1" dirty="0"/>
              <a:t> табору “</a:t>
            </a:r>
            <a:r>
              <a:rPr lang="en-US" sz="5600" b="1" i="1" dirty="0"/>
              <a:t>English Summer”. </a:t>
            </a:r>
            <a:r>
              <a:rPr lang="ru-RU" sz="5600" b="1" i="1" dirty="0" err="1" smtClean="0"/>
              <a:t>Діти</a:t>
            </a:r>
            <a:r>
              <a:rPr lang="ru-RU" sz="5600" b="1" i="1" dirty="0" smtClean="0"/>
              <a:t> </a:t>
            </a:r>
            <a:r>
              <a:rPr lang="ru-RU" sz="5600" b="1" i="1" dirty="0" err="1" smtClean="0"/>
              <a:t>заспівали</a:t>
            </a:r>
            <a:r>
              <a:rPr lang="ru-RU" sz="5600" b="1" i="1" dirty="0" smtClean="0"/>
              <a:t> </a:t>
            </a:r>
            <a:r>
              <a:rPr lang="ru-RU" sz="5600" b="1" i="1" dirty="0" err="1"/>
              <a:t>табірну</a:t>
            </a:r>
            <a:r>
              <a:rPr lang="ru-RU" sz="5600" b="1" i="1" dirty="0"/>
              <a:t> </a:t>
            </a:r>
            <a:r>
              <a:rPr lang="ru-RU" sz="5600" b="1" i="1" dirty="0" err="1"/>
              <a:t>пісню</a:t>
            </a:r>
            <a:r>
              <a:rPr lang="ru-RU" sz="5600" b="1" i="1" dirty="0"/>
              <a:t> «</a:t>
            </a:r>
            <a:r>
              <a:rPr lang="en-US" sz="5600" b="1" i="1" dirty="0"/>
              <a:t>The More We Sing Together The Happy We’ll be”», </a:t>
            </a:r>
            <a:r>
              <a:rPr lang="ru-RU" sz="5600" b="1" i="1" dirty="0"/>
              <a:t>а </a:t>
            </a:r>
            <a:r>
              <a:rPr lang="ru-RU" sz="5600" b="1" i="1" dirty="0" err="1"/>
              <a:t>також</a:t>
            </a:r>
            <a:r>
              <a:rPr lang="ru-RU" sz="5600" b="1" i="1" dirty="0"/>
              <a:t> </a:t>
            </a:r>
            <a:r>
              <a:rPr lang="ru-RU" sz="5600" b="1" i="1" dirty="0" err="1"/>
              <a:t>вивчили</a:t>
            </a:r>
            <a:r>
              <a:rPr lang="ru-RU" sz="5600" b="1" i="1" dirty="0"/>
              <a:t> </a:t>
            </a:r>
            <a:r>
              <a:rPr lang="ru-RU" sz="5600" b="1" i="1" dirty="0" err="1"/>
              <a:t>дивіз</a:t>
            </a:r>
            <a:r>
              <a:rPr lang="ru-RU" sz="5600" b="1" i="1" dirty="0"/>
              <a:t>, </a:t>
            </a:r>
            <a:r>
              <a:rPr lang="ru-RU" sz="5600" b="1" i="1" dirty="0" err="1"/>
              <a:t>склали</a:t>
            </a:r>
            <a:r>
              <a:rPr lang="ru-RU" sz="5600" b="1" i="1" dirty="0"/>
              <a:t> правила </a:t>
            </a:r>
            <a:r>
              <a:rPr lang="ru-RU" sz="5600" b="1" i="1" dirty="0" err="1"/>
              <a:t>нашого</a:t>
            </a:r>
            <a:r>
              <a:rPr lang="ru-RU" sz="5600" b="1" i="1" dirty="0"/>
              <a:t> табору та </a:t>
            </a:r>
            <a:r>
              <a:rPr lang="ru-RU" sz="5600" b="1" i="1" dirty="0" err="1"/>
              <a:t>закріпили</a:t>
            </a:r>
            <a:r>
              <a:rPr lang="ru-RU" sz="5600" b="1" i="1" dirty="0"/>
              <a:t> </a:t>
            </a:r>
            <a:r>
              <a:rPr lang="ru-RU" sz="5600" b="1" i="1" dirty="0" err="1"/>
              <a:t>їх</a:t>
            </a:r>
            <a:r>
              <a:rPr lang="ru-RU" sz="5600" b="1" i="1" dirty="0"/>
              <a:t> </a:t>
            </a:r>
            <a:r>
              <a:rPr lang="ru-RU" sz="5600" b="1" i="1" dirty="0" err="1"/>
              <a:t>своїми</a:t>
            </a:r>
            <a:r>
              <a:rPr lang="ru-RU" sz="5600" b="1" i="1" dirty="0"/>
              <a:t> </a:t>
            </a:r>
            <a:r>
              <a:rPr lang="ru-RU" sz="5600" b="1" i="1" dirty="0" err="1"/>
              <a:t>долонями</a:t>
            </a:r>
            <a:r>
              <a:rPr lang="ru-RU" sz="5600" b="1" i="1" dirty="0"/>
              <a:t>. </a:t>
            </a:r>
            <a:r>
              <a:rPr lang="ru-RU" sz="5600" b="1" i="1" dirty="0" err="1"/>
              <a:t>Також</a:t>
            </a:r>
            <a:r>
              <a:rPr lang="ru-RU" sz="5600" b="1" i="1" dirty="0"/>
              <a:t> </a:t>
            </a:r>
            <a:r>
              <a:rPr lang="ru-RU" sz="5600" b="1" i="1" dirty="0" err="1"/>
              <a:t>діти</a:t>
            </a:r>
            <a:r>
              <a:rPr lang="ru-RU" sz="5600" b="1" i="1" dirty="0"/>
              <a:t> </a:t>
            </a:r>
            <a:r>
              <a:rPr lang="ru-RU" sz="5600" b="1" i="1" dirty="0" err="1"/>
              <a:t>мали</a:t>
            </a:r>
            <a:r>
              <a:rPr lang="ru-RU" sz="5600" b="1" i="1" dirty="0"/>
              <a:t> </a:t>
            </a:r>
            <a:r>
              <a:rPr lang="ru-RU" sz="5600" b="1" i="1" dirty="0" err="1"/>
              <a:t>можливість</a:t>
            </a:r>
            <a:r>
              <a:rPr lang="ru-RU" sz="5600" b="1" i="1" dirty="0"/>
              <a:t> </a:t>
            </a:r>
            <a:r>
              <a:rPr lang="ru-RU" sz="5600" b="1" i="1" dirty="0" err="1"/>
              <a:t>проявити</a:t>
            </a:r>
            <a:r>
              <a:rPr lang="ru-RU" sz="5600" b="1" i="1" dirty="0"/>
              <a:t> </a:t>
            </a:r>
            <a:r>
              <a:rPr lang="ru-RU" sz="5600" b="1" i="1" dirty="0" err="1"/>
              <a:t>свої</a:t>
            </a:r>
            <a:r>
              <a:rPr lang="ru-RU" sz="5600" b="1" i="1" dirty="0"/>
              <a:t> </a:t>
            </a:r>
            <a:r>
              <a:rPr lang="ru-RU" sz="5600" b="1" i="1" dirty="0" err="1"/>
              <a:t>таланти</a:t>
            </a:r>
            <a:r>
              <a:rPr lang="ru-RU" sz="5600" b="1" i="1" dirty="0"/>
              <a:t> та </a:t>
            </a:r>
            <a:r>
              <a:rPr lang="ru-RU" sz="5600" b="1" i="1" dirty="0" err="1"/>
              <a:t>підготували</a:t>
            </a:r>
            <a:r>
              <a:rPr lang="ru-RU" sz="5600" b="1" i="1" dirty="0"/>
              <a:t> </a:t>
            </a:r>
            <a:r>
              <a:rPr lang="ru-RU" sz="5600" b="1" i="1" dirty="0" err="1"/>
              <a:t>номери</a:t>
            </a:r>
            <a:r>
              <a:rPr lang="ru-RU" sz="5600" b="1" i="1" dirty="0" smtClean="0"/>
              <a:t>,, </a:t>
            </a:r>
            <a:r>
              <a:rPr lang="ru-RU" sz="5600" b="1" i="1" dirty="0" err="1" smtClean="0"/>
              <a:t>заспівали</a:t>
            </a:r>
            <a:r>
              <a:rPr lang="ru-RU" sz="5600" b="1" i="1" dirty="0" smtClean="0"/>
              <a:t> </a:t>
            </a:r>
            <a:r>
              <a:rPr lang="ru-RU" sz="5600" b="1" i="1" dirty="0" err="1"/>
              <a:t>запальну</a:t>
            </a:r>
            <a:r>
              <a:rPr lang="ru-RU" sz="5600" b="1" i="1" dirty="0"/>
              <a:t> </a:t>
            </a:r>
            <a:r>
              <a:rPr lang="ru-RU" sz="5600" b="1" i="1" dirty="0" err="1"/>
              <a:t>пісню</a:t>
            </a:r>
            <a:r>
              <a:rPr lang="ru-RU" sz="5600" b="1" i="1" dirty="0"/>
              <a:t> «</a:t>
            </a:r>
            <a:r>
              <a:rPr lang="en-US" sz="5600" b="1" i="1" dirty="0"/>
              <a:t>The Big Bang». </a:t>
            </a:r>
            <a:r>
              <a:rPr lang="ru-RU" sz="5600" b="1" i="1" dirty="0" err="1" smtClean="0"/>
              <a:t>Вдалося</a:t>
            </a:r>
            <a:r>
              <a:rPr lang="ru-RU" sz="5600" b="1" i="1" dirty="0" smtClean="0"/>
              <a:t> </a:t>
            </a:r>
            <a:r>
              <a:rPr lang="ru-RU" sz="5600" b="1" i="1" dirty="0" err="1"/>
              <a:t>створити</a:t>
            </a:r>
            <a:r>
              <a:rPr lang="ru-RU" sz="5600" b="1" i="1" dirty="0"/>
              <a:t> </a:t>
            </a:r>
            <a:r>
              <a:rPr lang="ru-RU" sz="5600" b="1" i="1" dirty="0" err="1"/>
              <a:t>святкову</a:t>
            </a:r>
            <a:r>
              <a:rPr lang="ru-RU" sz="5600" b="1" i="1" dirty="0"/>
              <a:t> та </a:t>
            </a:r>
            <a:r>
              <a:rPr lang="ru-RU" sz="5600" b="1" i="1" dirty="0" err="1"/>
              <a:t>невимушену</a:t>
            </a:r>
            <a:r>
              <a:rPr lang="ru-RU" sz="5600" b="1" i="1" dirty="0"/>
              <a:t> атмосферу.</a:t>
            </a:r>
          </a:p>
          <a:p>
            <a:pPr algn="just">
              <a:buNone/>
            </a:pPr>
            <a:r>
              <a:rPr lang="ru-RU" sz="5600" b="1" i="1" dirty="0" smtClean="0"/>
              <a:t>“</a:t>
            </a:r>
            <a:r>
              <a:rPr lang="en-US" sz="5600" b="1" i="1" dirty="0"/>
              <a:t>How Sporty Are You?”</a:t>
            </a:r>
          </a:p>
          <a:p>
            <a:pPr algn="just"/>
            <a:r>
              <a:rPr lang="ru-RU" sz="5600" b="1" i="1" dirty="0" smtClean="0"/>
              <a:t>Другу </a:t>
            </a:r>
            <a:r>
              <a:rPr lang="ru-RU" sz="5600" b="1" i="1" dirty="0" err="1" smtClean="0"/>
              <a:t>частину</a:t>
            </a:r>
            <a:r>
              <a:rPr lang="ru-RU" sz="5600" b="1" i="1" dirty="0" smtClean="0"/>
              <a:t> дня ми </a:t>
            </a:r>
            <a:r>
              <a:rPr lang="ru-RU" sz="5600" b="1" i="1" dirty="0" err="1"/>
              <a:t>присвятили</a:t>
            </a:r>
            <a:r>
              <a:rPr lang="ru-RU" sz="5600" b="1" i="1" dirty="0"/>
              <a:t> </a:t>
            </a:r>
            <a:r>
              <a:rPr lang="ru-RU" sz="5600" b="1" i="1" dirty="0" err="1"/>
              <a:t>спортивним</a:t>
            </a:r>
            <a:r>
              <a:rPr lang="ru-RU" sz="5600" b="1" i="1" dirty="0"/>
              <a:t> </a:t>
            </a:r>
            <a:r>
              <a:rPr lang="ru-RU" sz="5600" b="1" i="1" dirty="0" err="1"/>
              <a:t>іграм</a:t>
            </a:r>
            <a:r>
              <a:rPr lang="ru-RU" sz="5600" b="1" i="1" dirty="0"/>
              <a:t> та спорту. З </a:t>
            </a:r>
            <a:r>
              <a:rPr lang="ru-RU" sz="5600" b="1" i="1" dirty="0" err="1"/>
              <a:t>дітьми</a:t>
            </a:r>
            <a:r>
              <a:rPr lang="ru-RU" sz="5600" b="1" i="1" dirty="0"/>
              <a:t> </a:t>
            </a:r>
            <a:r>
              <a:rPr lang="ru-RU" sz="5600" b="1" i="1" dirty="0" err="1"/>
              <a:t>було</a:t>
            </a:r>
            <a:r>
              <a:rPr lang="ru-RU" sz="5600" b="1" i="1" dirty="0"/>
              <a:t> проведено </a:t>
            </a:r>
            <a:r>
              <a:rPr lang="ru-RU" sz="5600" b="1" i="1" dirty="0" err="1"/>
              <a:t>Інтелектуальну</a:t>
            </a:r>
            <a:r>
              <a:rPr lang="ru-RU" sz="5600" b="1" i="1" dirty="0"/>
              <a:t> </a:t>
            </a:r>
            <a:r>
              <a:rPr lang="ru-RU" sz="5600" b="1" i="1" dirty="0" err="1"/>
              <a:t>гру</a:t>
            </a:r>
            <a:r>
              <a:rPr lang="ru-RU" sz="5600" b="1" i="1" dirty="0"/>
              <a:t> – </a:t>
            </a:r>
            <a:r>
              <a:rPr lang="ru-RU" sz="5600" b="1" i="1" dirty="0" err="1"/>
              <a:t>змагання</a:t>
            </a:r>
            <a:r>
              <a:rPr lang="ru-RU" sz="5600" b="1" i="1" dirty="0"/>
              <a:t> «</a:t>
            </a:r>
            <a:r>
              <a:rPr lang="en-US" sz="5600" b="1" i="1" dirty="0"/>
              <a:t>Sport and </a:t>
            </a:r>
            <a:r>
              <a:rPr lang="ru-RU" sz="5600" b="1" i="1" dirty="0"/>
              <a:t>М</a:t>
            </a:r>
            <a:r>
              <a:rPr lang="en-US" sz="5600" b="1" i="1" dirty="0"/>
              <a:t>e», </a:t>
            </a:r>
            <a:r>
              <a:rPr lang="ru-RU" sz="5600" b="1" i="1" dirty="0" err="1"/>
              <a:t>що</a:t>
            </a:r>
            <a:r>
              <a:rPr lang="ru-RU" sz="5600" b="1" i="1" dirty="0"/>
              <a:t> дало </a:t>
            </a:r>
            <a:r>
              <a:rPr lang="ru-RU" sz="5600" b="1" i="1" dirty="0" err="1"/>
              <a:t>можливість</a:t>
            </a:r>
            <a:r>
              <a:rPr lang="ru-RU" sz="5600" b="1" i="1" dirty="0"/>
              <a:t> </a:t>
            </a:r>
            <a:r>
              <a:rPr lang="ru-RU" sz="5600" b="1" i="1" dirty="0" err="1"/>
              <a:t>дітям</a:t>
            </a:r>
            <a:r>
              <a:rPr lang="ru-RU" sz="5600" b="1" i="1" dirty="0"/>
              <a:t> </a:t>
            </a:r>
            <a:r>
              <a:rPr lang="ru-RU" sz="5600" b="1" i="1" dirty="0" err="1"/>
              <a:t>продемонструвати</a:t>
            </a:r>
            <a:r>
              <a:rPr lang="ru-RU" sz="5600" b="1" i="1" dirty="0"/>
              <a:t> </a:t>
            </a:r>
            <a:r>
              <a:rPr lang="ru-RU" sz="5600" b="1" i="1" dirty="0" err="1"/>
              <a:t>свої</a:t>
            </a:r>
            <a:r>
              <a:rPr lang="ru-RU" sz="5600" b="1" i="1" dirty="0"/>
              <a:t> </a:t>
            </a:r>
            <a:r>
              <a:rPr lang="ru-RU" sz="5600" b="1" i="1" dirty="0" err="1"/>
              <a:t>вподобання</a:t>
            </a:r>
            <a:r>
              <a:rPr lang="ru-RU" sz="5600" b="1" i="1" dirty="0"/>
              <a:t> в </a:t>
            </a:r>
            <a:r>
              <a:rPr lang="ru-RU" sz="5600" b="1" i="1" dirty="0" err="1"/>
              <a:t>різних</a:t>
            </a:r>
            <a:r>
              <a:rPr lang="ru-RU" sz="5600" b="1" i="1" dirty="0"/>
              <a:t> видах спорту та </a:t>
            </a:r>
            <a:r>
              <a:rPr lang="ru-RU" sz="5600" b="1" i="1" dirty="0" err="1"/>
              <a:t>дізнатись</a:t>
            </a:r>
            <a:r>
              <a:rPr lang="ru-RU" sz="5600" b="1" i="1" dirty="0"/>
              <a:t> </a:t>
            </a:r>
            <a:r>
              <a:rPr lang="ru-RU" sz="5600" b="1" i="1" dirty="0" err="1"/>
              <a:t>більше</a:t>
            </a:r>
            <a:r>
              <a:rPr lang="ru-RU" sz="5600" b="1" i="1" dirty="0"/>
              <a:t> про </a:t>
            </a:r>
            <a:r>
              <a:rPr lang="ru-RU" sz="5600" b="1" i="1" dirty="0" err="1"/>
              <a:t>своїх</a:t>
            </a:r>
            <a:r>
              <a:rPr lang="ru-RU" sz="5600" b="1" i="1" dirty="0"/>
              <a:t> </a:t>
            </a:r>
            <a:r>
              <a:rPr lang="ru-RU" sz="5600" b="1" i="1" dirty="0" err="1"/>
              <a:t>друзів</a:t>
            </a:r>
            <a:r>
              <a:rPr lang="ru-RU" sz="5600" b="1" i="1" dirty="0"/>
              <a:t> по табору. </a:t>
            </a:r>
            <a:r>
              <a:rPr lang="ru-RU" sz="5600" b="1" i="1" dirty="0" err="1"/>
              <a:t>Потім</a:t>
            </a:r>
            <a:r>
              <a:rPr lang="ru-RU" sz="5600" b="1" i="1" dirty="0"/>
              <a:t> </a:t>
            </a:r>
            <a:r>
              <a:rPr lang="ru-RU" sz="5600" b="1" i="1" dirty="0" err="1"/>
              <a:t>було</a:t>
            </a:r>
            <a:r>
              <a:rPr lang="ru-RU" sz="5600" b="1" i="1" dirty="0"/>
              <a:t> проведено </a:t>
            </a:r>
            <a:r>
              <a:rPr lang="ru-RU" sz="5600" b="1" i="1" dirty="0" err="1"/>
              <a:t>гру</a:t>
            </a:r>
            <a:r>
              <a:rPr lang="ru-RU" sz="5600" b="1" i="1" dirty="0"/>
              <a:t> «</a:t>
            </a:r>
            <a:r>
              <a:rPr lang="en-US" sz="5600" b="1" i="1" dirty="0"/>
              <a:t>Fast Ball», </a:t>
            </a:r>
            <a:r>
              <a:rPr lang="ru-RU" sz="5600" b="1" i="1" dirty="0"/>
              <a:t>яка </a:t>
            </a:r>
            <a:r>
              <a:rPr lang="ru-RU" sz="5600" b="1" i="1" dirty="0" err="1"/>
              <a:t>активізувала</a:t>
            </a:r>
            <a:r>
              <a:rPr lang="ru-RU" sz="5600" b="1" i="1" dirty="0"/>
              <a:t> </a:t>
            </a:r>
            <a:r>
              <a:rPr lang="ru-RU" sz="5600" b="1" i="1" dirty="0" err="1"/>
              <a:t>мовний</a:t>
            </a:r>
            <a:r>
              <a:rPr lang="ru-RU" sz="5600" b="1" i="1" dirty="0"/>
              <a:t> </a:t>
            </a:r>
            <a:r>
              <a:rPr lang="ru-RU" sz="5600" b="1" i="1" dirty="0" err="1"/>
              <a:t>потенціал</a:t>
            </a:r>
            <a:r>
              <a:rPr lang="ru-RU" sz="5600" b="1" i="1" dirty="0"/>
              <a:t> </a:t>
            </a:r>
            <a:r>
              <a:rPr lang="ru-RU" sz="5600" b="1" i="1" dirty="0" err="1"/>
              <a:t>дітей</a:t>
            </a:r>
            <a:r>
              <a:rPr lang="ru-RU" sz="5600" b="1" i="1" dirty="0"/>
              <a:t>. Спортивна </a:t>
            </a:r>
            <a:r>
              <a:rPr lang="ru-RU" sz="5600" b="1" i="1" dirty="0" err="1"/>
              <a:t>естафета</a:t>
            </a:r>
            <a:r>
              <a:rPr lang="ru-RU" sz="5600" b="1" i="1" dirty="0"/>
              <a:t> </a:t>
            </a:r>
            <a:r>
              <a:rPr lang="ru-RU" sz="5600" b="1" i="1" dirty="0" err="1"/>
              <a:t>виявила</a:t>
            </a:r>
            <a:r>
              <a:rPr lang="ru-RU" sz="5600" b="1" i="1" dirty="0"/>
              <a:t> </a:t>
            </a:r>
            <a:r>
              <a:rPr lang="ru-RU" sz="5600" b="1" i="1" dirty="0" err="1"/>
              <a:t>найспритніших</a:t>
            </a:r>
            <a:r>
              <a:rPr lang="ru-RU" sz="5600" b="1" i="1" dirty="0"/>
              <a:t>. </a:t>
            </a:r>
            <a:r>
              <a:rPr lang="ru-RU" sz="5600" b="1" i="1" dirty="0" err="1"/>
              <a:t>Наприкінці</a:t>
            </a:r>
            <a:r>
              <a:rPr lang="ru-RU" sz="5600" b="1" i="1" dirty="0"/>
              <a:t> дня в </a:t>
            </a:r>
            <a:r>
              <a:rPr lang="ru-RU" sz="5600" b="1" i="1" dirty="0" err="1"/>
              <a:t>групах</a:t>
            </a:r>
            <a:r>
              <a:rPr lang="ru-RU" sz="5600" b="1" i="1" dirty="0"/>
              <a:t> </a:t>
            </a:r>
            <a:r>
              <a:rPr lang="ru-RU" sz="5600" b="1" i="1" dirty="0" err="1"/>
              <a:t>виготовили</a:t>
            </a:r>
            <a:r>
              <a:rPr lang="ru-RU" sz="5600" b="1" i="1" dirty="0"/>
              <a:t> </a:t>
            </a:r>
            <a:r>
              <a:rPr lang="ru-RU" sz="5600" b="1" i="1" dirty="0" err="1"/>
              <a:t>проектні</a:t>
            </a:r>
            <a:r>
              <a:rPr lang="ru-RU" sz="5600" b="1" i="1" dirty="0"/>
              <a:t> </a:t>
            </a:r>
            <a:r>
              <a:rPr lang="ru-RU" sz="5600" b="1" i="1" dirty="0" err="1"/>
              <a:t>роботи</a:t>
            </a:r>
            <a:r>
              <a:rPr lang="ru-RU" sz="5600" b="1" i="1" dirty="0"/>
              <a:t> </a:t>
            </a:r>
            <a:r>
              <a:rPr lang="ru-RU" sz="5600" b="1" i="1" dirty="0" err="1"/>
              <a:t>з</a:t>
            </a:r>
            <a:r>
              <a:rPr lang="ru-RU" sz="5600" b="1" i="1" dirty="0"/>
              <a:t> </a:t>
            </a:r>
            <a:r>
              <a:rPr lang="ru-RU" sz="5600" b="1" i="1" dirty="0" err="1"/>
              <a:t>улюбленими</a:t>
            </a:r>
            <a:r>
              <a:rPr lang="ru-RU" sz="5600" b="1" i="1" dirty="0"/>
              <a:t> видами спорту та </a:t>
            </a:r>
            <a:r>
              <a:rPr lang="ru-RU" sz="5600" b="1" i="1" dirty="0" err="1"/>
              <a:t>презентували</a:t>
            </a:r>
            <a:r>
              <a:rPr lang="ru-RU" sz="5600" b="1" i="1" dirty="0"/>
              <a:t> </a:t>
            </a:r>
            <a:r>
              <a:rPr lang="ru-RU" sz="5600" b="1" i="1" dirty="0" err="1"/>
              <a:t>їх</a:t>
            </a:r>
            <a:r>
              <a:rPr lang="ru-RU" sz="5600" b="1" i="1" dirty="0" smtClean="0"/>
              <a:t>.  </a:t>
            </a:r>
            <a:r>
              <a:rPr lang="ru-RU" sz="5600" b="1" i="1" dirty="0" err="1" smtClean="0"/>
              <a:t>Закінчився</a:t>
            </a:r>
            <a:r>
              <a:rPr lang="ru-RU" sz="5600" b="1" i="1" dirty="0" smtClean="0"/>
              <a:t> перший день </a:t>
            </a:r>
            <a:r>
              <a:rPr lang="ru-RU" sz="5600" b="1" i="1" dirty="0" err="1" smtClean="0"/>
              <a:t>закріпленням</a:t>
            </a:r>
            <a:r>
              <a:rPr lang="ru-RU" sz="5600" b="1" i="1" dirty="0" smtClean="0"/>
              <a:t> лексики.</a:t>
            </a:r>
            <a:endParaRPr lang="ru-RU" sz="5600" b="1" i="1" dirty="0"/>
          </a:p>
          <a:p>
            <a:endParaRPr lang="uk-UA" dirty="0"/>
          </a:p>
        </p:txBody>
      </p:sp>
      <p:pic>
        <p:nvPicPr>
          <p:cNvPr id="11" name="Рисунок 10" descr="IMG_20170612_1035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643174" cy="1967013"/>
          </a:xfrm>
          <a:prstGeom prst="rect">
            <a:avLst/>
          </a:prstGeom>
        </p:spPr>
      </p:pic>
      <p:pic>
        <p:nvPicPr>
          <p:cNvPr id="13" name="Содержимое 12" descr="IMG_20170607_12451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143108" y="0"/>
            <a:ext cx="2571768" cy="1928826"/>
          </a:xfrm>
        </p:spPr>
      </p:pic>
      <p:pic>
        <p:nvPicPr>
          <p:cNvPr id="14" name="Рисунок 13" descr="IMG_20170608_11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1643050"/>
            <a:ext cx="2571767" cy="1928826"/>
          </a:xfrm>
          <a:prstGeom prst="rect">
            <a:avLst/>
          </a:prstGeom>
        </p:spPr>
      </p:pic>
      <p:pic>
        <p:nvPicPr>
          <p:cNvPr id="15" name="Рисунок 14" descr="IMG_20170608_1105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643050"/>
            <a:ext cx="1446619" cy="1928826"/>
          </a:xfrm>
          <a:prstGeom prst="rect">
            <a:avLst/>
          </a:prstGeom>
        </p:spPr>
      </p:pic>
      <p:pic>
        <p:nvPicPr>
          <p:cNvPr id="16" name="Рисунок 15" descr="IMG_20170608_1107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662" y="1643050"/>
            <a:ext cx="1428742" cy="1904989"/>
          </a:xfrm>
          <a:prstGeom prst="rect">
            <a:avLst/>
          </a:prstGeom>
        </p:spPr>
      </p:pic>
      <p:pic>
        <p:nvPicPr>
          <p:cNvPr id="21" name="Рисунок 20" descr="IMG_20170607_12104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5786" y="3500438"/>
            <a:ext cx="2214546" cy="1660910"/>
          </a:xfrm>
          <a:prstGeom prst="rect">
            <a:avLst/>
          </a:prstGeom>
        </p:spPr>
      </p:pic>
      <p:pic>
        <p:nvPicPr>
          <p:cNvPr id="22" name="Рисунок 21" descr="IMG_20170606_1052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57422" y="3500438"/>
            <a:ext cx="2381267" cy="1785950"/>
          </a:xfrm>
          <a:prstGeom prst="rect">
            <a:avLst/>
          </a:prstGeom>
        </p:spPr>
      </p:pic>
      <p:pic>
        <p:nvPicPr>
          <p:cNvPr id="23" name="Рисунок 22" descr="IMG_20170608_11244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500438"/>
            <a:ext cx="1285852" cy="1904989"/>
          </a:xfrm>
          <a:prstGeom prst="rect">
            <a:avLst/>
          </a:prstGeom>
        </p:spPr>
      </p:pic>
      <p:pic>
        <p:nvPicPr>
          <p:cNvPr id="25" name="Рисунок 24" descr="IMG_20170606_10535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" y="4929199"/>
            <a:ext cx="2571735" cy="1928802"/>
          </a:xfrm>
          <a:prstGeom prst="rect">
            <a:avLst/>
          </a:prstGeom>
        </p:spPr>
      </p:pic>
      <p:pic>
        <p:nvPicPr>
          <p:cNvPr id="26" name="Рисунок 25" descr="IMG_20170606_1057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43108" y="4947058"/>
            <a:ext cx="2643206" cy="1910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dirty="0" smtClean="0"/>
              <a:t>ІІ день </a:t>
            </a:r>
            <a:endParaRPr lang="ru-RU" dirty="0"/>
          </a:p>
        </p:txBody>
      </p:sp>
      <p:pic>
        <p:nvPicPr>
          <p:cNvPr id="6" name="Содержимое 5" descr="IMG_20170607_12173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2476485" cy="185736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 smtClean="0"/>
              <a:t>“</a:t>
            </a:r>
            <a:r>
              <a:rPr lang="en-US" b="1" i="1" dirty="0"/>
              <a:t>So Many People So Many Hobbies.”</a:t>
            </a:r>
          </a:p>
          <a:p>
            <a:pPr algn="just"/>
            <a:r>
              <a:rPr lang="ru-RU" b="1" i="1" dirty="0"/>
              <a:t>Цей день ми </a:t>
            </a:r>
            <a:r>
              <a:rPr lang="ru-RU" b="1" i="1" dirty="0" err="1"/>
              <a:t>розпочали</a:t>
            </a:r>
            <a:r>
              <a:rPr lang="ru-RU" b="1" i="1" dirty="0"/>
              <a:t> </a:t>
            </a:r>
            <a:r>
              <a:rPr lang="ru-RU" b="1" i="1" dirty="0" err="1"/>
              <a:t>з</a:t>
            </a:r>
            <a:r>
              <a:rPr lang="ru-RU" b="1" i="1" dirty="0"/>
              <a:t> </a:t>
            </a:r>
            <a:r>
              <a:rPr lang="ru-RU" b="1" i="1" dirty="0" err="1"/>
              <a:t>гри</a:t>
            </a:r>
            <a:r>
              <a:rPr lang="ru-RU" b="1" i="1" dirty="0"/>
              <a:t> “</a:t>
            </a:r>
            <a:r>
              <a:rPr lang="en-US" b="1" i="1" dirty="0"/>
              <a:t>Rainbow”, </a:t>
            </a:r>
            <a:r>
              <a:rPr lang="ru-RU" b="1" i="1" dirty="0"/>
              <a:t>провели </a:t>
            </a:r>
            <a:r>
              <a:rPr lang="ru-RU" b="1" i="1" dirty="0" err="1"/>
              <a:t>бесіду</a:t>
            </a:r>
            <a:r>
              <a:rPr lang="ru-RU" b="1" i="1" dirty="0"/>
              <a:t> </a:t>
            </a:r>
            <a:r>
              <a:rPr lang="ru-RU" b="1" i="1" dirty="0" err="1"/>
              <a:t>з</a:t>
            </a:r>
            <a:r>
              <a:rPr lang="ru-RU" b="1" i="1" dirty="0"/>
              <a:t> </a:t>
            </a:r>
            <a:r>
              <a:rPr lang="ru-RU" b="1" i="1" dirty="0" err="1"/>
              <a:t>елементами</a:t>
            </a:r>
            <a:r>
              <a:rPr lang="ru-RU" b="1" i="1" dirty="0"/>
              <a:t> </a:t>
            </a:r>
            <a:r>
              <a:rPr lang="ru-RU" b="1" i="1" dirty="0" err="1"/>
              <a:t>гри</a:t>
            </a:r>
            <a:r>
              <a:rPr lang="ru-RU" b="1" i="1" dirty="0"/>
              <a:t> про </a:t>
            </a:r>
            <a:r>
              <a:rPr lang="ru-RU" b="1" i="1" dirty="0" err="1"/>
              <a:t>популярні</a:t>
            </a:r>
            <a:r>
              <a:rPr lang="ru-RU" b="1" i="1" dirty="0"/>
              <a:t> </a:t>
            </a:r>
            <a:r>
              <a:rPr lang="ru-RU" b="1" i="1" dirty="0" err="1"/>
              <a:t>або</a:t>
            </a:r>
            <a:r>
              <a:rPr lang="ru-RU" b="1" i="1" dirty="0"/>
              <a:t> </a:t>
            </a:r>
            <a:r>
              <a:rPr lang="ru-RU" b="1" i="1" dirty="0" err="1"/>
              <a:t>улюблені</a:t>
            </a:r>
            <a:r>
              <a:rPr lang="ru-RU" b="1" i="1" dirty="0"/>
              <a:t> </a:t>
            </a:r>
            <a:r>
              <a:rPr lang="ru-RU" b="1" i="1" dirty="0" err="1"/>
              <a:t>хобі</a:t>
            </a:r>
            <a:r>
              <a:rPr lang="ru-RU" b="1" i="1" dirty="0"/>
              <a:t>.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із</a:t>
            </a:r>
            <a:r>
              <a:rPr lang="ru-RU" b="1" i="1" dirty="0"/>
              <a:t> </a:t>
            </a:r>
            <a:r>
              <a:rPr lang="ru-RU" b="1" i="1" dirty="0" err="1"/>
              <a:t>задоволенням</a:t>
            </a:r>
            <a:r>
              <a:rPr lang="ru-RU" b="1" i="1" dirty="0"/>
              <a:t> </a:t>
            </a:r>
            <a:r>
              <a:rPr lang="ru-RU" b="1" i="1" dirty="0" err="1"/>
              <a:t>розповідали</a:t>
            </a:r>
            <a:r>
              <a:rPr lang="ru-RU" b="1" i="1" dirty="0"/>
              <a:t> </a:t>
            </a:r>
            <a:r>
              <a:rPr lang="ru-RU" b="1" i="1" dirty="0" err="1"/>
              <a:t>всім</a:t>
            </a:r>
            <a:r>
              <a:rPr lang="ru-RU" b="1" i="1" dirty="0"/>
              <a:t> </a:t>
            </a:r>
            <a:r>
              <a:rPr lang="ru-RU" b="1" i="1" dirty="0" err="1"/>
              <a:t>чим</a:t>
            </a:r>
            <a:r>
              <a:rPr lang="ru-RU" b="1" i="1" dirty="0"/>
              <a:t> вони </a:t>
            </a:r>
            <a:r>
              <a:rPr lang="ru-RU" b="1" i="1" dirty="0" err="1"/>
              <a:t>люблять</a:t>
            </a:r>
            <a:r>
              <a:rPr lang="ru-RU" b="1" i="1" dirty="0"/>
              <a:t> </a:t>
            </a:r>
            <a:r>
              <a:rPr lang="ru-RU" b="1" i="1" dirty="0" err="1"/>
              <a:t>займатись</a:t>
            </a:r>
            <a:r>
              <a:rPr lang="ru-RU" b="1" i="1" dirty="0"/>
              <a:t> у </a:t>
            </a:r>
            <a:r>
              <a:rPr lang="ru-RU" b="1" i="1" dirty="0" err="1"/>
              <a:t>вільний</a:t>
            </a:r>
            <a:r>
              <a:rPr lang="ru-RU" b="1" i="1" dirty="0"/>
              <a:t> час. </a:t>
            </a:r>
            <a:r>
              <a:rPr lang="ru-RU" b="1" i="1" dirty="0" err="1"/>
              <a:t>Демонстрували</a:t>
            </a:r>
            <a:r>
              <a:rPr lang="ru-RU" b="1" i="1" dirty="0"/>
              <a:t> </a:t>
            </a:r>
            <a:r>
              <a:rPr lang="ru-RU" b="1" i="1" dirty="0" err="1"/>
              <a:t>свої</a:t>
            </a:r>
            <a:r>
              <a:rPr lang="ru-RU" b="1" i="1" dirty="0"/>
              <a:t> </a:t>
            </a:r>
            <a:r>
              <a:rPr lang="ru-RU" b="1" i="1" dirty="0" err="1"/>
              <a:t>таланти</a:t>
            </a:r>
            <a:r>
              <a:rPr lang="ru-RU" b="1" i="1" dirty="0"/>
              <a:t> та проводили </a:t>
            </a:r>
            <a:r>
              <a:rPr lang="ru-RU" b="1" i="1" dirty="0" err="1"/>
              <a:t>майстер</a:t>
            </a:r>
            <a:r>
              <a:rPr lang="ru-RU" b="1" i="1" dirty="0"/>
              <a:t> – </a:t>
            </a:r>
            <a:r>
              <a:rPr lang="ru-RU" b="1" i="1" dirty="0" err="1"/>
              <a:t>класи</a:t>
            </a:r>
            <a:r>
              <a:rPr lang="ru-RU" b="1" i="1" dirty="0"/>
              <a:t>.</a:t>
            </a:r>
          </a:p>
          <a:p>
            <a:pPr algn="just"/>
            <a:r>
              <a:rPr lang="ru-RU" b="1" i="1" dirty="0" smtClean="0"/>
              <a:t>“ </a:t>
            </a:r>
            <a:r>
              <a:rPr lang="en-US" b="1" i="1" dirty="0"/>
              <a:t>Have You Got Any Traditions?”</a:t>
            </a:r>
          </a:p>
          <a:p>
            <a:pPr algn="just"/>
            <a:r>
              <a:rPr lang="ru-RU" b="1" i="1" dirty="0" err="1"/>
              <a:t>Цього</a:t>
            </a:r>
            <a:r>
              <a:rPr lang="ru-RU" b="1" i="1" dirty="0"/>
              <a:t> дня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обмінювались</a:t>
            </a:r>
            <a:r>
              <a:rPr lang="ru-RU" b="1" i="1" dirty="0"/>
              <a:t> </a:t>
            </a:r>
            <a:r>
              <a:rPr lang="ru-RU" b="1" i="1" dirty="0" err="1"/>
              <a:t>знаннями</a:t>
            </a:r>
            <a:r>
              <a:rPr lang="ru-RU" b="1" i="1" dirty="0"/>
              <a:t> </a:t>
            </a:r>
            <a:r>
              <a:rPr lang="ru-RU" b="1" i="1" dirty="0" err="1"/>
              <a:t>з</a:t>
            </a:r>
            <a:r>
              <a:rPr lang="ru-RU" b="1" i="1" dirty="0"/>
              <a:t> приводу </a:t>
            </a:r>
            <a:r>
              <a:rPr lang="ru-RU" b="1" i="1" dirty="0" err="1"/>
              <a:t>традицій</a:t>
            </a:r>
            <a:r>
              <a:rPr lang="ru-RU" b="1" i="1" dirty="0"/>
              <a:t> </a:t>
            </a:r>
            <a:r>
              <a:rPr lang="ru-RU" b="1" i="1" dirty="0" err="1"/>
              <a:t>відзначати</a:t>
            </a:r>
            <a:r>
              <a:rPr lang="ru-RU" b="1" i="1" dirty="0"/>
              <a:t> свята в </a:t>
            </a:r>
            <a:r>
              <a:rPr lang="ru-RU" b="1" i="1" dirty="0" err="1"/>
              <a:t>Україні</a:t>
            </a:r>
            <a:r>
              <a:rPr lang="ru-RU" b="1" i="1" dirty="0"/>
              <a:t> та </a:t>
            </a:r>
            <a:r>
              <a:rPr lang="ru-RU" b="1" i="1" dirty="0" err="1"/>
              <a:t>Великобританії</a:t>
            </a:r>
            <a:r>
              <a:rPr lang="ru-RU" b="1" i="1" dirty="0"/>
              <a:t>, </a:t>
            </a:r>
            <a:r>
              <a:rPr lang="ru-RU" b="1" i="1" dirty="0" err="1"/>
              <a:t>цьому</a:t>
            </a:r>
            <a:r>
              <a:rPr lang="ru-RU" b="1" i="1" dirty="0"/>
              <a:t> </a:t>
            </a:r>
            <a:r>
              <a:rPr lang="ru-RU" b="1" i="1" dirty="0" err="1"/>
              <a:t>посприяла</a:t>
            </a:r>
            <a:r>
              <a:rPr lang="ru-RU" b="1" i="1" dirty="0"/>
              <a:t> </a:t>
            </a:r>
            <a:r>
              <a:rPr lang="ru-RU" b="1" i="1" dirty="0" err="1"/>
              <a:t>гра</a:t>
            </a:r>
            <a:r>
              <a:rPr lang="ru-RU" b="1" i="1" dirty="0"/>
              <a:t> “</a:t>
            </a:r>
            <a:r>
              <a:rPr lang="en-US" b="1" i="1" dirty="0"/>
              <a:t>Magic Bag”. </a:t>
            </a:r>
            <a:r>
              <a:rPr lang="ru-RU" b="1" i="1" dirty="0" err="1"/>
              <a:t>Також</a:t>
            </a:r>
            <a:r>
              <a:rPr lang="ru-RU" b="1" i="1" dirty="0"/>
              <a:t> </a:t>
            </a:r>
            <a:r>
              <a:rPr lang="ru-RU" b="1" i="1" dirty="0" err="1"/>
              <a:t>дітям</a:t>
            </a:r>
            <a:r>
              <a:rPr lang="ru-RU" b="1" i="1" dirty="0"/>
              <a:t> </a:t>
            </a:r>
            <a:r>
              <a:rPr lang="ru-RU" b="1" i="1" dirty="0" err="1"/>
              <a:t>запам’яталося</a:t>
            </a:r>
            <a:r>
              <a:rPr lang="ru-RU" b="1" i="1" dirty="0"/>
              <a:t> </a:t>
            </a:r>
            <a:r>
              <a:rPr lang="ru-RU" b="1" i="1" dirty="0" err="1"/>
              <a:t>відео</a:t>
            </a:r>
            <a:r>
              <a:rPr lang="ru-RU" b="1" i="1" dirty="0"/>
              <a:t> про </a:t>
            </a:r>
            <a:r>
              <a:rPr lang="ru-RU" b="1" i="1" dirty="0" err="1"/>
              <a:t>традиції</a:t>
            </a:r>
            <a:r>
              <a:rPr lang="ru-RU" b="1" i="1" dirty="0"/>
              <a:t> </a:t>
            </a:r>
            <a:r>
              <a:rPr lang="ru-RU" b="1" i="1" dirty="0" err="1"/>
              <a:t>святкування</a:t>
            </a:r>
            <a:r>
              <a:rPr lang="ru-RU" b="1" i="1" dirty="0"/>
              <a:t> “</a:t>
            </a:r>
            <a:r>
              <a:rPr lang="en-US" b="1" i="1" dirty="0"/>
              <a:t>Mother’s Day” </a:t>
            </a:r>
            <a:r>
              <a:rPr lang="ru-RU" b="1" i="1" dirty="0"/>
              <a:t>у </a:t>
            </a:r>
            <a:r>
              <a:rPr lang="ru-RU" b="1" i="1" dirty="0" err="1"/>
              <a:t>Великобританії</a:t>
            </a:r>
            <a:r>
              <a:rPr lang="ru-RU" b="1" i="1" dirty="0"/>
              <a:t>.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запропонували</a:t>
            </a:r>
            <a:r>
              <a:rPr lang="ru-RU" b="1" i="1" dirty="0"/>
              <a:t> </a:t>
            </a:r>
            <a:r>
              <a:rPr lang="ru-RU" b="1" i="1" dirty="0" err="1"/>
              <a:t>святкувати</a:t>
            </a:r>
            <a:r>
              <a:rPr lang="ru-RU" b="1" i="1" dirty="0"/>
              <a:t> день </a:t>
            </a:r>
            <a:r>
              <a:rPr lang="ru-RU" b="1" i="1" dirty="0" err="1"/>
              <a:t>матері</a:t>
            </a:r>
            <a:r>
              <a:rPr lang="ru-RU" b="1" i="1" dirty="0"/>
              <a:t> в </a:t>
            </a:r>
            <a:r>
              <a:rPr lang="ru-RU" b="1" i="1" dirty="0" err="1"/>
              <a:t>нашій</a:t>
            </a:r>
            <a:r>
              <a:rPr lang="ru-RU" b="1" i="1" dirty="0"/>
              <a:t> </a:t>
            </a:r>
            <a:r>
              <a:rPr lang="ru-RU" b="1" i="1" dirty="0" err="1"/>
              <a:t>школі</a:t>
            </a:r>
            <a:r>
              <a:rPr lang="ru-RU" b="1" i="1" dirty="0"/>
              <a:t>.</a:t>
            </a:r>
          </a:p>
          <a:p>
            <a:endParaRPr lang="ru-RU" dirty="0"/>
          </a:p>
        </p:txBody>
      </p:sp>
      <p:pic>
        <p:nvPicPr>
          <p:cNvPr id="7" name="Рисунок 6" descr="IMG_20170607_123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0"/>
            <a:ext cx="2500330" cy="1875247"/>
          </a:xfrm>
          <a:prstGeom prst="rect">
            <a:avLst/>
          </a:prstGeom>
        </p:spPr>
      </p:pic>
      <p:pic>
        <p:nvPicPr>
          <p:cNvPr id="8" name="Рисунок 7" descr="IMG_20170606_1054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857364"/>
            <a:ext cx="2381266" cy="1785950"/>
          </a:xfrm>
          <a:prstGeom prst="rect">
            <a:avLst/>
          </a:prstGeom>
        </p:spPr>
      </p:pic>
      <p:pic>
        <p:nvPicPr>
          <p:cNvPr id="9" name="Рисунок 8" descr="IMG_20170606_1241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7422" y="1857365"/>
            <a:ext cx="2571768" cy="1928826"/>
          </a:xfrm>
          <a:prstGeom prst="rect">
            <a:avLst/>
          </a:prstGeom>
        </p:spPr>
      </p:pic>
      <p:pic>
        <p:nvPicPr>
          <p:cNvPr id="10" name="Рисунок 9" descr="IMG_20170608_1052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429000"/>
            <a:ext cx="2571768" cy="1928826"/>
          </a:xfrm>
          <a:prstGeom prst="rect">
            <a:avLst/>
          </a:prstGeom>
        </p:spPr>
      </p:pic>
      <p:pic>
        <p:nvPicPr>
          <p:cNvPr id="11" name="Рисунок 10" descr="IMG_20170606_1057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57422" y="3429000"/>
            <a:ext cx="2571767" cy="1928826"/>
          </a:xfrm>
          <a:prstGeom prst="rect">
            <a:avLst/>
          </a:prstGeom>
        </p:spPr>
      </p:pic>
      <p:pic>
        <p:nvPicPr>
          <p:cNvPr id="12" name="Рисунок 11" descr="IMG_20170608_1109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089932"/>
            <a:ext cx="2428860" cy="1768067"/>
          </a:xfrm>
          <a:prstGeom prst="rect">
            <a:avLst/>
          </a:prstGeom>
        </p:spPr>
      </p:pic>
      <p:pic>
        <p:nvPicPr>
          <p:cNvPr id="13" name="Рисунок 12" descr="IMG_20170608_12105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28860" y="5000636"/>
            <a:ext cx="2476485" cy="1857364"/>
          </a:xfrm>
          <a:prstGeom prst="rect">
            <a:avLst/>
          </a:prstGeom>
        </p:spPr>
      </p:pic>
      <p:pic>
        <p:nvPicPr>
          <p:cNvPr id="14" name="Рисунок 13" descr="IMG_20170606_10590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15140" y="5036355"/>
            <a:ext cx="2428860" cy="1821645"/>
          </a:xfrm>
          <a:prstGeom prst="rect">
            <a:avLst/>
          </a:prstGeom>
        </p:spPr>
      </p:pic>
      <p:pic>
        <p:nvPicPr>
          <p:cNvPr id="15" name="Рисунок 14" descr="IMG_20170606_1057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57752" y="5036355"/>
            <a:ext cx="2428860" cy="182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dirty="0" smtClean="0"/>
              <a:t>ІІІ день </a:t>
            </a:r>
            <a:endParaRPr lang="ru-RU" dirty="0"/>
          </a:p>
        </p:txBody>
      </p:sp>
      <p:pic>
        <p:nvPicPr>
          <p:cNvPr id="8" name="Содержимое 7" descr="IMG_20170606_1053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2476484" cy="185736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 smtClean="0"/>
              <a:t>“</a:t>
            </a:r>
            <a:r>
              <a:rPr lang="en-US" b="1" i="1" dirty="0"/>
              <a:t>Funny Day”</a:t>
            </a:r>
          </a:p>
          <a:p>
            <a:pPr algn="just"/>
            <a:r>
              <a:rPr lang="ru-RU" b="1" i="1" dirty="0" err="1"/>
              <a:t>Це</a:t>
            </a:r>
            <a:r>
              <a:rPr lang="ru-RU" b="1" i="1" dirty="0"/>
              <a:t> </a:t>
            </a:r>
            <a:r>
              <a:rPr lang="ru-RU" b="1" i="1" dirty="0" err="1"/>
              <a:t>був</a:t>
            </a:r>
            <a:r>
              <a:rPr lang="ru-RU" b="1" i="1" dirty="0"/>
              <a:t> </a:t>
            </a:r>
            <a:r>
              <a:rPr lang="ru-RU" b="1" i="1" dirty="0" err="1"/>
              <a:t>найсмішніший</a:t>
            </a:r>
            <a:r>
              <a:rPr lang="ru-RU" b="1" i="1" dirty="0"/>
              <a:t> та </a:t>
            </a:r>
            <a:r>
              <a:rPr lang="ru-RU" b="1" i="1" dirty="0" err="1"/>
              <a:t>найвеселіший</a:t>
            </a:r>
            <a:r>
              <a:rPr lang="ru-RU" b="1" i="1" dirty="0"/>
              <a:t> день </a:t>
            </a:r>
            <a:r>
              <a:rPr lang="ru-RU" b="1" i="1" dirty="0" err="1"/>
              <a:t>перебування</a:t>
            </a:r>
            <a:r>
              <a:rPr lang="ru-RU" b="1" i="1" dirty="0"/>
              <a:t> в </a:t>
            </a:r>
            <a:r>
              <a:rPr lang="ru-RU" b="1" i="1" dirty="0" err="1"/>
              <a:t>таборі</a:t>
            </a:r>
            <a:r>
              <a:rPr lang="ru-RU" b="1" i="1" dirty="0"/>
              <a:t>,.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готували</a:t>
            </a:r>
            <a:r>
              <a:rPr lang="ru-RU" b="1" i="1" dirty="0"/>
              <a:t> до </a:t>
            </a:r>
            <a:r>
              <a:rPr lang="ru-RU" b="1" i="1" dirty="0" err="1"/>
              <a:t>цього</a:t>
            </a:r>
            <a:r>
              <a:rPr lang="ru-RU" b="1" i="1" dirty="0"/>
              <a:t> дня </a:t>
            </a:r>
            <a:r>
              <a:rPr lang="ru-RU" b="1" i="1" dirty="0" err="1"/>
              <a:t>кумедні</a:t>
            </a:r>
            <a:r>
              <a:rPr lang="ru-RU" b="1" i="1" dirty="0"/>
              <a:t> </a:t>
            </a:r>
            <a:r>
              <a:rPr lang="ru-RU" b="1" i="1" dirty="0" err="1"/>
              <a:t>костюми</a:t>
            </a:r>
            <a:r>
              <a:rPr lang="ru-RU" b="1" i="1" dirty="0"/>
              <a:t> та маски “</a:t>
            </a:r>
            <a:r>
              <a:rPr lang="en-US" b="1" i="1" dirty="0"/>
              <a:t>The Funniest Look”. </a:t>
            </a:r>
            <a:r>
              <a:rPr lang="ru-RU" b="1" i="1" dirty="0" err="1"/>
              <a:t>Грали</a:t>
            </a:r>
            <a:r>
              <a:rPr lang="ru-RU" b="1" i="1" dirty="0"/>
              <a:t> в </a:t>
            </a:r>
            <a:r>
              <a:rPr lang="ru-RU" b="1" i="1" dirty="0" err="1"/>
              <a:t>ігри</a:t>
            </a:r>
            <a:r>
              <a:rPr lang="ru-RU" b="1" i="1" dirty="0"/>
              <a:t> “</a:t>
            </a:r>
            <a:r>
              <a:rPr lang="en-US" b="1" i="1" dirty="0"/>
              <a:t>Guess Who am I?” </a:t>
            </a:r>
            <a:r>
              <a:rPr lang="ru-RU" b="1" i="1" dirty="0"/>
              <a:t>та “</a:t>
            </a:r>
            <a:r>
              <a:rPr lang="en-US" b="1" i="1" dirty="0"/>
              <a:t>Circus”.</a:t>
            </a:r>
          </a:p>
          <a:p>
            <a:pPr algn="just"/>
            <a:r>
              <a:rPr lang="ru-RU" b="1" i="1" dirty="0" smtClean="0"/>
              <a:t> </a:t>
            </a:r>
            <a:r>
              <a:rPr lang="ru-RU" b="1" i="1" dirty="0"/>
              <a:t>“</a:t>
            </a:r>
            <a:r>
              <a:rPr lang="en-US" b="1" i="1" dirty="0"/>
              <a:t>Cartoon Day”</a:t>
            </a:r>
          </a:p>
          <a:p>
            <a:pPr algn="just"/>
            <a:r>
              <a:rPr lang="ru-RU" b="1" i="1" dirty="0" err="1"/>
              <a:t>Улюблена</a:t>
            </a:r>
            <a:r>
              <a:rPr lang="ru-RU" b="1" i="1" dirty="0"/>
              <a:t> тематика для </a:t>
            </a:r>
            <a:r>
              <a:rPr lang="ru-RU" b="1" i="1" dirty="0" err="1"/>
              <a:t>дитячої</a:t>
            </a:r>
            <a:r>
              <a:rPr lang="ru-RU" b="1" i="1" dirty="0"/>
              <a:t> </a:t>
            </a:r>
            <a:r>
              <a:rPr lang="ru-RU" b="1" i="1" dirty="0" err="1"/>
              <a:t>аудиторії</a:t>
            </a:r>
            <a:r>
              <a:rPr lang="ru-RU" b="1" i="1" dirty="0"/>
              <a:t> дала </a:t>
            </a:r>
            <a:r>
              <a:rPr lang="ru-RU" b="1" i="1" dirty="0" err="1"/>
              <a:t>можливість</a:t>
            </a:r>
            <a:r>
              <a:rPr lang="ru-RU" b="1" i="1" dirty="0"/>
              <a:t> </a:t>
            </a:r>
            <a:r>
              <a:rPr lang="ru-RU" b="1" i="1" dirty="0" err="1"/>
              <a:t>розкрити</a:t>
            </a:r>
            <a:r>
              <a:rPr lang="ru-RU" b="1" i="1" dirty="0"/>
              <a:t> </a:t>
            </a:r>
            <a:r>
              <a:rPr lang="ru-RU" b="1" i="1" dirty="0" err="1"/>
              <a:t>таланти</a:t>
            </a:r>
            <a:r>
              <a:rPr lang="ru-RU" b="1" i="1" dirty="0"/>
              <a:t> </a:t>
            </a:r>
            <a:r>
              <a:rPr lang="ru-RU" b="1" i="1" dirty="0" err="1"/>
              <a:t>навіть</a:t>
            </a:r>
            <a:r>
              <a:rPr lang="ru-RU" b="1" i="1" dirty="0"/>
              <a:t> у самих </a:t>
            </a:r>
            <a:r>
              <a:rPr lang="ru-RU" b="1" i="1" dirty="0" err="1"/>
              <a:t>сором’язливих</a:t>
            </a:r>
            <a:r>
              <a:rPr lang="ru-RU" b="1" i="1" dirty="0"/>
              <a:t>.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залюбки</a:t>
            </a:r>
            <a:r>
              <a:rPr lang="ru-RU" b="1" i="1" dirty="0"/>
              <a:t> </a:t>
            </a:r>
            <a:r>
              <a:rPr lang="ru-RU" b="1" i="1" dirty="0" err="1"/>
              <a:t>грали</a:t>
            </a:r>
            <a:r>
              <a:rPr lang="ru-RU" b="1" i="1" dirty="0"/>
              <a:t> в </a:t>
            </a:r>
            <a:r>
              <a:rPr lang="ru-RU" b="1" i="1" dirty="0" err="1"/>
              <a:t>гру</a:t>
            </a:r>
            <a:r>
              <a:rPr lang="ru-RU" b="1" i="1" dirty="0"/>
              <a:t> «Показуха», </a:t>
            </a:r>
            <a:r>
              <a:rPr lang="ru-RU" b="1" i="1" dirty="0" err="1"/>
              <a:t>показували</a:t>
            </a:r>
            <a:r>
              <a:rPr lang="ru-RU" b="1" i="1" dirty="0"/>
              <a:t> </a:t>
            </a:r>
            <a:r>
              <a:rPr lang="ru-RU" b="1" i="1" dirty="0" err="1"/>
              <a:t>своїх</a:t>
            </a:r>
            <a:r>
              <a:rPr lang="ru-RU" b="1" i="1" dirty="0"/>
              <a:t> </a:t>
            </a:r>
            <a:r>
              <a:rPr lang="ru-RU" b="1" i="1" dirty="0" err="1"/>
              <a:t>улюблених</a:t>
            </a:r>
            <a:r>
              <a:rPr lang="ru-RU" b="1" i="1" dirty="0"/>
              <a:t> </a:t>
            </a:r>
            <a:r>
              <a:rPr lang="ru-RU" b="1" i="1" dirty="0" err="1"/>
              <a:t>мульт-героїв</a:t>
            </a:r>
            <a:r>
              <a:rPr lang="ru-RU" b="1" i="1" dirty="0"/>
              <a:t>, </a:t>
            </a:r>
            <a:r>
              <a:rPr lang="ru-RU" b="1" i="1" dirty="0" err="1"/>
              <a:t>потім</a:t>
            </a:r>
            <a:r>
              <a:rPr lang="ru-RU" b="1" i="1" dirty="0"/>
              <a:t> </a:t>
            </a:r>
            <a:r>
              <a:rPr lang="ru-RU" b="1" i="1" dirty="0" err="1"/>
              <a:t>переглянули</a:t>
            </a:r>
            <a:r>
              <a:rPr lang="ru-RU" b="1" i="1" dirty="0"/>
              <a:t> </a:t>
            </a:r>
            <a:r>
              <a:rPr lang="ru-RU" b="1" i="1" dirty="0" err="1"/>
              <a:t>фрагменти</a:t>
            </a:r>
            <a:r>
              <a:rPr lang="ru-RU" b="1" i="1" dirty="0"/>
              <a:t> </a:t>
            </a:r>
            <a:r>
              <a:rPr lang="ru-RU" b="1" i="1" dirty="0" err="1"/>
              <a:t>найпопулярніших</a:t>
            </a:r>
            <a:r>
              <a:rPr lang="ru-RU" b="1" i="1" dirty="0"/>
              <a:t> </a:t>
            </a:r>
            <a:r>
              <a:rPr lang="ru-RU" b="1" i="1" dirty="0" err="1"/>
              <a:t>мультфільмів</a:t>
            </a:r>
            <a:r>
              <a:rPr lang="ru-RU" b="1" i="1" dirty="0"/>
              <a:t> на </a:t>
            </a:r>
            <a:r>
              <a:rPr lang="ru-RU" b="1" i="1" dirty="0" err="1"/>
              <a:t>англійській</a:t>
            </a:r>
            <a:r>
              <a:rPr lang="ru-RU" b="1" i="1" dirty="0"/>
              <a:t> </a:t>
            </a:r>
            <a:r>
              <a:rPr lang="ru-RU" b="1" i="1" dirty="0" err="1"/>
              <a:t>мові</a:t>
            </a:r>
            <a:r>
              <a:rPr lang="ru-RU" b="1" i="1" dirty="0"/>
              <a:t>. Як результат </a:t>
            </a:r>
            <a:r>
              <a:rPr lang="ru-RU" b="1" i="1" dirty="0" err="1"/>
              <a:t>після</a:t>
            </a:r>
            <a:r>
              <a:rPr lang="ru-RU" b="1" i="1" dirty="0"/>
              <a:t> </a:t>
            </a:r>
            <a:r>
              <a:rPr lang="ru-RU" b="1" i="1" dirty="0" err="1"/>
              <a:t>цього</a:t>
            </a:r>
            <a:r>
              <a:rPr lang="ru-RU" b="1" i="1" dirty="0"/>
              <a:t> </a:t>
            </a:r>
            <a:r>
              <a:rPr lang="ru-RU" b="1" i="1" dirty="0" err="1"/>
              <a:t>влаштували</a:t>
            </a:r>
            <a:r>
              <a:rPr lang="ru-RU" b="1" i="1" dirty="0"/>
              <a:t> </a:t>
            </a:r>
            <a:r>
              <a:rPr lang="ru-RU" b="1" i="1" dirty="0" err="1"/>
              <a:t>виставку</a:t>
            </a:r>
            <a:r>
              <a:rPr lang="ru-RU" b="1" i="1" dirty="0"/>
              <a:t> </a:t>
            </a:r>
            <a:r>
              <a:rPr lang="ru-RU" b="1" i="1" dirty="0" err="1"/>
              <a:t>малюнків</a:t>
            </a:r>
            <a:r>
              <a:rPr lang="ru-RU" b="1" i="1" dirty="0"/>
              <a:t> “</a:t>
            </a:r>
            <a:r>
              <a:rPr lang="en-US" b="1" i="1" dirty="0"/>
              <a:t>My </a:t>
            </a:r>
            <a:r>
              <a:rPr lang="en-US" b="1" i="1" dirty="0" err="1"/>
              <a:t>Favourite</a:t>
            </a:r>
            <a:r>
              <a:rPr lang="en-US" b="1" i="1" dirty="0"/>
              <a:t> Animation Hero”.</a:t>
            </a:r>
          </a:p>
          <a:p>
            <a:endParaRPr lang="ru-RU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0"/>
            <a:ext cx="1104900" cy="1049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Рисунок 8" descr="IMG_20170606_1054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0"/>
            <a:ext cx="2500330" cy="1875248"/>
          </a:xfrm>
          <a:prstGeom prst="rect">
            <a:avLst/>
          </a:prstGeom>
        </p:spPr>
      </p:pic>
      <p:pic>
        <p:nvPicPr>
          <p:cNvPr id="11" name="Рисунок 10" descr="IMG_20170607_1212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1736" y="1857364"/>
            <a:ext cx="2381266" cy="1785950"/>
          </a:xfrm>
          <a:prstGeom prst="rect">
            <a:avLst/>
          </a:prstGeom>
        </p:spPr>
      </p:pic>
      <p:pic>
        <p:nvPicPr>
          <p:cNvPr id="12" name="Рисунок 11" descr="IMG_20170607_1212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1538" y="1857364"/>
            <a:ext cx="2143108" cy="1785950"/>
          </a:xfrm>
          <a:prstGeom prst="rect">
            <a:avLst/>
          </a:prstGeom>
        </p:spPr>
      </p:pic>
      <p:pic>
        <p:nvPicPr>
          <p:cNvPr id="13" name="Рисунок 12" descr="IMG_20170606_1059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857364"/>
            <a:ext cx="1500166" cy="1785950"/>
          </a:xfrm>
          <a:prstGeom prst="rect">
            <a:avLst/>
          </a:prstGeom>
        </p:spPr>
      </p:pic>
      <p:pic>
        <p:nvPicPr>
          <p:cNvPr id="14" name="Рисунок 13" descr="IMG_20170608_10504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43314"/>
            <a:ext cx="1928794" cy="1428760"/>
          </a:xfrm>
          <a:prstGeom prst="rect">
            <a:avLst/>
          </a:prstGeom>
        </p:spPr>
      </p:pic>
      <p:pic>
        <p:nvPicPr>
          <p:cNvPr id="15" name="Рисунок 14" descr="IMG_20170608_1053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71604" y="3643314"/>
            <a:ext cx="1928826" cy="1446620"/>
          </a:xfrm>
          <a:prstGeom prst="rect">
            <a:avLst/>
          </a:prstGeom>
        </p:spPr>
      </p:pic>
      <p:pic>
        <p:nvPicPr>
          <p:cNvPr id="16" name="Рисунок 15" descr="IMG_20170607_1233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00430" y="3643314"/>
            <a:ext cx="1500180" cy="2000240"/>
          </a:xfrm>
          <a:prstGeom prst="rect">
            <a:avLst/>
          </a:prstGeom>
        </p:spPr>
      </p:pic>
      <p:pic>
        <p:nvPicPr>
          <p:cNvPr id="17" name="Рисунок 16" descr="IMG_20170608_1054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" y="5072074"/>
            <a:ext cx="2381235" cy="1785926"/>
          </a:xfrm>
          <a:prstGeom prst="rect">
            <a:avLst/>
          </a:prstGeom>
        </p:spPr>
      </p:pic>
      <p:pic>
        <p:nvPicPr>
          <p:cNvPr id="18" name="Рисунок 17" descr="IMG_20170608_10485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62765" y="5072074"/>
            <a:ext cx="2381235" cy="1785926"/>
          </a:xfrm>
          <a:prstGeom prst="rect">
            <a:avLst/>
          </a:prstGeom>
        </p:spPr>
      </p:pic>
      <p:pic>
        <p:nvPicPr>
          <p:cNvPr id="19" name="Рисунок 18" descr="IMG_20170608_10522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57422" y="5089933"/>
            <a:ext cx="2357422" cy="1768067"/>
          </a:xfrm>
          <a:prstGeom prst="rect">
            <a:avLst/>
          </a:prstGeom>
        </p:spPr>
      </p:pic>
      <p:pic>
        <p:nvPicPr>
          <p:cNvPr id="20" name="Рисунок 19" descr="IMG_20170608_105439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43438" y="5089909"/>
            <a:ext cx="2357454" cy="1768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IV</a:t>
            </a:r>
            <a:r>
              <a:rPr lang="ru-RU" dirty="0" smtClean="0"/>
              <a:t> </a:t>
            </a:r>
            <a:r>
              <a:rPr lang="uk-UA" dirty="0" smtClean="0"/>
              <a:t>день</a:t>
            </a:r>
            <a:endParaRPr lang="ru-RU" dirty="0"/>
          </a:p>
        </p:txBody>
      </p:sp>
      <p:pic>
        <p:nvPicPr>
          <p:cNvPr id="7" name="Содержимое 6" descr="IMG_20170607_12131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81235" cy="178592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en-US" b="1" i="1" dirty="0" smtClean="0"/>
              <a:t>. </a:t>
            </a:r>
            <a:r>
              <a:rPr lang="en-US" b="1" i="1" dirty="0"/>
              <a:t>“Are cakes Tasty?”</a:t>
            </a:r>
          </a:p>
          <a:p>
            <a:pPr algn="just"/>
            <a:r>
              <a:rPr lang="ru-RU" b="1" i="1" dirty="0" err="1"/>
              <a:t>Цього</a:t>
            </a:r>
            <a:r>
              <a:rPr lang="ru-RU" b="1" i="1" dirty="0"/>
              <a:t> дня ми проводили </a:t>
            </a:r>
            <a:r>
              <a:rPr lang="ru-RU" b="1" i="1" dirty="0" err="1"/>
              <a:t>кулінарне</a:t>
            </a:r>
            <a:r>
              <a:rPr lang="ru-RU" b="1" i="1" dirty="0"/>
              <a:t> шоу “</a:t>
            </a:r>
            <a:r>
              <a:rPr lang="en-US" b="1" i="1" dirty="0"/>
              <a:t>Do you like Sweets?” </a:t>
            </a:r>
            <a:r>
              <a:rPr lang="ru-RU" b="1" i="1" dirty="0" err="1"/>
              <a:t>також</a:t>
            </a:r>
            <a:r>
              <a:rPr lang="ru-RU" b="1" i="1" dirty="0"/>
              <a:t>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працювали</a:t>
            </a:r>
            <a:r>
              <a:rPr lang="ru-RU" b="1" i="1" dirty="0"/>
              <a:t> над проектною </a:t>
            </a:r>
            <a:r>
              <a:rPr lang="ru-RU" b="1" i="1" dirty="0" err="1"/>
              <a:t>роботою</a:t>
            </a:r>
            <a:r>
              <a:rPr lang="ru-RU" b="1" i="1" dirty="0"/>
              <a:t> “</a:t>
            </a:r>
            <a:r>
              <a:rPr lang="en-US" b="1" i="1" dirty="0"/>
              <a:t>My Best Recipe”, </a:t>
            </a:r>
            <a:r>
              <a:rPr lang="ru-RU" b="1" i="1" dirty="0" err="1"/>
              <a:t>ділились</a:t>
            </a:r>
            <a:r>
              <a:rPr lang="ru-RU" b="1" i="1" dirty="0"/>
              <a:t> рецептами </a:t>
            </a:r>
            <a:r>
              <a:rPr lang="ru-RU" b="1" i="1" dirty="0" err="1"/>
              <a:t>улюблених</a:t>
            </a:r>
            <a:r>
              <a:rPr lang="ru-RU" b="1" i="1" dirty="0"/>
              <a:t> </a:t>
            </a:r>
            <a:r>
              <a:rPr lang="ru-RU" b="1" i="1" dirty="0" err="1"/>
              <a:t>страв</a:t>
            </a:r>
            <a:r>
              <a:rPr lang="ru-RU" b="1" i="1" dirty="0"/>
              <a:t>. Результатом </a:t>
            </a:r>
            <a:r>
              <a:rPr lang="ru-RU" b="1" i="1" dirty="0" err="1"/>
              <a:t>цього</a:t>
            </a:r>
            <a:r>
              <a:rPr lang="ru-RU" b="1" i="1" dirty="0"/>
              <a:t> дня </a:t>
            </a:r>
            <a:r>
              <a:rPr lang="ru-RU" b="1" i="1" dirty="0" err="1"/>
              <a:t>був</a:t>
            </a:r>
            <a:r>
              <a:rPr lang="ru-RU" b="1" i="1" dirty="0"/>
              <a:t> ярмарок </a:t>
            </a:r>
            <a:r>
              <a:rPr lang="ru-RU" b="1" i="1" dirty="0" err="1"/>
              <a:t>солодощів</a:t>
            </a:r>
            <a:r>
              <a:rPr lang="ru-RU" b="1" i="1" dirty="0"/>
              <a:t> “</a:t>
            </a:r>
            <a:r>
              <a:rPr lang="en-US" b="1" i="1" dirty="0"/>
              <a:t>Candy Shop” ,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купували</a:t>
            </a:r>
            <a:r>
              <a:rPr lang="ru-RU" b="1" i="1" dirty="0"/>
              <a:t> та продавали </a:t>
            </a:r>
            <a:r>
              <a:rPr lang="ru-RU" b="1" i="1" dirty="0" err="1"/>
              <a:t>свої</a:t>
            </a:r>
            <a:r>
              <a:rPr lang="ru-RU" b="1" i="1" dirty="0"/>
              <a:t> </a:t>
            </a:r>
            <a:r>
              <a:rPr lang="ru-RU" b="1" i="1" dirty="0" err="1"/>
              <a:t>солодощі</a:t>
            </a:r>
            <a:r>
              <a:rPr lang="ru-RU" b="1" i="1" dirty="0"/>
              <a:t> один одному.</a:t>
            </a:r>
          </a:p>
          <a:p>
            <a:pPr algn="just"/>
            <a:r>
              <a:rPr lang="ru-RU" b="1" i="1" dirty="0" smtClean="0"/>
              <a:t> </a:t>
            </a:r>
            <a:r>
              <a:rPr lang="ru-RU" b="1" i="1" dirty="0"/>
              <a:t>“</a:t>
            </a:r>
            <a:r>
              <a:rPr lang="en-US" b="1" i="1" dirty="0"/>
              <a:t>Let’s Have a Picnic!”</a:t>
            </a:r>
          </a:p>
          <a:p>
            <a:pPr algn="just"/>
            <a:r>
              <a:rPr lang="ru-RU" b="1" i="1" dirty="0"/>
              <a:t>У </a:t>
            </a:r>
            <a:r>
              <a:rPr lang="ru-RU" b="1" i="1" dirty="0" err="1"/>
              <a:t>цей</a:t>
            </a:r>
            <a:r>
              <a:rPr lang="ru-RU" b="1" i="1" dirty="0"/>
              <a:t> день ми </a:t>
            </a:r>
            <a:r>
              <a:rPr lang="ru-RU" b="1" i="1" dirty="0" err="1"/>
              <a:t>вирішили</a:t>
            </a:r>
            <a:r>
              <a:rPr lang="ru-RU" b="1" i="1" dirty="0"/>
              <a:t> </a:t>
            </a:r>
            <a:r>
              <a:rPr lang="ru-RU" b="1" i="1" dirty="0" err="1"/>
              <a:t>піти</a:t>
            </a:r>
            <a:r>
              <a:rPr lang="ru-RU" b="1" i="1" dirty="0"/>
              <a:t> на </a:t>
            </a:r>
            <a:r>
              <a:rPr lang="ru-RU" b="1" i="1" dirty="0" err="1" smtClean="0"/>
              <a:t>пікнік</a:t>
            </a:r>
            <a:r>
              <a:rPr lang="ru-RU" b="1" i="1" dirty="0" smtClean="0"/>
              <a:t>. </a:t>
            </a:r>
            <a:r>
              <a:rPr lang="ru-RU" b="1" i="1" dirty="0"/>
              <a:t>На </a:t>
            </a:r>
            <a:r>
              <a:rPr lang="ru-RU" b="1" i="1" dirty="0" err="1"/>
              <a:t>природі</a:t>
            </a:r>
            <a:r>
              <a:rPr lang="ru-RU" b="1" i="1" dirty="0"/>
              <a:t> </a:t>
            </a:r>
            <a:r>
              <a:rPr lang="ru-RU" b="1" i="1" dirty="0" err="1"/>
              <a:t>діти</a:t>
            </a:r>
            <a:r>
              <a:rPr lang="ru-RU" b="1" i="1" dirty="0"/>
              <a:t> брали участь в дебатах “</a:t>
            </a:r>
            <a:r>
              <a:rPr lang="en-US" b="1" i="1" dirty="0"/>
              <a:t>What is Good and what is not?” , </a:t>
            </a:r>
            <a:r>
              <a:rPr lang="ru-RU" b="1" i="1" dirty="0"/>
              <a:t>а </a:t>
            </a:r>
            <a:r>
              <a:rPr lang="ru-RU" b="1" i="1" dirty="0" err="1"/>
              <a:t>потім</a:t>
            </a:r>
            <a:r>
              <a:rPr lang="ru-RU" b="1" i="1" dirty="0"/>
              <a:t> </a:t>
            </a:r>
            <a:r>
              <a:rPr lang="ru-RU" b="1" i="1" dirty="0" err="1"/>
              <a:t>грали</a:t>
            </a:r>
            <a:r>
              <a:rPr lang="ru-RU" b="1" i="1" dirty="0"/>
              <a:t> в </a:t>
            </a:r>
            <a:r>
              <a:rPr lang="ru-RU" b="1" i="1" dirty="0" err="1"/>
              <a:t>гру</a:t>
            </a:r>
            <a:r>
              <a:rPr lang="ru-RU" b="1" i="1" dirty="0"/>
              <a:t> “</a:t>
            </a:r>
            <a:r>
              <a:rPr lang="en-US" b="1" i="1" dirty="0"/>
              <a:t>Healthy/Unhealthy”. </a:t>
            </a:r>
            <a:r>
              <a:rPr lang="ru-RU" b="1" i="1" dirty="0"/>
              <a:t>Повернувшись до </a:t>
            </a:r>
            <a:r>
              <a:rPr lang="ru-RU" b="1" i="1" dirty="0" err="1"/>
              <a:t>школи</a:t>
            </a:r>
            <a:r>
              <a:rPr lang="ru-RU" b="1" i="1" dirty="0"/>
              <a:t> </a:t>
            </a:r>
            <a:r>
              <a:rPr lang="ru-RU" b="1" i="1" dirty="0" err="1"/>
              <a:t>всі</a:t>
            </a:r>
            <a:r>
              <a:rPr lang="ru-RU" b="1" i="1" dirty="0"/>
              <a:t> разом </a:t>
            </a:r>
            <a:r>
              <a:rPr lang="ru-RU" b="1" i="1" dirty="0" err="1"/>
              <a:t>виготовили</a:t>
            </a:r>
            <a:r>
              <a:rPr lang="ru-RU" b="1" i="1" dirty="0"/>
              <a:t> </a:t>
            </a:r>
            <a:r>
              <a:rPr lang="ru-RU" b="1" i="1" dirty="0" err="1"/>
              <a:t>бюлетень</a:t>
            </a:r>
            <a:r>
              <a:rPr lang="ru-RU" b="1" i="1" dirty="0"/>
              <a:t> про </a:t>
            </a:r>
            <a:r>
              <a:rPr lang="ru-RU" b="1" i="1" dirty="0" err="1"/>
              <a:t>здорове</a:t>
            </a:r>
            <a:r>
              <a:rPr lang="ru-RU" b="1" i="1" dirty="0"/>
              <a:t> </a:t>
            </a:r>
            <a:r>
              <a:rPr lang="ru-RU" b="1" i="1" dirty="0" err="1"/>
              <a:t>харчування</a:t>
            </a:r>
            <a:r>
              <a:rPr lang="ru-RU" b="1" i="1" dirty="0"/>
              <a:t> та </a:t>
            </a:r>
            <a:r>
              <a:rPr lang="ru-RU" b="1" i="1" dirty="0" err="1"/>
              <a:t>користь</a:t>
            </a:r>
            <a:r>
              <a:rPr lang="ru-RU" b="1" i="1" dirty="0"/>
              <a:t> </a:t>
            </a:r>
            <a:r>
              <a:rPr lang="ru-RU" b="1" i="1" dirty="0" err="1"/>
              <a:t>здорової</a:t>
            </a:r>
            <a:r>
              <a:rPr lang="ru-RU" b="1" i="1" dirty="0"/>
              <a:t> </a:t>
            </a:r>
            <a:r>
              <a:rPr lang="ru-RU" b="1" i="1" dirty="0" err="1"/>
              <a:t>їжі</a:t>
            </a:r>
            <a:r>
              <a:rPr lang="ru-RU" b="1" i="1" dirty="0"/>
              <a:t>, </a:t>
            </a:r>
            <a:r>
              <a:rPr lang="ru-RU" b="1" i="1" dirty="0" err="1"/>
              <a:t>який</a:t>
            </a:r>
            <a:r>
              <a:rPr lang="ru-RU" b="1" i="1" dirty="0"/>
              <a:t> </a:t>
            </a:r>
            <a:r>
              <a:rPr lang="ru-RU" b="1" i="1" dirty="0" err="1"/>
              <a:t>мав</a:t>
            </a:r>
            <a:r>
              <a:rPr lang="ru-RU" b="1" i="1" dirty="0"/>
              <a:t> </a:t>
            </a:r>
            <a:r>
              <a:rPr lang="ru-RU" b="1" i="1" dirty="0" err="1"/>
              <a:t>назву</a:t>
            </a:r>
            <a:r>
              <a:rPr lang="ru-RU" b="1" i="1" dirty="0"/>
              <a:t> “</a:t>
            </a:r>
            <a:r>
              <a:rPr lang="en-US" b="1" i="1" dirty="0"/>
              <a:t>Eating Habits”.</a:t>
            </a:r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0"/>
            <a:ext cx="1665449" cy="164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Рисунок 7" descr="IMG_20170606_1059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3" y="0"/>
            <a:ext cx="2428892" cy="1821669"/>
          </a:xfrm>
          <a:prstGeom prst="rect">
            <a:avLst/>
          </a:prstGeom>
        </p:spPr>
      </p:pic>
      <p:pic>
        <p:nvPicPr>
          <p:cNvPr id="9" name="Рисунок 8" descr="IMG_20170606_1114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785926"/>
            <a:ext cx="2381235" cy="1785926"/>
          </a:xfrm>
          <a:prstGeom prst="rect">
            <a:avLst/>
          </a:prstGeom>
        </p:spPr>
      </p:pic>
      <p:pic>
        <p:nvPicPr>
          <p:cNvPr id="10" name="Рисунок 9" descr="IMG_20170607_1208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7422" y="1785926"/>
            <a:ext cx="2381266" cy="1785950"/>
          </a:xfrm>
          <a:prstGeom prst="rect">
            <a:avLst/>
          </a:prstGeom>
        </p:spPr>
      </p:pic>
      <p:pic>
        <p:nvPicPr>
          <p:cNvPr id="11" name="Рисунок 10" descr="IMG_20170612_12085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62765" y="5072074"/>
            <a:ext cx="2381235" cy="1785926"/>
          </a:xfrm>
          <a:prstGeom prst="rect">
            <a:avLst/>
          </a:prstGeom>
        </p:spPr>
      </p:pic>
      <p:pic>
        <p:nvPicPr>
          <p:cNvPr id="12" name="Рисунок 11" descr="IMG_20170612_12093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05312" y="5072074"/>
            <a:ext cx="2381234" cy="1785926"/>
          </a:xfrm>
          <a:prstGeom prst="rect">
            <a:avLst/>
          </a:prstGeom>
        </p:spPr>
      </p:pic>
      <p:pic>
        <p:nvPicPr>
          <p:cNvPr id="13" name="Рисунок 12" descr="IMG_20170612_10551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19295" y="5072074"/>
            <a:ext cx="2381235" cy="1785926"/>
          </a:xfrm>
          <a:prstGeom prst="rect">
            <a:avLst/>
          </a:prstGeom>
        </p:spPr>
      </p:pic>
      <p:pic>
        <p:nvPicPr>
          <p:cNvPr id="14" name="Рисунок 13" descr="IMG_20170612_10552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036354"/>
            <a:ext cx="2428860" cy="1821645"/>
          </a:xfrm>
          <a:prstGeom prst="rect">
            <a:avLst/>
          </a:prstGeom>
        </p:spPr>
      </p:pic>
      <p:pic>
        <p:nvPicPr>
          <p:cNvPr id="15" name="Рисунок 14" descr="IMG_20170608_11083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429000"/>
            <a:ext cx="2357422" cy="1768067"/>
          </a:xfrm>
          <a:prstGeom prst="rect">
            <a:avLst/>
          </a:prstGeom>
        </p:spPr>
      </p:pic>
      <p:pic>
        <p:nvPicPr>
          <p:cNvPr id="16" name="Рисунок 15" descr="IMG_20170608_11044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357422" y="3357562"/>
            <a:ext cx="2357422" cy="1768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V</a:t>
            </a:r>
            <a:r>
              <a:rPr lang="uk-UA" dirty="0" smtClean="0"/>
              <a:t> день</a:t>
            </a:r>
            <a:endParaRPr lang="ru-RU" dirty="0"/>
          </a:p>
        </p:txBody>
      </p:sp>
      <p:pic>
        <p:nvPicPr>
          <p:cNvPr id="7" name="Содержимое 6" descr="IMG_20170612_10453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381234" cy="178592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 smtClean="0"/>
              <a:t>“</a:t>
            </a:r>
            <a:r>
              <a:rPr lang="en-US" b="1" i="1" dirty="0"/>
              <a:t>Souvenirs Day”</a:t>
            </a:r>
          </a:p>
          <a:p>
            <a:pPr algn="just"/>
            <a:r>
              <a:rPr lang="ru-RU" b="1" i="1" dirty="0"/>
              <a:t>Провели </a:t>
            </a:r>
            <a:r>
              <a:rPr lang="ru-RU" b="1" i="1" dirty="0" err="1"/>
              <a:t>уявну</a:t>
            </a:r>
            <a:r>
              <a:rPr lang="ru-RU" b="1" i="1" dirty="0"/>
              <a:t> </a:t>
            </a:r>
            <a:r>
              <a:rPr lang="ru-RU" b="1" i="1" dirty="0" err="1"/>
              <a:t>подорож</a:t>
            </a:r>
            <a:r>
              <a:rPr lang="ru-RU" b="1" i="1" dirty="0"/>
              <a:t> до музею </a:t>
            </a:r>
            <a:r>
              <a:rPr lang="ru-RU" b="1" i="1" dirty="0" err="1"/>
              <a:t>сувенірів</a:t>
            </a:r>
            <a:r>
              <a:rPr lang="ru-RU" b="1" i="1" dirty="0"/>
              <a:t> “</a:t>
            </a:r>
            <a:r>
              <a:rPr lang="en-US" b="1" i="1" dirty="0"/>
              <a:t>Souvenir Museum”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ділились</a:t>
            </a:r>
            <a:r>
              <a:rPr lang="ru-RU" b="1" i="1" dirty="0"/>
              <a:t> </a:t>
            </a:r>
            <a:r>
              <a:rPr lang="ru-RU" b="1" i="1" dirty="0" err="1"/>
              <a:t>враженнями</a:t>
            </a:r>
            <a:r>
              <a:rPr lang="ru-RU" b="1" i="1" dirty="0"/>
              <a:t> про </a:t>
            </a:r>
            <a:r>
              <a:rPr lang="ru-RU" b="1" i="1" dirty="0" err="1"/>
              <a:t>власні</a:t>
            </a:r>
            <a:r>
              <a:rPr lang="ru-RU" b="1" i="1" dirty="0"/>
              <a:t> </a:t>
            </a:r>
            <a:r>
              <a:rPr lang="ru-RU" b="1" i="1" dirty="0" err="1"/>
              <a:t>сувеніри</a:t>
            </a:r>
            <a:r>
              <a:rPr lang="ru-RU" b="1" i="1" dirty="0"/>
              <a:t> </a:t>
            </a:r>
            <a:r>
              <a:rPr lang="ru-RU" b="1" i="1" dirty="0" err="1"/>
              <a:t>з</a:t>
            </a:r>
            <a:r>
              <a:rPr lang="ru-RU" b="1" i="1" dirty="0"/>
              <a:t> </a:t>
            </a:r>
            <a:r>
              <a:rPr lang="ru-RU" b="1" i="1" dirty="0" err="1"/>
              <a:t>інших</a:t>
            </a:r>
            <a:r>
              <a:rPr lang="ru-RU" b="1" i="1" dirty="0"/>
              <a:t> </a:t>
            </a:r>
            <a:r>
              <a:rPr lang="ru-RU" b="1" i="1" dirty="0" err="1"/>
              <a:t>країн</a:t>
            </a:r>
            <a:r>
              <a:rPr lang="ru-RU" b="1" i="1" dirty="0"/>
              <a:t> </a:t>
            </a:r>
            <a:r>
              <a:rPr lang="ru-RU" b="1" i="1" dirty="0" err="1"/>
              <a:t>тощо</a:t>
            </a:r>
            <a:r>
              <a:rPr lang="ru-RU" b="1" i="1" dirty="0"/>
              <a:t>. Провели </a:t>
            </a:r>
            <a:r>
              <a:rPr lang="ru-RU" b="1" i="1" dirty="0" err="1"/>
              <a:t>рольову</a:t>
            </a:r>
            <a:r>
              <a:rPr lang="ru-RU" b="1" i="1" dirty="0"/>
              <a:t> </a:t>
            </a:r>
            <a:r>
              <a:rPr lang="ru-RU" b="1" i="1" dirty="0" err="1"/>
              <a:t>гру</a:t>
            </a:r>
            <a:r>
              <a:rPr lang="ru-RU" b="1" i="1" dirty="0"/>
              <a:t> “</a:t>
            </a:r>
            <a:r>
              <a:rPr lang="en-US" b="1" i="1" dirty="0"/>
              <a:t>In the Souvenir Shop”, </a:t>
            </a:r>
            <a:r>
              <a:rPr lang="ru-RU" b="1" i="1" dirty="0"/>
              <a:t>та </a:t>
            </a:r>
            <a:r>
              <a:rPr lang="ru-RU" b="1" i="1" dirty="0" err="1"/>
              <a:t>творчу</a:t>
            </a:r>
            <a:r>
              <a:rPr lang="ru-RU" b="1" i="1" dirty="0"/>
              <a:t> </a:t>
            </a:r>
            <a:r>
              <a:rPr lang="ru-RU" b="1" i="1" dirty="0" err="1"/>
              <a:t>майстерню</a:t>
            </a:r>
            <a:r>
              <a:rPr lang="ru-RU" b="1" i="1" dirty="0"/>
              <a:t> </a:t>
            </a:r>
            <a:r>
              <a:rPr lang="ru-RU" b="1" i="1" dirty="0" err="1"/>
              <a:t>з</a:t>
            </a:r>
            <a:r>
              <a:rPr lang="ru-RU" b="1" i="1" dirty="0"/>
              <a:t> </a:t>
            </a:r>
            <a:r>
              <a:rPr lang="ru-RU" b="1" i="1" dirty="0" err="1"/>
              <a:t>виготовлення</a:t>
            </a:r>
            <a:r>
              <a:rPr lang="ru-RU" b="1" i="1" dirty="0"/>
              <a:t> </a:t>
            </a:r>
            <a:r>
              <a:rPr lang="ru-RU" b="1" i="1" dirty="0" err="1"/>
              <a:t>сувенірів</a:t>
            </a:r>
            <a:r>
              <a:rPr lang="ru-RU" b="1" i="1" dirty="0"/>
              <a:t> </a:t>
            </a:r>
            <a:r>
              <a:rPr lang="ru-RU" b="1" i="1" dirty="0" err="1"/>
              <a:t>своїми</a:t>
            </a:r>
            <a:r>
              <a:rPr lang="ru-RU" b="1" i="1" dirty="0"/>
              <a:t> руками.</a:t>
            </a:r>
          </a:p>
          <a:p>
            <a:pPr algn="just"/>
            <a:r>
              <a:rPr lang="en-US" b="1" i="1" dirty="0" smtClean="0"/>
              <a:t>. </a:t>
            </a:r>
            <a:r>
              <a:rPr lang="ru-RU" b="1" i="1" dirty="0" err="1"/>
              <a:t>Урочисте</a:t>
            </a:r>
            <a:r>
              <a:rPr lang="ru-RU" b="1" i="1" dirty="0"/>
              <a:t> </a:t>
            </a:r>
            <a:r>
              <a:rPr lang="ru-RU" b="1" i="1" dirty="0" err="1"/>
              <a:t>закриття</a:t>
            </a:r>
            <a:r>
              <a:rPr lang="ru-RU" b="1" i="1" dirty="0"/>
              <a:t>.</a:t>
            </a:r>
          </a:p>
          <a:p>
            <a:pPr algn="just"/>
            <a:r>
              <a:rPr lang="ru-RU" b="1" i="1" dirty="0" err="1"/>
              <a:t>Під</a:t>
            </a:r>
            <a:r>
              <a:rPr lang="ru-RU" b="1" i="1" dirty="0"/>
              <a:t> час </a:t>
            </a:r>
            <a:r>
              <a:rPr lang="ru-RU" b="1" i="1" dirty="0" err="1"/>
              <a:t>урочистого</a:t>
            </a:r>
            <a:r>
              <a:rPr lang="ru-RU" b="1" i="1" dirty="0"/>
              <a:t> </a:t>
            </a:r>
            <a:r>
              <a:rPr lang="ru-RU" b="1" i="1" dirty="0" err="1"/>
              <a:t>закриття</a:t>
            </a:r>
            <a:r>
              <a:rPr lang="ru-RU" b="1" i="1" dirty="0"/>
              <a:t> </a:t>
            </a:r>
            <a:r>
              <a:rPr lang="ru-RU" b="1" i="1" dirty="0" err="1"/>
              <a:t>зміни</a:t>
            </a:r>
            <a:r>
              <a:rPr lang="ru-RU" b="1" i="1" dirty="0"/>
              <a:t>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виступала</a:t>
            </a:r>
            <a:r>
              <a:rPr lang="ru-RU" b="1" i="1" dirty="0"/>
              <a:t> в </a:t>
            </a:r>
            <a:r>
              <a:rPr lang="ru-RU" b="1" i="1" dirty="0" err="1"/>
              <a:t>театралізованій</a:t>
            </a:r>
            <a:r>
              <a:rPr lang="ru-RU" b="1" i="1" dirty="0"/>
              <a:t> </a:t>
            </a:r>
            <a:r>
              <a:rPr lang="ru-RU" b="1" i="1" dirty="0" err="1" smtClean="0"/>
              <a:t>постановці</a:t>
            </a:r>
            <a:r>
              <a:rPr lang="ru-RU" b="1" i="1" dirty="0" smtClean="0"/>
              <a:t>, </a:t>
            </a:r>
            <a:r>
              <a:rPr lang="ru-RU" b="1" i="1" dirty="0"/>
              <a:t>читали </a:t>
            </a:r>
            <a:r>
              <a:rPr lang="ru-RU" b="1" i="1" dirty="0" err="1"/>
              <a:t>вірші</a:t>
            </a:r>
            <a:r>
              <a:rPr lang="ru-RU" b="1" i="1" dirty="0"/>
              <a:t> </a:t>
            </a:r>
            <a:r>
              <a:rPr lang="ru-RU" b="1" i="1" dirty="0" err="1" smtClean="0"/>
              <a:t>танцювала</a:t>
            </a:r>
            <a:r>
              <a:rPr lang="ru-RU" b="1" i="1" dirty="0" smtClean="0"/>
              <a:t> </a:t>
            </a:r>
            <a:r>
              <a:rPr lang="ru-RU" b="1" i="1" dirty="0" err="1"/>
              <a:t>з</a:t>
            </a:r>
            <a:r>
              <a:rPr lang="ru-RU" b="1" i="1" dirty="0"/>
              <a:t> </a:t>
            </a:r>
            <a:r>
              <a:rPr lang="ru-RU" b="1" i="1" dirty="0" err="1"/>
              <a:t>сольним</a:t>
            </a:r>
            <a:r>
              <a:rPr lang="ru-RU" b="1" i="1" dirty="0"/>
              <a:t> </a:t>
            </a:r>
            <a:r>
              <a:rPr lang="ru-RU" b="1" i="1" dirty="0" smtClean="0"/>
              <a:t>танком. </a:t>
            </a:r>
            <a:r>
              <a:rPr lang="ru-RU" b="1" i="1" dirty="0" err="1"/>
              <a:t>Вчителям</a:t>
            </a:r>
            <a:r>
              <a:rPr lang="ru-RU" b="1" i="1" dirty="0"/>
              <a:t> </a:t>
            </a:r>
            <a:r>
              <a:rPr lang="ru-RU" b="1" i="1" dirty="0" err="1"/>
              <a:t>вдалося</a:t>
            </a:r>
            <a:r>
              <a:rPr lang="ru-RU" b="1" i="1" dirty="0"/>
              <a:t> </a:t>
            </a:r>
            <a:r>
              <a:rPr lang="ru-RU" b="1" i="1" dirty="0" err="1"/>
              <a:t>створити</a:t>
            </a:r>
            <a:r>
              <a:rPr lang="ru-RU" b="1" i="1" dirty="0"/>
              <a:t> </a:t>
            </a:r>
            <a:r>
              <a:rPr lang="ru-RU" b="1" i="1" dirty="0" err="1"/>
              <a:t>святкову</a:t>
            </a:r>
            <a:r>
              <a:rPr lang="ru-RU" b="1" i="1" dirty="0"/>
              <a:t> та </a:t>
            </a:r>
            <a:r>
              <a:rPr lang="ru-RU" b="1" i="1" dirty="0" err="1"/>
              <a:t>невимушену</a:t>
            </a:r>
            <a:r>
              <a:rPr lang="ru-RU" b="1" i="1" dirty="0"/>
              <a:t> атмосферу. </a:t>
            </a:r>
            <a:r>
              <a:rPr lang="ru-RU" b="1" i="1" dirty="0" err="1"/>
              <a:t>Діти</a:t>
            </a:r>
            <a:r>
              <a:rPr lang="ru-RU" b="1" i="1" dirty="0"/>
              <a:t> </a:t>
            </a:r>
            <a:r>
              <a:rPr lang="ru-RU" b="1" i="1" dirty="0" err="1"/>
              <a:t>залюбки</a:t>
            </a:r>
            <a:r>
              <a:rPr lang="ru-RU" b="1" i="1" dirty="0"/>
              <a:t> </a:t>
            </a:r>
            <a:r>
              <a:rPr lang="ru-RU" b="1" i="1" dirty="0" err="1"/>
              <a:t>грали</a:t>
            </a:r>
            <a:r>
              <a:rPr lang="ru-RU" b="1" i="1" dirty="0"/>
              <a:t> в </a:t>
            </a:r>
            <a:r>
              <a:rPr lang="ru-RU" b="1" i="1" dirty="0" err="1"/>
              <a:t>рухливі</a:t>
            </a:r>
            <a:r>
              <a:rPr lang="ru-RU" b="1" i="1" dirty="0"/>
              <a:t> </a:t>
            </a:r>
            <a:r>
              <a:rPr lang="ru-RU" b="1" i="1" dirty="0" err="1"/>
              <a:t>ігри</a:t>
            </a:r>
            <a:r>
              <a:rPr lang="ru-RU" b="1" i="1" dirty="0"/>
              <a:t> </a:t>
            </a:r>
            <a:r>
              <a:rPr lang="ru-RU" b="1" i="1" dirty="0" err="1"/>
              <a:t>використовуючи</a:t>
            </a:r>
            <a:r>
              <a:rPr lang="ru-RU" b="1" i="1" dirty="0"/>
              <a:t> </a:t>
            </a:r>
            <a:r>
              <a:rPr lang="ru-RU" b="1" i="1" dirty="0" err="1"/>
              <a:t>свій</a:t>
            </a:r>
            <a:r>
              <a:rPr lang="ru-RU" b="1" i="1" dirty="0"/>
              <a:t> </a:t>
            </a:r>
            <a:r>
              <a:rPr lang="ru-RU" b="1" i="1" dirty="0" err="1"/>
              <a:t>мовний</a:t>
            </a:r>
            <a:r>
              <a:rPr lang="ru-RU" b="1" i="1" dirty="0"/>
              <a:t> </a:t>
            </a:r>
            <a:r>
              <a:rPr lang="ru-RU" b="1" i="1" dirty="0" err="1"/>
              <a:t>потенціал</a:t>
            </a:r>
            <a:r>
              <a:rPr lang="ru-RU" b="1" i="1" dirty="0"/>
              <a:t> та </a:t>
            </a:r>
            <a:r>
              <a:rPr lang="ru-RU" b="1" i="1" dirty="0" err="1"/>
              <a:t>ділилися</a:t>
            </a:r>
            <a:r>
              <a:rPr lang="ru-RU" b="1" i="1" dirty="0"/>
              <a:t> </a:t>
            </a:r>
            <a:r>
              <a:rPr lang="ru-RU" b="1" i="1" dirty="0" err="1"/>
              <a:t>враженнями</a:t>
            </a:r>
            <a:r>
              <a:rPr lang="ru-RU" b="1" i="1" dirty="0"/>
              <a:t> </a:t>
            </a:r>
            <a:r>
              <a:rPr lang="ru-RU" b="1" i="1" dirty="0" err="1"/>
              <a:t>від</a:t>
            </a:r>
            <a:r>
              <a:rPr lang="ru-RU" b="1" i="1" dirty="0"/>
              <a:t> </a:t>
            </a:r>
            <a:r>
              <a:rPr lang="ru-RU" b="1" i="1" dirty="0" err="1"/>
              <a:t>перебування</a:t>
            </a:r>
            <a:r>
              <a:rPr lang="ru-RU" b="1" i="1" dirty="0"/>
              <a:t> в </a:t>
            </a:r>
            <a:r>
              <a:rPr lang="ru-RU" b="1" i="1" dirty="0" err="1"/>
              <a:t>таборі</a:t>
            </a:r>
            <a:r>
              <a:rPr lang="ru-RU" b="1" i="1" dirty="0"/>
              <a:t>.</a:t>
            </a:r>
          </a:p>
          <a:p>
            <a:pPr algn="just"/>
            <a:r>
              <a:rPr lang="ru-RU" b="1" i="1" dirty="0" err="1"/>
              <a:t>Сподіваємося</a:t>
            </a:r>
            <a:r>
              <a:rPr lang="ru-RU" b="1" i="1" dirty="0"/>
              <a:t>, 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всі</a:t>
            </a:r>
            <a:r>
              <a:rPr lang="ru-RU" b="1" i="1" dirty="0"/>
              <a:t> </a:t>
            </a:r>
            <a:r>
              <a:rPr lang="ru-RU" b="1" i="1" dirty="0" err="1"/>
              <a:t>вихованці</a:t>
            </a:r>
            <a:r>
              <a:rPr lang="ru-RU" b="1" i="1" dirty="0"/>
              <a:t> </a:t>
            </a:r>
            <a:r>
              <a:rPr lang="ru-RU" b="1" i="1" dirty="0" err="1"/>
              <a:t>пришкільного</a:t>
            </a:r>
            <a:r>
              <a:rPr lang="ru-RU" b="1" i="1" dirty="0"/>
              <a:t> </a:t>
            </a:r>
            <a:r>
              <a:rPr lang="ru-RU" b="1" i="1" dirty="0" err="1"/>
              <a:t>мовного</a:t>
            </a:r>
            <a:r>
              <a:rPr lang="ru-RU" b="1" i="1" dirty="0"/>
              <a:t> табору не </a:t>
            </a:r>
            <a:r>
              <a:rPr lang="ru-RU" b="1" i="1" dirty="0" err="1"/>
              <a:t>тільки</a:t>
            </a:r>
            <a:r>
              <a:rPr lang="ru-RU" b="1" i="1" dirty="0"/>
              <a:t> </a:t>
            </a:r>
            <a:r>
              <a:rPr lang="ru-RU" b="1" i="1" dirty="0" err="1"/>
              <a:t>гарно</a:t>
            </a:r>
            <a:r>
              <a:rPr lang="ru-RU" b="1" i="1" dirty="0"/>
              <a:t> провели час, а </a:t>
            </a:r>
            <a:r>
              <a:rPr lang="ru-RU" b="1" i="1" dirty="0" err="1"/>
              <a:t>й</a:t>
            </a:r>
            <a:r>
              <a:rPr lang="ru-RU" b="1" i="1" dirty="0"/>
              <a:t> </a:t>
            </a:r>
            <a:r>
              <a:rPr lang="ru-RU" b="1" i="1" dirty="0" err="1"/>
              <a:t>оздоровилися</a:t>
            </a:r>
            <a:r>
              <a:rPr lang="ru-RU" b="1" i="1" dirty="0"/>
              <a:t> та </a:t>
            </a:r>
            <a:r>
              <a:rPr lang="ru-RU" b="1" i="1" dirty="0" err="1"/>
              <a:t>вдосконалили</a:t>
            </a:r>
            <a:r>
              <a:rPr lang="ru-RU" b="1" i="1" dirty="0"/>
              <a:t> </a:t>
            </a:r>
            <a:r>
              <a:rPr lang="ru-RU" b="1" i="1" dirty="0" err="1"/>
              <a:t>свої</a:t>
            </a:r>
            <a:r>
              <a:rPr lang="ru-RU" b="1" i="1" dirty="0"/>
              <a:t> </a:t>
            </a:r>
            <a:r>
              <a:rPr lang="ru-RU" b="1" i="1" dirty="0" err="1"/>
              <a:t>знання</a:t>
            </a:r>
            <a:r>
              <a:rPr lang="ru-RU" b="1" i="1" dirty="0"/>
              <a:t> </a:t>
            </a:r>
            <a:r>
              <a:rPr lang="ru-RU" b="1" i="1" dirty="0" err="1"/>
              <a:t>з</a:t>
            </a:r>
            <a:r>
              <a:rPr lang="ru-RU" b="1" i="1" dirty="0"/>
              <a:t> </a:t>
            </a:r>
            <a:r>
              <a:rPr lang="ru-RU" b="1" i="1" dirty="0" err="1"/>
              <a:t>англійської</a:t>
            </a:r>
            <a:r>
              <a:rPr lang="ru-RU" b="1" i="1" dirty="0"/>
              <a:t> </a:t>
            </a:r>
            <a:r>
              <a:rPr lang="ru-RU" b="1" i="1" dirty="0" err="1"/>
              <a:t>мови</a:t>
            </a:r>
            <a:r>
              <a:rPr lang="ru-RU" b="1" i="1" dirty="0"/>
              <a:t>.</a:t>
            </a:r>
          </a:p>
          <a:p>
            <a:endParaRPr lang="ru-RU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0"/>
            <a:ext cx="1285884" cy="1441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Рисунок 7" descr="IMG_20170608_11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0"/>
            <a:ext cx="2381235" cy="1785926"/>
          </a:xfrm>
          <a:prstGeom prst="rect">
            <a:avLst/>
          </a:prstGeom>
        </p:spPr>
      </p:pic>
      <p:pic>
        <p:nvPicPr>
          <p:cNvPr id="9" name="Рисунок 8" descr="IMG_20170607_1221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785926"/>
            <a:ext cx="2381267" cy="1785950"/>
          </a:xfrm>
          <a:prstGeom prst="rect">
            <a:avLst/>
          </a:prstGeom>
        </p:spPr>
      </p:pic>
      <p:pic>
        <p:nvPicPr>
          <p:cNvPr id="10" name="Рисунок 9" descr="IMG_20170607_1232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571876"/>
            <a:ext cx="2357422" cy="1768067"/>
          </a:xfrm>
          <a:prstGeom prst="rect">
            <a:avLst/>
          </a:prstGeom>
        </p:spPr>
      </p:pic>
      <p:pic>
        <p:nvPicPr>
          <p:cNvPr id="11" name="Рисунок 10" descr="IMG_20170607_1231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089933"/>
            <a:ext cx="2357422" cy="1768067"/>
          </a:xfrm>
          <a:prstGeom prst="rect">
            <a:avLst/>
          </a:prstGeom>
        </p:spPr>
      </p:pic>
      <p:pic>
        <p:nvPicPr>
          <p:cNvPr id="12" name="Рисунок 11" descr="IMG_20170607_1245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57422" y="5089909"/>
            <a:ext cx="2357454" cy="1768091"/>
          </a:xfrm>
          <a:prstGeom prst="rect">
            <a:avLst/>
          </a:prstGeom>
        </p:spPr>
      </p:pic>
      <p:pic>
        <p:nvPicPr>
          <p:cNvPr id="13" name="Рисунок 12" descr="IMG_20170608_1103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57422" y="1785926"/>
            <a:ext cx="2357422" cy="1768067"/>
          </a:xfrm>
          <a:prstGeom prst="rect">
            <a:avLst/>
          </a:prstGeom>
        </p:spPr>
      </p:pic>
      <p:pic>
        <p:nvPicPr>
          <p:cNvPr id="14" name="Рисунок 13" descr="IMG_20170608_10544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57422" y="3500438"/>
            <a:ext cx="2357454" cy="1768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681</Words>
  <Application>Microsoft Office PowerPoint</Application>
  <PresentationFormat>Экран (4:3)</PresentationFormat>
  <Paragraphs>34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Яргорівська загальноосвітня школа І – ІІ ступенів                Літній мовний табір  &lt;&lt;Dream&gt;&gt;</vt:lpstr>
      <vt:lpstr>&lt;&lt;Dream&gt;&gt;</vt:lpstr>
      <vt:lpstr>&lt;&lt;Dream&gt;&gt;</vt:lpstr>
      <vt:lpstr>&lt;&lt;Dream&gt;&gt;</vt:lpstr>
      <vt:lpstr>І день</vt:lpstr>
      <vt:lpstr>ІІ день </vt:lpstr>
      <vt:lpstr>ІІІ день </vt:lpstr>
      <vt:lpstr>IV день</vt:lpstr>
      <vt:lpstr>V день</vt:lpstr>
      <vt:lpstr>Слайд 10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Яргорівська загальноосвітня школа І – ІІ ступенів                Літній мовний табір  &lt;&lt;Dream&gt;&gt;</dc:title>
  <dc:creator>Диана</dc:creator>
  <cp:lastModifiedBy>Диана</cp:lastModifiedBy>
  <cp:revision>20</cp:revision>
  <dcterms:created xsi:type="dcterms:W3CDTF">2017-06-18T12:15:41Z</dcterms:created>
  <dcterms:modified xsi:type="dcterms:W3CDTF">2017-06-18T15:46:49Z</dcterms:modified>
</cp:coreProperties>
</file>