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5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53" r:id="rId2"/>
    <p:sldId id="366" r:id="rId3"/>
    <p:sldId id="384" r:id="rId4"/>
    <p:sldId id="382" r:id="rId5"/>
    <p:sldId id="383" r:id="rId6"/>
    <p:sldId id="385" r:id="rId7"/>
    <p:sldId id="403" r:id="rId8"/>
    <p:sldId id="404" r:id="rId9"/>
    <p:sldId id="405" r:id="rId10"/>
    <p:sldId id="387" r:id="rId11"/>
    <p:sldId id="388" r:id="rId12"/>
    <p:sldId id="408" r:id="rId13"/>
    <p:sldId id="391" r:id="rId14"/>
    <p:sldId id="392" r:id="rId15"/>
    <p:sldId id="393" r:id="rId16"/>
    <p:sldId id="394" r:id="rId17"/>
    <p:sldId id="409" r:id="rId18"/>
    <p:sldId id="410" r:id="rId19"/>
    <p:sldId id="395" r:id="rId20"/>
    <p:sldId id="396" r:id="rId21"/>
    <p:sldId id="397" r:id="rId22"/>
    <p:sldId id="398" r:id="rId23"/>
    <p:sldId id="399" r:id="rId24"/>
    <p:sldId id="402" r:id="rId25"/>
    <p:sldId id="412" r:id="rId26"/>
    <p:sldId id="413" r:id="rId27"/>
    <p:sldId id="415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5" r:id="rId36"/>
    <p:sldId id="426" r:id="rId37"/>
    <p:sldId id="427" r:id="rId38"/>
    <p:sldId id="429" r:id="rId39"/>
    <p:sldId id="432" r:id="rId40"/>
    <p:sldId id="434" r:id="rId41"/>
    <p:sldId id="435" r:id="rId42"/>
    <p:sldId id="437" r:id="rId43"/>
    <p:sldId id="438" r:id="rId44"/>
    <p:sldId id="439" r:id="rId45"/>
    <p:sldId id="441" r:id="rId46"/>
    <p:sldId id="442" r:id="rId47"/>
    <p:sldId id="443" r:id="rId48"/>
    <p:sldId id="444" r:id="rId49"/>
    <p:sldId id="445" r:id="rId50"/>
    <p:sldId id="447" r:id="rId51"/>
    <p:sldId id="448" r:id="rId52"/>
    <p:sldId id="449" r:id="rId53"/>
    <p:sldId id="450" r:id="rId54"/>
    <p:sldId id="451" r:id="rId55"/>
    <p:sldId id="452" r:id="rId56"/>
    <p:sldId id="454" r:id="rId57"/>
    <p:sldId id="455" r:id="rId58"/>
    <p:sldId id="457" r:id="rId5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6600"/>
    <a:srgbClr val="2435DA"/>
    <a:srgbClr val="66FF66"/>
    <a:srgbClr val="193B65"/>
    <a:srgbClr val="00CC00"/>
    <a:srgbClr val="CCFF99"/>
    <a:srgbClr val="CCFFCC"/>
    <a:srgbClr val="CCFF3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484" autoAdjust="0"/>
  </p:normalViewPr>
  <p:slideViewPr>
    <p:cSldViewPr>
      <p:cViewPr varScale="1">
        <p:scale>
          <a:sx n="110" d="100"/>
          <a:sy n="110" d="100"/>
        </p:scale>
        <p:origin x="101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46E1E-5A65-4824-91F9-A0DBEA3C2806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 phldr="1"/>
      <dgm:spPr/>
    </dgm:pt>
    <dgm:pt modelId="{85665FC6-825A-4C13-849C-413F350BBFA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4.1. 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Наявність стратегії розвитку та системи планування діяльності закладу, моніторинг виконання поставлених цілей і завдань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78017FA7-DD0A-43BC-B277-F6CFCEFC0F40}" type="parTrans" cxnId="{17D0EC66-4916-4D37-9D89-1E067FECDEE0}">
      <dgm:prSet/>
      <dgm:spPr/>
      <dgm:t>
        <a:bodyPr/>
        <a:lstStyle/>
        <a:p>
          <a:endParaRPr lang="ru-RU"/>
        </a:p>
      </dgm:t>
    </dgm:pt>
    <dgm:pt modelId="{13C9FF52-7E1C-44AA-B958-E01612A924B0}" type="sibTrans" cxnId="{17D0EC66-4916-4D37-9D89-1E067FECDEE0}">
      <dgm:prSet/>
      <dgm:spPr/>
      <dgm:t>
        <a:bodyPr/>
        <a:lstStyle/>
        <a:p>
          <a:endParaRPr lang="ru-RU"/>
        </a:p>
      </dgm:t>
    </dgm:pt>
    <dgm:pt modelId="{867D1961-89F5-4C14-B5FB-66DCE3295C9F}">
      <dgm:prSet phldrT="[Текст]" custT="1"/>
      <dgm:spPr>
        <a:solidFill>
          <a:srgbClr val="66FF99">
            <a:alpha val="89804"/>
          </a:srgbClr>
        </a:solidFill>
      </dgm:spPr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4.2. 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Формування відносин довіри, прозорості, дотримання етичних норм</a:t>
          </a:r>
          <a:r>
            <a:rPr lang="uk-UA" sz="1600" b="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6128032E-25C3-4B8A-8FE1-6727BDA6B180}" type="parTrans" cxnId="{6D02C395-6014-4480-8A8A-EB95AD3DC3A7}">
      <dgm:prSet/>
      <dgm:spPr/>
      <dgm:t>
        <a:bodyPr/>
        <a:lstStyle/>
        <a:p>
          <a:endParaRPr lang="ru-RU"/>
        </a:p>
      </dgm:t>
    </dgm:pt>
    <dgm:pt modelId="{F7F5865B-6289-436B-9897-579AB6A7D60F}" type="sibTrans" cxnId="{6D02C395-6014-4480-8A8A-EB95AD3DC3A7}">
      <dgm:prSet/>
      <dgm:spPr/>
      <dgm:t>
        <a:bodyPr/>
        <a:lstStyle/>
        <a:p>
          <a:endParaRPr lang="ru-RU"/>
        </a:p>
      </dgm:t>
    </dgm:pt>
    <dgm:pt modelId="{3FE0CA69-4148-4507-838B-C435CFD64A2E}">
      <dgm:prSet phldrT="[Текст]" custT="1"/>
      <dgm:spPr>
        <a:solidFill>
          <a:srgbClr val="66FF66"/>
        </a:solidFill>
      </dgm:spPr>
      <dgm:t>
        <a:bodyPr/>
        <a:lstStyle/>
        <a:p>
          <a:pPr algn="just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4.3. 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Ефективність кадрової політики та забезпечення  можливостей для професійного розвитку педагогічних працівників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dirty="0" smtClean="0"/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658C9126-2476-4B96-BF67-E63AB352A7F7}" type="parTrans" cxnId="{7231A56D-6C05-4FC0-86E6-B003368D3A37}">
      <dgm:prSet/>
      <dgm:spPr/>
      <dgm:t>
        <a:bodyPr/>
        <a:lstStyle/>
        <a:p>
          <a:endParaRPr lang="ru-RU"/>
        </a:p>
      </dgm:t>
    </dgm:pt>
    <dgm:pt modelId="{25D30D3B-4494-4A82-AB2B-4471C0CF4953}" type="sibTrans" cxnId="{7231A56D-6C05-4FC0-86E6-B003368D3A37}">
      <dgm:prSet/>
      <dgm:spPr/>
      <dgm:t>
        <a:bodyPr/>
        <a:lstStyle/>
        <a:p>
          <a:endParaRPr lang="ru-RU"/>
        </a:p>
      </dgm:t>
    </dgm:pt>
    <dgm:pt modelId="{1BBCD50F-3A8F-48C3-A841-00BABC2C77AF}">
      <dgm:prSet custT="1"/>
      <dgm:spPr>
        <a:solidFill>
          <a:srgbClr val="CCFF33"/>
        </a:solidFill>
      </dgm:spPr>
      <dgm:t>
        <a:bodyPr/>
        <a:lstStyle/>
        <a:p>
          <a:pPr algn="l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4.4.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Організація освітнього процесу на засадах людиноцентризму, прийняття управлінських рішень на основі конструктивної співпраці учасників освітнього процесу, взаємодії закладу освіти з місцевою громадою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69028270-C2DE-4909-A739-C7C2F0F085D2}" type="parTrans" cxnId="{5D7B8CEE-FAC9-42B7-9AD6-7FCFC640BA07}">
      <dgm:prSet/>
      <dgm:spPr/>
      <dgm:t>
        <a:bodyPr/>
        <a:lstStyle/>
        <a:p>
          <a:endParaRPr lang="ru-RU"/>
        </a:p>
      </dgm:t>
    </dgm:pt>
    <dgm:pt modelId="{97277D3C-54C4-41C0-9F89-4B45DE314B61}" type="sibTrans" cxnId="{5D7B8CEE-FAC9-42B7-9AD6-7FCFC640BA07}">
      <dgm:prSet/>
      <dgm:spPr/>
      <dgm:t>
        <a:bodyPr/>
        <a:lstStyle/>
        <a:p>
          <a:endParaRPr lang="ru-RU"/>
        </a:p>
      </dgm:t>
    </dgm:pt>
    <dgm:pt modelId="{63814051-9E68-4041-89B8-614AEC80CA4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4.5.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Формування та забезпечення реалізації політики академічної доброчесності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F748051-1C1F-43AE-A880-A841A0340C68}" type="parTrans" cxnId="{729D6EBA-09E8-47DA-9EEE-80AB91DEB0B2}">
      <dgm:prSet/>
      <dgm:spPr/>
      <dgm:t>
        <a:bodyPr/>
        <a:lstStyle/>
        <a:p>
          <a:endParaRPr lang="ru-RU"/>
        </a:p>
      </dgm:t>
    </dgm:pt>
    <dgm:pt modelId="{B1AEE02B-66C6-432E-88C0-E493A6C7D36A}" type="sibTrans" cxnId="{729D6EBA-09E8-47DA-9EEE-80AB91DEB0B2}">
      <dgm:prSet/>
      <dgm:spPr/>
      <dgm:t>
        <a:bodyPr/>
        <a:lstStyle/>
        <a:p>
          <a:endParaRPr lang="ru-RU"/>
        </a:p>
      </dgm:t>
    </dgm:pt>
    <dgm:pt modelId="{C9178337-7597-4FBB-9F6C-9A8485081FCA}" type="pres">
      <dgm:prSet presAssocID="{DD646E1E-5A65-4824-91F9-A0DBEA3C28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3607C82-5456-43AB-AB79-B2B725A4054F}" type="pres">
      <dgm:prSet presAssocID="{85665FC6-825A-4C13-849C-413F350BBFAC}" presName="circle1" presStyleLbl="node1" presStyleIdx="0" presStyleCnt="5"/>
      <dgm:spPr/>
    </dgm:pt>
    <dgm:pt modelId="{D531EE06-772F-4072-82D4-EEC1C7D7E7E1}" type="pres">
      <dgm:prSet presAssocID="{85665FC6-825A-4C13-849C-413F350BBFAC}" presName="space" presStyleCnt="0"/>
      <dgm:spPr/>
    </dgm:pt>
    <dgm:pt modelId="{E8BE96DB-6CE5-4566-8B9A-FEFDD818236D}" type="pres">
      <dgm:prSet presAssocID="{85665FC6-825A-4C13-849C-413F350BBFAC}" presName="rect1" presStyleLbl="alignAcc1" presStyleIdx="0" presStyleCnt="5"/>
      <dgm:spPr/>
      <dgm:t>
        <a:bodyPr/>
        <a:lstStyle/>
        <a:p>
          <a:endParaRPr lang="ru-RU"/>
        </a:p>
      </dgm:t>
    </dgm:pt>
    <dgm:pt modelId="{6358F9F4-B3F8-4AFD-98CC-ED8DC2E2B76A}" type="pres">
      <dgm:prSet presAssocID="{867D1961-89F5-4C14-B5FB-66DCE3295C9F}" presName="vertSpace2" presStyleLbl="node1" presStyleIdx="0" presStyleCnt="5"/>
      <dgm:spPr/>
    </dgm:pt>
    <dgm:pt modelId="{F8F984AB-D3B0-480E-A5AB-ACB9413F6A7A}" type="pres">
      <dgm:prSet presAssocID="{867D1961-89F5-4C14-B5FB-66DCE3295C9F}" presName="circle2" presStyleLbl="node1" presStyleIdx="1" presStyleCnt="5"/>
      <dgm:spPr/>
    </dgm:pt>
    <dgm:pt modelId="{0CA08B4C-EF8E-4CAB-86F4-5EF177846495}" type="pres">
      <dgm:prSet presAssocID="{867D1961-89F5-4C14-B5FB-66DCE3295C9F}" presName="rect2" presStyleLbl="alignAcc1" presStyleIdx="1" presStyleCnt="5"/>
      <dgm:spPr/>
      <dgm:t>
        <a:bodyPr/>
        <a:lstStyle/>
        <a:p>
          <a:endParaRPr lang="ru-RU"/>
        </a:p>
      </dgm:t>
    </dgm:pt>
    <dgm:pt modelId="{ED70B8A0-801B-404E-B1DE-9FF9598B6296}" type="pres">
      <dgm:prSet presAssocID="{3FE0CA69-4148-4507-838B-C435CFD64A2E}" presName="vertSpace3" presStyleLbl="node1" presStyleIdx="1" presStyleCnt="5"/>
      <dgm:spPr/>
    </dgm:pt>
    <dgm:pt modelId="{F03C60F1-FCAA-45E6-ADA9-2377D9D446D5}" type="pres">
      <dgm:prSet presAssocID="{3FE0CA69-4148-4507-838B-C435CFD64A2E}" presName="circle3" presStyleLbl="node1" presStyleIdx="2" presStyleCnt="5"/>
      <dgm:spPr/>
    </dgm:pt>
    <dgm:pt modelId="{FF7828B6-80D2-406D-AF25-EE45A5DDF964}" type="pres">
      <dgm:prSet presAssocID="{3FE0CA69-4148-4507-838B-C435CFD64A2E}" presName="rect3" presStyleLbl="alignAcc1" presStyleIdx="2" presStyleCnt="5"/>
      <dgm:spPr/>
      <dgm:t>
        <a:bodyPr/>
        <a:lstStyle/>
        <a:p>
          <a:endParaRPr lang="ru-RU"/>
        </a:p>
      </dgm:t>
    </dgm:pt>
    <dgm:pt modelId="{038569E8-DC19-43E1-9AF2-9734C98637F9}" type="pres">
      <dgm:prSet presAssocID="{1BBCD50F-3A8F-48C3-A841-00BABC2C77AF}" presName="vertSpace4" presStyleLbl="node1" presStyleIdx="2" presStyleCnt="5"/>
      <dgm:spPr/>
    </dgm:pt>
    <dgm:pt modelId="{8D3ED196-85F2-44D5-BDF5-5D81AF9E1C4B}" type="pres">
      <dgm:prSet presAssocID="{1BBCD50F-3A8F-48C3-A841-00BABC2C77AF}" presName="circle4" presStyleLbl="node1" presStyleIdx="3" presStyleCnt="5"/>
      <dgm:spPr/>
    </dgm:pt>
    <dgm:pt modelId="{BB9DC2A9-4232-4E0A-BE3F-CC073DCF23EA}" type="pres">
      <dgm:prSet presAssocID="{1BBCD50F-3A8F-48C3-A841-00BABC2C77AF}" presName="rect4" presStyleLbl="alignAcc1" presStyleIdx="3" presStyleCnt="5" custScaleY="102295" custLinFactNeighborX="500" custLinFactNeighborY="2885"/>
      <dgm:spPr/>
      <dgm:t>
        <a:bodyPr/>
        <a:lstStyle/>
        <a:p>
          <a:endParaRPr lang="ru-RU"/>
        </a:p>
      </dgm:t>
    </dgm:pt>
    <dgm:pt modelId="{289F50A2-B798-4A5C-991A-DF724A41C496}" type="pres">
      <dgm:prSet presAssocID="{63814051-9E68-4041-89B8-614AEC80CA4F}" presName="vertSpace5" presStyleLbl="node1" presStyleIdx="3" presStyleCnt="5"/>
      <dgm:spPr/>
    </dgm:pt>
    <dgm:pt modelId="{13BBCA78-A436-4CAD-A209-CF57563F9669}" type="pres">
      <dgm:prSet presAssocID="{63814051-9E68-4041-89B8-614AEC80CA4F}" presName="circle5" presStyleLbl="node1" presStyleIdx="4" presStyleCnt="5" custLinFactNeighborX="-3630" custLinFactNeighborY="16862"/>
      <dgm:spPr/>
    </dgm:pt>
    <dgm:pt modelId="{07BFE4EA-889B-4B1A-9AE2-88B58EBBFEDC}" type="pres">
      <dgm:prSet presAssocID="{63814051-9E68-4041-89B8-614AEC80CA4F}" presName="rect5" presStyleLbl="alignAcc1" presStyleIdx="4" presStyleCnt="5" custScaleY="99589" custLinFactNeighborY="16862"/>
      <dgm:spPr/>
      <dgm:t>
        <a:bodyPr/>
        <a:lstStyle/>
        <a:p>
          <a:endParaRPr lang="ru-RU"/>
        </a:p>
      </dgm:t>
    </dgm:pt>
    <dgm:pt modelId="{E2DB7F06-7ADE-48D7-9E1D-D98E136B1F10}" type="pres">
      <dgm:prSet presAssocID="{85665FC6-825A-4C13-849C-413F350BBFAC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5C216-5AE5-4304-B86D-4E07CBA3EFF6}" type="pres">
      <dgm:prSet presAssocID="{867D1961-89F5-4C14-B5FB-66DCE3295C9F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577A0-219A-447A-B860-83F626D89918}" type="pres">
      <dgm:prSet presAssocID="{3FE0CA69-4148-4507-838B-C435CFD64A2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BB8D6-DC3C-4B55-A28D-E1535B39E486}" type="pres">
      <dgm:prSet presAssocID="{1BBCD50F-3A8F-48C3-A841-00BABC2C77AF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D2A10-9BE1-4781-A237-ED9AD2F76DEA}" type="pres">
      <dgm:prSet presAssocID="{63814051-9E68-4041-89B8-614AEC80CA4F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7B8CEE-FAC9-42B7-9AD6-7FCFC640BA07}" srcId="{DD646E1E-5A65-4824-91F9-A0DBEA3C2806}" destId="{1BBCD50F-3A8F-48C3-A841-00BABC2C77AF}" srcOrd="3" destOrd="0" parTransId="{69028270-C2DE-4909-A739-C7C2F0F085D2}" sibTransId="{97277D3C-54C4-41C0-9F89-4B45DE314B61}"/>
    <dgm:cxn modelId="{6346A7A5-F31E-405C-9D35-15B465C722AB}" type="presOf" srcId="{867D1961-89F5-4C14-B5FB-66DCE3295C9F}" destId="{0D65C216-5AE5-4304-B86D-4E07CBA3EFF6}" srcOrd="1" destOrd="0" presId="urn:microsoft.com/office/officeart/2005/8/layout/target3"/>
    <dgm:cxn modelId="{7231A56D-6C05-4FC0-86E6-B003368D3A37}" srcId="{DD646E1E-5A65-4824-91F9-A0DBEA3C2806}" destId="{3FE0CA69-4148-4507-838B-C435CFD64A2E}" srcOrd="2" destOrd="0" parTransId="{658C9126-2476-4B96-BF67-E63AB352A7F7}" sibTransId="{25D30D3B-4494-4A82-AB2B-4471C0CF4953}"/>
    <dgm:cxn modelId="{6D02C395-6014-4480-8A8A-EB95AD3DC3A7}" srcId="{DD646E1E-5A65-4824-91F9-A0DBEA3C2806}" destId="{867D1961-89F5-4C14-B5FB-66DCE3295C9F}" srcOrd="1" destOrd="0" parTransId="{6128032E-25C3-4B8A-8FE1-6727BDA6B180}" sibTransId="{F7F5865B-6289-436B-9897-579AB6A7D60F}"/>
    <dgm:cxn modelId="{230EB0F9-BC16-45EB-BFCF-558CD3E44F6D}" type="presOf" srcId="{63814051-9E68-4041-89B8-614AEC80CA4F}" destId="{07BFE4EA-889B-4B1A-9AE2-88B58EBBFEDC}" srcOrd="0" destOrd="0" presId="urn:microsoft.com/office/officeart/2005/8/layout/target3"/>
    <dgm:cxn modelId="{49238B5E-50E5-4730-9298-8AF08455AEA2}" type="presOf" srcId="{85665FC6-825A-4C13-849C-413F350BBFAC}" destId="{E2DB7F06-7ADE-48D7-9E1D-D98E136B1F10}" srcOrd="1" destOrd="0" presId="urn:microsoft.com/office/officeart/2005/8/layout/target3"/>
    <dgm:cxn modelId="{BFA0AAD5-886C-443F-AA13-17F8960F9340}" type="presOf" srcId="{85665FC6-825A-4C13-849C-413F350BBFAC}" destId="{E8BE96DB-6CE5-4566-8B9A-FEFDD818236D}" srcOrd="0" destOrd="0" presId="urn:microsoft.com/office/officeart/2005/8/layout/target3"/>
    <dgm:cxn modelId="{FEA0BBC2-143C-4387-B6F6-B7D17F9A140C}" type="presOf" srcId="{1BBCD50F-3A8F-48C3-A841-00BABC2C77AF}" destId="{BB9DC2A9-4232-4E0A-BE3F-CC073DCF23EA}" srcOrd="0" destOrd="0" presId="urn:microsoft.com/office/officeart/2005/8/layout/target3"/>
    <dgm:cxn modelId="{17D0EC66-4916-4D37-9D89-1E067FECDEE0}" srcId="{DD646E1E-5A65-4824-91F9-A0DBEA3C2806}" destId="{85665FC6-825A-4C13-849C-413F350BBFAC}" srcOrd="0" destOrd="0" parTransId="{78017FA7-DD0A-43BC-B277-F6CFCEFC0F40}" sibTransId="{13C9FF52-7E1C-44AA-B958-E01612A924B0}"/>
    <dgm:cxn modelId="{55432C07-E797-4A22-BCE2-33020350D533}" type="presOf" srcId="{3FE0CA69-4148-4507-838B-C435CFD64A2E}" destId="{FF7828B6-80D2-406D-AF25-EE45A5DDF964}" srcOrd="0" destOrd="0" presId="urn:microsoft.com/office/officeart/2005/8/layout/target3"/>
    <dgm:cxn modelId="{729D6EBA-09E8-47DA-9EEE-80AB91DEB0B2}" srcId="{DD646E1E-5A65-4824-91F9-A0DBEA3C2806}" destId="{63814051-9E68-4041-89B8-614AEC80CA4F}" srcOrd="4" destOrd="0" parTransId="{3F748051-1C1F-43AE-A880-A841A0340C68}" sibTransId="{B1AEE02B-66C6-432E-88C0-E493A6C7D36A}"/>
    <dgm:cxn modelId="{6E3F8FAE-3EC3-4A47-BB30-E25790826EDF}" type="presOf" srcId="{1BBCD50F-3A8F-48C3-A841-00BABC2C77AF}" destId="{1E8BB8D6-DC3C-4B55-A28D-E1535B39E486}" srcOrd="1" destOrd="0" presId="urn:microsoft.com/office/officeart/2005/8/layout/target3"/>
    <dgm:cxn modelId="{311F2CDE-5C71-4A32-8CD6-DA579D2BA08D}" type="presOf" srcId="{3FE0CA69-4148-4507-838B-C435CFD64A2E}" destId="{06E577A0-219A-447A-B860-83F626D89918}" srcOrd="1" destOrd="0" presId="urn:microsoft.com/office/officeart/2005/8/layout/target3"/>
    <dgm:cxn modelId="{B8222F07-9C41-4045-8F9D-660A07C425F5}" type="presOf" srcId="{DD646E1E-5A65-4824-91F9-A0DBEA3C2806}" destId="{C9178337-7597-4FBB-9F6C-9A8485081FCA}" srcOrd="0" destOrd="0" presId="urn:microsoft.com/office/officeart/2005/8/layout/target3"/>
    <dgm:cxn modelId="{0E2D573B-CD8E-4204-A46A-1F53BBF0EC3A}" type="presOf" srcId="{63814051-9E68-4041-89B8-614AEC80CA4F}" destId="{BB2D2A10-9BE1-4781-A237-ED9AD2F76DEA}" srcOrd="1" destOrd="0" presId="urn:microsoft.com/office/officeart/2005/8/layout/target3"/>
    <dgm:cxn modelId="{24E4003D-6F18-4C5C-B889-5CF409B78C5A}" type="presOf" srcId="{867D1961-89F5-4C14-B5FB-66DCE3295C9F}" destId="{0CA08B4C-EF8E-4CAB-86F4-5EF177846495}" srcOrd="0" destOrd="0" presId="urn:microsoft.com/office/officeart/2005/8/layout/target3"/>
    <dgm:cxn modelId="{9FBD81D9-F2CF-4E64-AD5F-6973B1448DB5}" type="presParOf" srcId="{C9178337-7597-4FBB-9F6C-9A8485081FCA}" destId="{83607C82-5456-43AB-AB79-B2B725A4054F}" srcOrd="0" destOrd="0" presId="urn:microsoft.com/office/officeart/2005/8/layout/target3"/>
    <dgm:cxn modelId="{DA71F515-94C8-4146-B5FE-FF7310D5D027}" type="presParOf" srcId="{C9178337-7597-4FBB-9F6C-9A8485081FCA}" destId="{D531EE06-772F-4072-82D4-EEC1C7D7E7E1}" srcOrd="1" destOrd="0" presId="urn:microsoft.com/office/officeart/2005/8/layout/target3"/>
    <dgm:cxn modelId="{E58FE458-2FDB-4732-A848-C6F98FEE6CCE}" type="presParOf" srcId="{C9178337-7597-4FBB-9F6C-9A8485081FCA}" destId="{E8BE96DB-6CE5-4566-8B9A-FEFDD818236D}" srcOrd="2" destOrd="0" presId="urn:microsoft.com/office/officeart/2005/8/layout/target3"/>
    <dgm:cxn modelId="{3F80E91D-8E1F-4B30-9E69-0900A0DB853E}" type="presParOf" srcId="{C9178337-7597-4FBB-9F6C-9A8485081FCA}" destId="{6358F9F4-B3F8-4AFD-98CC-ED8DC2E2B76A}" srcOrd="3" destOrd="0" presId="urn:microsoft.com/office/officeart/2005/8/layout/target3"/>
    <dgm:cxn modelId="{E74C6E3B-5543-463D-94E3-C7B3A4560B10}" type="presParOf" srcId="{C9178337-7597-4FBB-9F6C-9A8485081FCA}" destId="{F8F984AB-D3B0-480E-A5AB-ACB9413F6A7A}" srcOrd="4" destOrd="0" presId="urn:microsoft.com/office/officeart/2005/8/layout/target3"/>
    <dgm:cxn modelId="{CE23BD96-17AF-45C7-9698-9A979D2BE5B5}" type="presParOf" srcId="{C9178337-7597-4FBB-9F6C-9A8485081FCA}" destId="{0CA08B4C-EF8E-4CAB-86F4-5EF177846495}" srcOrd="5" destOrd="0" presId="urn:microsoft.com/office/officeart/2005/8/layout/target3"/>
    <dgm:cxn modelId="{6277D7AB-2812-4147-B1E4-30B57501067E}" type="presParOf" srcId="{C9178337-7597-4FBB-9F6C-9A8485081FCA}" destId="{ED70B8A0-801B-404E-B1DE-9FF9598B6296}" srcOrd="6" destOrd="0" presId="urn:microsoft.com/office/officeart/2005/8/layout/target3"/>
    <dgm:cxn modelId="{A644E803-8366-4122-9A60-A2A8B89C335C}" type="presParOf" srcId="{C9178337-7597-4FBB-9F6C-9A8485081FCA}" destId="{F03C60F1-FCAA-45E6-ADA9-2377D9D446D5}" srcOrd="7" destOrd="0" presId="urn:microsoft.com/office/officeart/2005/8/layout/target3"/>
    <dgm:cxn modelId="{864088CE-FDB4-4E02-B5E9-A5C77EB13787}" type="presParOf" srcId="{C9178337-7597-4FBB-9F6C-9A8485081FCA}" destId="{FF7828B6-80D2-406D-AF25-EE45A5DDF964}" srcOrd="8" destOrd="0" presId="urn:microsoft.com/office/officeart/2005/8/layout/target3"/>
    <dgm:cxn modelId="{A433B169-6E42-431E-B736-F527E836787B}" type="presParOf" srcId="{C9178337-7597-4FBB-9F6C-9A8485081FCA}" destId="{038569E8-DC19-43E1-9AF2-9734C98637F9}" srcOrd="9" destOrd="0" presId="urn:microsoft.com/office/officeart/2005/8/layout/target3"/>
    <dgm:cxn modelId="{7AD2F10A-7DB0-48F6-AB01-9CEDE978889D}" type="presParOf" srcId="{C9178337-7597-4FBB-9F6C-9A8485081FCA}" destId="{8D3ED196-85F2-44D5-BDF5-5D81AF9E1C4B}" srcOrd="10" destOrd="0" presId="urn:microsoft.com/office/officeart/2005/8/layout/target3"/>
    <dgm:cxn modelId="{E3A2F991-D1EB-48CD-B4CF-B4A93F9C5735}" type="presParOf" srcId="{C9178337-7597-4FBB-9F6C-9A8485081FCA}" destId="{BB9DC2A9-4232-4E0A-BE3F-CC073DCF23EA}" srcOrd="11" destOrd="0" presId="urn:microsoft.com/office/officeart/2005/8/layout/target3"/>
    <dgm:cxn modelId="{BE133441-7093-4E31-96FF-360887CF9C9D}" type="presParOf" srcId="{C9178337-7597-4FBB-9F6C-9A8485081FCA}" destId="{289F50A2-B798-4A5C-991A-DF724A41C496}" srcOrd="12" destOrd="0" presId="urn:microsoft.com/office/officeart/2005/8/layout/target3"/>
    <dgm:cxn modelId="{AA392DF3-2B01-42A9-8636-E0E269248D76}" type="presParOf" srcId="{C9178337-7597-4FBB-9F6C-9A8485081FCA}" destId="{13BBCA78-A436-4CAD-A209-CF57563F9669}" srcOrd="13" destOrd="0" presId="urn:microsoft.com/office/officeart/2005/8/layout/target3"/>
    <dgm:cxn modelId="{0B432D89-435D-4506-BBDF-FE5424D283FE}" type="presParOf" srcId="{C9178337-7597-4FBB-9F6C-9A8485081FCA}" destId="{07BFE4EA-889B-4B1A-9AE2-88B58EBBFEDC}" srcOrd="14" destOrd="0" presId="urn:microsoft.com/office/officeart/2005/8/layout/target3"/>
    <dgm:cxn modelId="{C06D627B-1BB6-4B21-B5C2-5A097F5E6E45}" type="presParOf" srcId="{C9178337-7597-4FBB-9F6C-9A8485081FCA}" destId="{E2DB7F06-7ADE-48D7-9E1D-D98E136B1F10}" srcOrd="15" destOrd="0" presId="urn:microsoft.com/office/officeart/2005/8/layout/target3"/>
    <dgm:cxn modelId="{3F63752B-B6AA-4D81-A0CF-ED371895379D}" type="presParOf" srcId="{C9178337-7597-4FBB-9F6C-9A8485081FCA}" destId="{0D65C216-5AE5-4304-B86D-4E07CBA3EFF6}" srcOrd="16" destOrd="0" presId="urn:microsoft.com/office/officeart/2005/8/layout/target3"/>
    <dgm:cxn modelId="{C2BD4C56-1096-48D9-98D9-7482C142DB3A}" type="presParOf" srcId="{C9178337-7597-4FBB-9F6C-9A8485081FCA}" destId="{06E577A0-219A-447A-B860-83F626D89918}" srcOrd="17" destOrd="0" presId="urn:microsoft.com/office/officeart/2005/8/layout/target3"/>
    <dgm:cxn modelId="{A98028DC-7116-45F6-AF7A-F5F0E24ADC01}" type="presParOf" srcId="{C9178337-7597-4FBB-9F6C-9A8485081FCA}" destId="{1E8BB8D6-DC3C-4B55-A28D-E1535B39E486}" srcOrd="18" destOrd="0" presId="urn:microsoft.com/office/officeart/2005/8/layout/target3"/>
    <dgm:cxn modelId="{069AD5F1-DC2C-4407-B82C-16BA558CF90D}" type="presParOf" srcId="{C9178337-7597-4FBB-9F6C-9A8485081FCA}" destId="{BB2D2A10-9BE1-4781-A237-ED9AD2F76DE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2712DF-6E66-44C2-85E0-8F27F8457361}" type="doc">
      <dgm:prSet loTypeId="urn:microsoft.com/office/officeart/2011/layout/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167D69-34A9-40F8-9790-5871F2F32BE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Сприятливий психологічний клімат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41161EA-D8FE-4280-8B08-162A3D5C73B7}" type="parTrans" cxnId="{7CEA30BC-0D11-4A19-94FA-7764930A759A}">
      <dgm:prSet/>
      <dgm:spPr/>
      <dgm:t>
        <a:bodyPr/>
        <a:lstStyle/>
        <a:p>
          <a:endParaRPr lang="ru-RU"/>
        </a:p>
      </dgm:t>
    </dgm:pt>
    <dgm:pt modelId="{D94511A6-0859-47D7-8542-E5A2D548AB16}" type="sibTrans" cxnId="{7CEA30BC-0D11-4A19-94FA-7764930A759A}">
      <dgm:prSet/>
      <dgm:spPr/>
      <dgm:t>
        <a:bodyPr/>
        <a:lstStyle/>
        <a:p>
          <a:endParaRPr lang="ru-RU"/>
        </a:p>
      </dgm:t>
    </dgm:pt>
    <dgm:pt modelId="{44AA10E3-2574-4556-87CC-7541B0641CC2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 комфортні умови для здобувачів освіти та педагогічних працівників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2E3A8F00-5661-451E-B9C6-9F3428005D65}" type="parTrans" cxnId="{790D480D-2B47-4392-82C6-CFAC51A5847A}">
      <dgm:prSet/>
      <dgm:spPr/>
      <dgm:t>
        <a:bodyPr/>
        <a:lstStyle/>
        <a:p>
          <a:endParaRPr lang="ru-RU"/>
        </a:p>
      </dgm:t>
    </dgm:pt>
    <dgm:pt modelId="{9B5AED8D-DA38-4EB4-8051-CEED9F0CE6C6}" type="sibTrans" cxnId="{790D480D-2B47-4392-82C6-CFAC51A5847A}">
      <dgm:prSet/>
      <dgm:spPr/>
      <dgm:t>
        <a:bodyPr/>
        <a:lstStyle/>
        <a:p>
          <a:endParaRPr lang="ru-RU"/>
        </a:p>
      </dgm:t>
    </dgm:pt>
    <dgm:pt modelId="{0E29121B-3351-4EBA-B529-85CEA8C6A6F2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Стратегічна 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мета діяльності закладу освіти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C8E69A-7C2D-498A-9A45-1784339404F0}" type="parTrans" cxnId="{F7C5E817-56E6-4A23-A0A3-32AEA59484B6}">
      <dgm:prSet/>
      <dgm:spPr/>
      <dgm:t>
        <a:bodyPr/>
        <a:lstStyle/>
        <a:p>
          <a:endParaRPr lang="ru-RU"/>
        </a:p>
      </dgm:t>
    </dgm:pt>
    <dgm:pt modelId="{D1174861-50E2-483A-A3DB-A2AA6D292621}" type="sibTrans" cxnId="{F7C5E817-56E6-4A23-A0A3-32AEA59484B6}">
      <dgm:prSet/>
      <dgm:spPr/>
      <dgm:t>
        <a:bodyPr/>
        <a:lstStyle/>
        <a:p>
          <a:endParaRPr lang="ru-RU"/>
        </a:p>
      </dgm:t>
    </dgm:pt>
    <dgm:pt modelId="{95BACA01-6BA8-4731-BB88-DFBF36B68703}" type="pres">
      <dgm:prSet presAssocID="{A82712DF-6E66-44C2-85E0-8F27F845736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949AEEA-4C6F-4CC0-BCC4-73928BB571AD}" type="pres">
      <dgm:prSet presAssocID="{0E29121B-3351-4EBA-B529-85CEA8C6A6F2}" presName="Accent3" presStyleCnt="0"/>
      <dgm:spPr/>
    </dgm:pt>
    <dgm:pt modelId="{9B647A54-DE23-4BBF-9062-FA8E616713FC}" type="pres">
      <dgm:prSet presAssocID="{0E29121B-3351-4EBA-B529-85CEA8C6A6F2}" presName="Accent" presStyleLbl="node1" presStyleIdx="0" presStyleCnt="3"/>
      <dgm:spPr/>
    </dgm:pt>
    <dgm:pt modelId="{FAF71C41-E6F9-4489-8272-6EA59A4409B9}" type="pres">
      <dgm:prSet presAssocID="{0E29121B-3351-4EBA-B529-85CEA8C6A6F2}" presName="ParentBackground3" presStyleCnt="0"/>
      <dgm:spPr/>
    </dgm:pt>
    <dgm:pt modelId="{6FC8FE08-EDEC-45E9-A538-0549122E8600}" type="pres">
      <dgm:prSet presAssocID="{0E29121B-3351-4EBA-B529-85CEA8C6A6F2}" presName="ParentBackground" presStyleLbl="fgAcc1" presStyleIdx="0" presStyleCnt="3"/>
      <dgm:spPr/>
      <dgm:t>
        <a:bodyPr/>
        <a:lstStyle/>
        <a:p>
          <a:endParaRPr lang="ru-RU"/>
        </a:p>
      </dgm:t>
    </dgm:pt>
    <dgm:pt modelId="{BB1A8F89-6541-4605-A71B-6AC453B41E0C}" type="pres">
      <dgm:prSet presAssocID="{0E29121B-3351-4EBA-B529-85CEA8C6A6F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E2247-912D-4AA1-84C5-6F21F30CCD9D}" type="pres">
      <dgm:prSet presAssocID="{44AA10E3-2574-4556-87CC-7541B0641CC2}" presName="Accent2" presStyleCnt="0"/>
      <dgm:spPr/>
    </dgm:pt>
    <dgm:pt modelId="{33A23FEC-5A7F-4A3D-B550-E2B4A46E672A}" type="pres">
      <dgm:prSet presAssocID="{44AA10E3-2574-4556-87CC-7541B0641CC2}" presName="Accent" presStyleLbl="node1" presStyleIdx="1" presStyleCnt="3"/>
      <dgm:spPr/>
    </dgm:pt>
    <dgm:pt modelId="{1A17DA25-734C-4F37-8698-56BB6D3EB128}" type="pres">
      <dgm:prSet presAssocID="{44AA10E3-2574-4556-87CC-7541B0641CC2}" presName="ParentBackground2" presStyleCnt="0"/>
      <dgm:spPr/>
    </dgm:pt>
    <dgm:pt modelId="{44C170BB-A65B-42D2-AA2B-4FC672359DA1}" type="pres">
      <dgm:prSet presAssocID="{44AA10E3-2574-4556-87CC-7541B0641CC2}" presName="ParentBackground" presStyleLbl="fgAcc1" presStyleIdx="1" presStyleCnt="3"/>
      <dgm:spPr/>
      <dgm:t>
        <a:bodyPr/>
        <a:lstStyle/>
        <a:p>
          <a:endParaRPr lang="ru-RU"/>
        </a:p>
      </dgm:t>
    </dgm:pt>
    <dgm:pt modelId="{473E1FA7-ADE9-4985-9164-4EC4CD0695E0}" type="pres">
      <dgm:prSet presAssocID="{44AA10E3-2574-4556-87CC-7541B0641CC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F69F6-6E23-49A4-AAD4-1DE60DE900B8}" type="pres">
      <dgm:prSet presAssocID="{C8167D69-34A9-40F8-9790-5871F2F32BE7}" presName="Accent1" presStyleCnt="0"/>
      <dgm:spPr/>
    </dgm:pt>
    <dgm:pt modelId="{74C1E25F-95E0-4A6D-AD8A-CF230CDC3E28}" type="pres">
      <dgm:prSet presAssocID="{C8167D69-34A9-40F8-9790-5871F2F32BE7}" presName="Accent" presStyleLbl="node1" presStyleIdx="2" presStyleCnt="3"/>
      <dgm:spPr/>
    </dgm:pt>
    <dgm:pt modelId="{5B9F2F8C-E8AE-4E1B-B72B-165F77B4A7BE}" type="pres">
      <dgm:prSet presAssocID="{C8167D69-34A9-40F8-9790-5871F2F32BE7}" presName="ParentBackground1" presStyleCnt="0"/>
      <dgm:spPr/>
    </dgm:pt>
    <dgm:pt modelId="{B010C0FC-E123-41EA-97AC-FEF54B23E7FF}" type="pres">
      <dgm:prSet presAssocID="{C8167D69-34A9-40F8-9790-5871F2F32BE7}" presName="ParentBackground" presStyleLbl="fgAcc1" presStyleIdx="2" presStyleCnt="3"/>
      <dgm:spPr/>
      <dgm:t>
        <a:bodyPr/>
        <a:lstStyle/>
        <a:p>
          <a:endParaRPr lang="ru-RU"/>
        </a:p>
      </dgm:t>
    </dgm:pt>
    <dgm:pt modelId="{9A51C1E2-F530-46A1-A252-859AFFCF7E07}" type="pres">
      <dgm:prSet presAssocID="{C8167D69-34A9-40F8-9790-5871F2F32BE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5638E8-4BA4-4F7F-9A3E-98C3C72AEC34}" type="presOf" srcId="{0E29121B-3351-4EBA-B529-85CEA8C6A6F2}" destId="{6FC8FE08-EDEC-45E9-A538-0549122E8600}" srcOrd="0" destOrd="0" presId="urn:microsoft.com/office/officeart/2011/layout/CircleProcess"/>
    <dgm:cxn modelId="{F7C5E817-56E6-4A23-A0A3-32AEA59484B6}" srcId="{A82712DF-6E66-44C2-85E0-8F27F8457361}" destId="{0E29121B-3351-4EBA-B529-85CEA8C6A6F2}" srcOrd="2" destOrd="0" parTransId="{9EC8E69A-7C2D-498A-9A45-1784339404F0}" sibTransId="{D1174861-50E2-483A-A3DB-A2AA6D292621}"/>
    <dgm:cxn modelId="{2E15974E-2DBB-4834-B629-C9566228CB65}" type="presOf" srcId="{C8167D69-34A9-40F8-9790-5871F2F32BE7}" destId="{B010C0FC-E123-41EA-97AC-FEF54B23E7FF}" srcOrd="0" destOrd="0" presId="urn:microsoft.com/office/officeart/2011/layout/CircleProcess"/>
    <dgm:cxn modelId="{991D251F-B2C5-4947-9200-1D05E8D6F55E}" type="presOf" srcId="{A82712DF-6E66-44C2-85E0-8F27F8457361}" destId="{95BACA01-6BA8-4731-BB88-DFBF36B68703}" srcOrd="0" destOrd="0" presId="urn:microsoft.com/office/officeart/2011/layout/CircleProcess"/>
    <dgm:cxn modelId="{DDD8F6D4-0F8A-464A-A256-33D21AA4C84F}" type="presOf" srcId="{0E29121B-3351-4EBA-B529-85CEA8C6A6F2}" destId="{BB1A8F89-6541-4605-A71B-6AC453B41E0C}" srcOrd="1" destOrd="0" presId="urn:microsoft.com/office/officeart/2011/layout/CircleProcess"/>
    <dgm:cxn modelId="{0A63873D-7E79-44DE-B646-7968E3849F08}" type="presOf" srcId="{44AA10E3-2574-4556-87CC-7541B0641CC2}" destId="{473E1FA7-ADE9-4985-9164-4EC4CD0695E0}" srcOrd="1" destOrd="0" presId="urn:microsoft.com/office/officeart/2011/layout/CircleProcess"/>
    <dgm:cxn modelId="{DBC18EAB-EBEF-40FD-AACF-5E1AB57287FF}" type="presOf" srcId="{C8167D69-34A9-40F8-9790-5871F2F32BE7}" destId="{9A51C1E2-F530-46A1-A252-859AFFCF7E07}" srcOrd="1" destOrd="0" presId="urn:microsoft.com/office/officeart/2011/layout/CircleProcess"/>
    <dgm:cxn modelId="{790D480D-2B47-4392-82C6-CFAC51A5847A}" srcId="{A82712DF-6E66-44C2-85E0-8F27F8457361}" destId="{44AA10E3-2574-4556-87CC-7541B0641CC2}" srcOrd="1" destOrd="0" parTransId="{2E3A8F00-5661-451E-B9C6-9F3428005D65}" sibTransId="{9B5AED8D-DA38-4EB4-8051-CEED9F0CE6C6}"/>
    <dgm:cxn modelId="{7CEA30BC-0D11-4A19-94FA-7764930A759A}" srcId="{A82712DF-6E66-44C2-85E0-8F27F8457361}" destId="{C8167D69-34A9-40F8-9790-5871F2F32BE7}" srcOrd="0" destOrd="0" parTransId="{C41161EA-D8FE-4280-8B08-162A3D5C73B7}" sibTransId="{D94511A6-0859-47D7-8542-E5A2D548AB16}"/>
    <dgm:cxn modelId="{8ADF1F36-23EC-42F3-944C-EF427E4BDFAC}" type="presOf" srcId="{44AA10E3-2574-4556-87CC-7541B0641CC2}" destId="{44C170BB-A65B-42D2-AA2B-4FC672359DA1}" srcOrd="0" destOrd="0" presId="urn:microsoft.com/office/officeart/2011/layout/CircleProcess"/>
    <dgm:cxn modelId="{100C3F66-AE3F-436B-AAD6-36E8BB4FF63A}" type="presParOf" srcId="{95BACA01-6BA8-4731-BB88-DFBF36B68703}" destId="{3949AEEA-4C6F-4CC0-BCC4-73928BB571AD}" srcOrd="0" destOrd="0" presId="urn:microsoft.com/office/officeart/2011/layout/CircleProcess"/>
    <dgm:cxn modelId="{9284D032-E385-47BD-87E8-E0CC102A9CE7}" type="presParOf" srcId="{3949AEEA-4C6F-4CC0-BCC4-73928BB571AD}" destId="{9B647A54-DE23-4BBF-9062-FA8E616713FC}" srcOrd="0" destOrd="0" presId="urn:microsoft.com/office/officeart/2011/layout/CircleProcess"/>
    <dgm:cxn modelId="{3A1D3BA2-DBED-4488-871E-2B4917D9F192}" type="presParOf" srcId="{95BACA01-6BA8-4731-BB88-DFBF36B68703}" destId="{FAF71C41-E6F9-4489-8272-6EA59A4409B9}" srcOrd="1" destOrd="0" presId="urn:microsoft.com/office/officeart/2011/layout/CircleProcess"/>
    <dgm:cxn modelId="{5BA7625A-D663-490F-A81E-B7D22145747F}" type="presParOf" srcId="{FAF71C41-E6F9-4489-8272-6EA59A4409B9}" destId="{6FC8FE08-EDEC-45E9-A538-0549122E8600}" srcOrd="0" destOrd="0" presId="urn:microsoft.com/office/officeart/2011/layout/CircleProcess"/>
    <dgm:cxn modelId="{9FD18A87-2FDC-485D-9980-C4E786BF8A13}" type="presParOf" srcId="{95BACA01-6BA8-4731-BB88-DFBF36B68703}" destId="{BB1A8F89-6541-4605-A71B-6AC453B41E0C}" srcOrd="2" destOrd="0" presId="urn:microsoft.com/office/officeart/2011/layout/CircleProcess"/>
    <dgm:cxn modelId="{2A583EF7-F1B7-4B0E-827A-A404028583BD}" type="presParOf" srcId="{95BACA01-6BA8-4731-BB88-DFBF36B68703}" destId="{C63E2247-912D-4AA1-84C5-6F21F30CCD9D}" srcOrd="3" destOrd="0" presId="urn:microsoft.com/office/officeart/2011/layout/CircleProcess"/>
    <dgm:cxn modelId="{4B9029E6-F7A5-46C5-A867-C466D79E2E35}" type="presParOf" srcId="{C63E2247-912D-4AA1-84C5-6F21F30CCD9D}" destId="{33A23FEC-5A7F-4A3D-B550-E2B4A46E672A}" srcOrd="0" destOrd="0" presId="urn:microsoft.com/office/officeart/2011/layout/CircleProcess"/>
    <dgm:cxn modelId="{B41BC8C0-D0A4-45E2-A519-C6DED2604D54}" type="presParOf" srcId="{95BACA01-6BA8-4731-BB88-DFBF36B68703}" destId="{1A17DA25-734C-4F37-8698-56BB6D3EB128}" srcOrd="4" destOrd="0" presId="urn:microsoft.com/office/officeart/2011/layout/CircleProcess"/>
    <dgm:cxn modelId="{D50F929C-F96B-4A6C-8BC1-49139C9DDA5F}" type="presParOf" srcId="{1A17DA25-734C-4F37-8698-56BB6D3EB128}" destId="{44C170BB-A65B-42D2-AA2B-4FC672359DA1}" srcOrd="0" destOrd="0" presId="urn:microsoft.com/office/officeart/2011/layout/CircleProcess"/>
    <dgm:cxn modelId="{7B842993-56BF-439A-B847-B17D2462EA48}" type="presParOf" srcId="{95BACA01-6BA8-4731-BB88-DFBF36B68703}" destId="{473E1FA7-ADE9-4985-9164-4EC4CD0695E0}" srcOrd="5" destOrd="0" presId="urn:microsoft.com/office/officeart/2011/layout/CircleProcess"/>
    <dgm:cxn modelId="{598014CC-AE82-446D-AA81-A3ACF3F43ABC}" type="presParOf" srcId="{95BACA01-6BA8-4731-BB88-DFBF36B68703}" destId="{A1EF69F6-6E23-49A4-AAD4-1DE60DE900B8}" srcOrd="6" destOrd="0" presId="urn:microsoft.com/office/officeart/2011/layout/CircleProcess"/>
    <dgm:cxn modelId="{A90A5473-1F5E-484A-84C2-0972600A7957}" type="presParOf" srcId="{A1EF69F6-6E23-49A4-AAD4-1DE60DE900B8}" destId="{74C1E25F-95E0-4A6D-AD8A-CF230CDC3E28}" srcOrd="0" destOrd="0" presId="urn:microsoft.com/office/officeart/2011/layout/CircleProcess"/>
    <dgm:cxn modelId="{E194FBAA-328A-40FF-BDFA-1781541A54CA}" type="presParOf" srcId="{95BACA01-6BA8-4731-BB88-DFBF36B68703}" destId="{5B9F2F8C-E8AE-4E1B-B72B-165F77B4A7BE}" srcOrd="7" destOrd="0" presId="urn:microsoft.com/office/officeart/2011/layout/CircleProcess"/>
    <dgm:cxn modelId="{12B27946-36BB-4B3D-99B2-0659D1E4EE8D}" type="presParOf" srcId="{5B9F2F8C-E8AE-4E1B-B72B-165F77B4A7BE}" destId="{B010C0FC-E123-41EA-97AC-FEF54B23E7FF}" srcOrd="0" destOrd="0" presId="urn:microsoft.com/office/officeart/2011/layout/CircleProcess"/>
    <dgm:cxn modelId="{A12A5B4F-EEE3-4F87-92E8-F8BF840C4A78}" type="presParOf" srcId="{95BACA01-6BA8-4731-BB88-DFBF36B68703}" destId="{9A51C1E2-F530-46A1-A252-859AFFCF7E0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A8F22C-A7BF-453D-95D3-0E13F920D2C7}" type="doc">
      <dgm:prSet loTypeId="urn:microsoft.com/office/officeart/2005/8/layout/hierarchy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71F12A1-4AE3-41FC-B8AE-60E213447487}">
      <dgm:prSet phldrT="[Текст]" custT="1"/>
      <dgm:spPr/>
      <dgm:t>
        <a:bodyPr/>
        <a:lstStyle/>
        <a:p>
          <a:r>
            <a:rPr lang="uk-UA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Діяльність закладу освіти</a:t>
          </a:r>
          <a:endParaRPr lang="ru-RU" sz="5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3938B5-7A00-40DB-9FD7-9F449D17C84B}" type="parTrans" cxnId="{C82F1D23-8CBC-4661-9E88-8E4C2421FF00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AD66CCD-3252-45B6-B08C-B5C6BED44539}" type="sibTrans" cxnId="{C82F1D23-8CBC-4661-9E88-8E4C2421FF00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79F15E0-8F72-4F28-91C2-321A90839DCC}">
      <dgm:prSet phldrT="[Текст]" custT="1"/>
      <dgm:spPr/>
      <dgm:t>
        <a:bodyPr/>
        <a:lstStyle/>
        <a:p>
          <a:r>
            <a: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Інформаційна відкритість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093548-1F9D-4223-9A4E-E9E57FE562D2}" type="parTrans" cxnId="{4BABCEAD-6CC8-46A4-8211-979BB98797AD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52CA971-4F27-4FFB-AB27-673BA4F32237}" type="sibTrans" cxnId="{4BABCEAD-6CC8-46A4-8211-979BB98797AD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94512C7-0B3D-44DD-88EF-2C5BA890717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193B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сайт закладу (засновника)</a:t>
          </a:r>
          <a:endParaRPr lang="ru-RU" sz="1800" b="1" dirty="0">
            <a:solidFill>
              <a:srgbClr val="193B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AC479A7-0EF8-4DFD-B739-DE1475D0FB66}" type="parTrans" cxnId="{E97961C0-1AC9-46E0-86FC-DF2E1D112278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8CA00C4-B1E1-42C1-B217-A6B9AAF8623F}" type="sibTrans" cxnId="{E97961C0-1AC9-46E0-86FC-DF2E1D112278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FDC719-7B5C-4EB5-85DD-71032A59B67B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193B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інформаційна дошка</a:t>
          </a:r>
          <a:endParaRPr lang="ru-RU" sz="1800" b="1" dirty="0">
            <a:solidFill>
              <a:srgbClr val="193B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343A5DD-DF60-4FA7-97B2-93C1BB3F44F5}" type="parTrans" cxnId="{BDD1859F-9BDF-4F73-9C9A-B42E2D2EC961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9EAFD0E-58E4-41A6-8EF9-B8867D9AA4F7}" type="sibTrans" cxnId="{BDD1859F-9BDF-4F73-9C9A-B42E2D2EC961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1F840DA-E3B9-49F4-BC18-34195C9F3DDB}">
      <dgm:prSet phldrT="[Текст]" custT="1"/>
      <dgm:spPr/>
      <dgm:t>
        <a:bodyPr/>
        <a:lstStyle/>
        <a:p>
          <a:r>
            <a: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Комунікація з учасниками освітнього процесу і громадою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8B151A5-1A39-4CCA-90AA-3D967DA0F296}" type="parTrans" cxnId="{745D579A-49E5-4AFB-BB23-4AA81139C2E5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B1C3DA7-A687-495E-91E2-A82F7292D02A}" type="sibTrans" cxnId="{745D579A-49E5-4AFB-BB23-4AA81139C2E5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2EB3D17-68B5-4EC4-98E8-583D9B3C262D}">
      <dgm:prSet custT="1"/>
      <dgm:spPr/>
      <dgm:t>
        <a:bodyPr/>
        <a:lstStyle/>
        <a:p>
          <a:r>
            <a:rPr lang="uk-UA" sz="1800" b="1" dirty="0" smtClean="0">
              <a:solidFill>
                <a:srgbClr val="193B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шкільна преса</a:t>
          </a:r>
          <a:endParaRPr lang="ru-RU" sz="1800" b="1" dirty="0">
            <a:solidFill>
              <a:srgbClr val="193B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EAC4CC4-0D12-4B90-BBF0-C4FB44C77F51}" type="parTrans" cxnId="{B40C5429-9A48-45C0-BA01-56DBFBFC164F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DF4C385-6AC2-4935-A9FE-4FB569A6F48F}" type="sibTrans" cxnId="{B40C5429-9A48-45C0-BA01-56DBFBFC164F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A4FA412-EA0E-4CCE-AD0B-F1D12964AD1A}" type="pres">
      <dgm:prSet presAssocID="{E0A8F22C-A7BF-453D-95D3-0E13F920D2C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09ECA3-3522-44BF-A6C7-F1365CBC6524}" type="pres">
      <dgm:prSet presAssocID="{871F12A1-4AE3-41FC-B8AE-60E213447487}" presName="vertOne" presStyleCnt="0"/>
      <dgm:spPr/>
    </dgm:pt>
    <dgm:pt modelId="{B04E00A9-E199-4961-B30C-7946683C5DE2}" type="pres">
      <dgm:prSet presAssocID="{871F12A1-4AE3-41FC-B8AE-60E21344748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EFEF06-9918-4357-9467-A15FD860BCB5}" type="pres">
      <dgm:prSet presAssocID="{871F12A1-4AE3-41FC-B8AE-60E213447487}" presName="parTransOne" presStyleCnt="0"/>
      <dgm:spPr/>
    </dgm:pt>
    <dgm:pt modelId="{DC9B11D6-F54C-448D-9EFB-02BBDE747606}" type="pres">
      <dgm:prSet presAssocID="{871F12A1-4AE3-41FC-B8AE-60E213447487}" presName="horzOne" presStyleCnt="0"/>
      <dgm:spPr/>
    </dgm:pt>
    <dgm:pt modelId="{8B091F88-43C4-4C36-B6EA-9B753D848D14}" type="pres">
      <dgm:prSet presAssocID="{379F15E0-8F72-4F28-91C2-321A90839DCC}" presName="vertTwo" presStyleCnt="0"/>
      <dgm:spPr/>
    </dgm:pt>
    <dgm:pt modelId="{B3AC8374-974B-48A7-A250-A4F7766AA4A8}" type="pres">
      <dgm:prSet presAssocID="{379F15E0-8F72-4F28-91C2-321A90839DCC}" presName="txTwo" presStyleLbl="node2" presStyleIdx="0" presStyleCnt="2" custLinFactNeighborX="1375" custLinFactNeighborY="7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A0A620-B9D9-468A-9266-3238E169C583}" type="pres">
      <dgm:prSet presAssocID="{379F15E0-8F72-4F28-91C2-321A90839DCC}" presName="parTransTwo" presStyleCnt="0"/>
      <dgm:spPr/>
    </dgm:pt>
    <dgm:pt modelId="{7AB1DA76-FCAB-408A-8D53-A97115964D7C}" type="pres">
      <dgm:prSet presAssocID="{379F15E0-8F72-4F28-91C2-321A90839DCC}" presName="horzTwo" presStyleCnt="0"/>
      <dgm:spPr/>
    </dgm:pt>
    <dgm:pt modelId="{643D31DC-953C-450B-8419-0A61BF9DC266}" type="pres">
      <dgm:prSet presAssocID="{194512C7-0B3D-44DD-88EF-2C5BA8907174}" presName="vertThree" presStyleCnt="0"/>
      <dgm:spPr/>
    </dgm:pt>
    <dgm:pt modelId="{E2088672-C670-4040-BE6F-1C7D010F8922}" type="pres">
      <dgm:prSet presAssocID="{194512C7-0B3D-44DD-88EF-2C5BA890717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A1838-E789-4F20-8E9B-2D06D9FD7DE8}" type="pres">
      <dgm:prSet presAssocID="{194512C7-0B3D-44DD-88EF-2C5BA8907174}" presName="horzThree" presStyleCnt="0"/>
      <dgm:spPr/>
    </dgm:pt>
    <dgm:pt modelId="{3426AF1F-0826-4F10-904E-21631FADFC26}" type="pres">
      <dgm:prSet presAssocID="{48CA00C4-B1E1-42C1-B217-A6B9AAF8623F}" presName="sibSpaceThree" presStyleCnt="0"/>
      <dgm:spPr/>
    </dgm:pt>
    <dgm:pt modelId="{E886BD94-E23B-4D4B-9B4C-EDEDD80835F6}" type="pres">
      <dgm:prSet presAssocID="{1CFDC719-7B5C-4EB5-85DD-71032A59B67B}" presName="vertThree" presStyleCnt="0"/>
      <dgm:spPr/>
    </dgm:pt>
    <dgm:pt modelId="{12147502-D6EA-4935-AEA7-8064CA537C4C}" type="pres">
      <dgm:prSet presAssocID="{1CFDC719-7B5C-4EB5-85DD-71032A59B67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B05F16-53F5-48C2-9C87-403D5947450F}" type="pres">
      <dgm:prSet presAssocID="{1CFDC719-7B5C-4EB5-85DD-71032A59B67B}" presName="horzThree" presStyleCnt="0"/>
      <dgm:spPr/>
    </dgm:pt>
    <dgm:pt modelId="{1BE60087-EC93-47CD-B468-45642C0E0EA3}" type="pres">
      <dgm:prSet presAssocID="{99EAFD0E-58E4-41A6-8EF9-B8867D9AA4F7}" presName="sibSpaceThree" presStyleCnt="0"/>
      <dgm:spPr/>
    </dgm:pt>
    <dgm:pt modelId="{258EC7DB-4574-44E4-80C7-757E906B133E}" type="pres">
      <dgm:prSet presAssocID="{12EB3D17-68B5-4EC4-98E8-583D9B3C262D}" presName="vertThree" presStyleCnt="0"/>
      <dgm:spPr/>
    </dgm:pt>
    <dgm:pt modelId="{BD440341-0467-41D0-80F5-98A4556789CA}" type="pres">
      <dgm:prSet presAssocID="{12EB3D17-68B5-4EC4-98E8-583D9B3C262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15FF0-C617-4438-BCD4-795AD0BEEAAD}" type="pres">
      <dgm:prSet presAssocID="{12EB3D17-68B5-4EC4-98E8-583D9B3C262D}" presName="horzThree" presStyleCnt="0"/>
      <dgm:spPr/>
    </dgm:pt>
    <dgm:pt modelId="{087523CC-F76E-4BA2-B878-E8E9D12B6EE3}" type="pres">
      <dgm:prSet presAssocID="{952CA971-4F27-4FFB-AB27-673BA4F32237}" presName="sibSpaceTwo" presStyleCnt="0"/>
      <dgm:spPr/>
    </dgm:pt>
    <dgm:pt modelId="{0CFBD04B-A736-41F4-A021-DEA120E3C476}" type="pres">
      <dgm:prSet presAssocID="{C1F840DA-E3B9-49F4-BC18-34195C9F3DDB}" presName="vertTwo" presStyleCnt="0"/>
      <dgm:spPr/>
    </dgm:pt>
    <dgm:pt modelId="{8BF1C088-34C1-4BEC-9449-74F5AA3BAA8C}" type="pres">
      <dgm:prSet presAssocID="{C1F840DA-E3B9-49F4-BC18-34195C9F3DD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DD286C-C092-4C9C-9D60-1279E946807C}" type="pres">
      <dgm:prSet presAssocID="{C1F840DA-E3B9-49F4-BC18-34195C9F3DDB}" presName="horzTwo" presStyleCnt="0"/>
      <dgm:spPr/>
    </dgm:pt>
  </dgm:ptLst>
  <dgm:cxnLst>
    <dgm:cxn modelId="{166A99EC-8F67-4D49-BCA7-6FDCC07063A7}" type="presOf" srcId="{379F15E0-8F72-4F28-91C2-321A90839DCC}" destId="{B3AC8374-974B-48A7-A250-A4F7766AA4A8}" srcOrd="0" destOrd="0" presId="urn:microsoft.com/office/officeart/2005/8/layout/hierarchy4"/>
    <dgm:cxn modelId="{DEAEE803-E97A-46C1-B6D1-9AA0262EE05F}" type="presOf" srcId="{871F12A1-4AE3-41FC-B8AE-60E213447487}" destId="{B04E00A9-E199-4961-B30C-7946683C5DE2}" srcOrd="0" destOrd="0" presId="urn:microsoft.com/office/officeart/2005/8/layout/hierarchy4"/>
    <dgm:cxn modelId="{1DEB0E94-7180-4521-ADAD-B82EAE658EF7}" type="presOf" srcId="{12EB3D17-68B5-4EC4-98E8-583D9B3C262D}" destId="{BD440341-0467-41D0-80F5-98A4556789CA}" srcOrd="0" destOrd="0" presId="urn:microsoft.com/office/officeart/2005/8/layout/hierarchy4"/>
    <dgm:cxn modelId="{678B179A-66AD-4041-AC16-3ACB805FC2E4}" type="presOf" srcId="{C1F840DA-E3B9-49F4-BC18-34195C9F3DDB}" destId="{8BF1C088-34C1-4BEC-9449-74F5AA3BAA8C}" srcOrd="0" destOrd="0" presId="urn:microsoft.com/office/officeart/2005/8/layout/hierarchy4"/>
    <dgm:cxn modelId="{4BABCEAD-6CC8-46A4-8211-979BB98797AD}" srcId="{871F12A1-4AE3-41FC-B8AE-60E213447487}" destId="{379F15E0-8F72-4F28-91C2-321A90839DCC}" srcOrd="0" destOrd="0" parTransId="{9D093548-1F9D-4223-9A4E-E9E57FE562D2}" sibTransId="{952CA971-4F27-4FFB-AB27-673BA4F32237}"/>
    <dgm:cxn modelId="{44160E74-D621-46E3-8A0F-46C437D2984B}" type="presOf" srcId="{194512C7-0B3D-44DD-88EF-2C5BA8907174}" destId="{E2088672-C670-4040-BE6F-1C7D010F8922}" srcOrd="0" destOrd="0" presId="urn:microsoft.com/office/officeart/2005/8/layout/hierarchy4"/>
    <dgm:cxn modelId="{745D579A-49E5-4AFB-BB23-4AA81139C2E5}" srcId="{871F12A1-4AE3-41FC-B8AE-60E213447487}" destId="{C1F840DA-E3B9-49F4-BC18-34195C9F3DDB}" srcOrd="1" destOrd="0" parTransId="{C8B151A5-1A39-4CCA-90AA-3D967DA0F296}" sibTransId="{FB1C3DA7-A687-495E-91E2-A82F7292D02A}"/>
    <dgm:cxn modelId="{8AD34B87-9150-4EC0-8D83-2AF1C0037E6C}" type="presOf" srcId="{1CFDC719-7B5C-4EB5-85DD-71032A59B67B}" destId="{12147502-D6EA-4935-AEA7-8064CA537C4C}" srcOrd="0" destOrd="0" presId="urn:microsoft.com/office/officeart/2005/8/layout/hierarchy4"/>
    <dgm:cxn modelId="{C82F1D23-8CBC-4661-9E88-8E4C2421FF00}" srcId="{E0A8F22C-A7BF-453D-95D3-0E13F920D2C7}" destId="{871F12A1-4AE3-41FC-B8AE-60E213447487}" srcOrd="0" destOrd="0" parTransId="{A03938B5-7A00-40DB-9FD7-9F449D17C84B}" sibTransId="{6AD66CCD-3252-45B6-B08C-B5C6BED44539}"/>
    <dgm:cxn modelId="{B40C5429-9A48-45C0-BA01-56DBFBFC164F}" srcId="{379F15E0-8F72-4F28-91C2-321A90839DCC}" destId="{12EB3D17-68B5-4EC4-98E8-583D9B3C262D}" srcOrd="2" destOrd="0" parTransId="{5EAC4CC4-0D12-4B90-BBF0-C4FB44C77F51}" sibTransId="{6DF4C385-6AC2-4935-A9FE-4FB569A6F48F}"/>
    <dgm:cxn modelId="{BF4E5ADF-7F32-4B26-ACCE-0BAA31BCEFEB}" type="presOf" srcId="{E0A8F22C-A7BF-453D-95D3-0E13F920D2C7}" destId="{8A4FA412-EA0E-4CCE-AD0B-F1D12964AD1A}" srcOrd="0" destOrd="0" presId="urn:microsoft.com/office/officeart/2005/8/layout/hierarchy4"/>
    <dgm:cxn modelId="{BDD1859F-9BDF-4F73-9C9A-B42E2D2EC961}" srcId="{379F15E0-8F72-4F28-91C2-321A90839DCC}" destId="{1CFDC719-7B5C-4EB5-85DD-71032A59B67B}" srcOrd="1" destOrd="0" parTransId="{A343A5DD-DF60-4FA7-97B2-93C1BB3F44F5}" sibTransId="{99EAFD0E-58E4-41A6-8EF9-B8867D9AA4F7}"/>
    <dgm:cxn modelId="{E97961C0-1AC9-46E0-86FC-DF2E1D112278}" srcId="{379F15E0-8F72-4F28-91C2-321A90839DCC}" destId="{194512C7-0B3D-44DD-88EF-2C5BA8907174}" srcOrd="0" destOrd="0" parTransId="{7AC479A7-0EF8-4DFD-B739-DE1475D0FB66}" sibTransId="{48CA00C4-B1E1-42C1-B217-A6B9AAF8623F}"/>
    <dgm:cxn modelId="{796E8CC3-68E7-4FC3-8510-D820C08854E2}" type="presParOf" srcId="{8A4FA412-EA0E-4CCE-AD0B-F1D12964AD1A}" destId="{C309ECA3-3522-44BF-A6C7-F1365CBC6524}" srcOrd="0" destOrd="0" presId="urn:microsoft.com/office/officeart/2005/8/layout/hierarchy4"/>
    <dgm:cxn modelId="{CA8710B9-F85E-422E-9B08-311730BDB3EC}" type="presParOf" srcId="{C309ECA3-3522-44BF-A6C7-F1365CBC6524}" destId="{B04E00A9-E199-4961-B30C-7946683C5DE2}" srcOrd="0" destOrd="0" presId="urn:microsoft.com/office/officeart/2005/8/layout/hierarchy4"/>
    <dgm:cxn modelId="{CEC6F062-8354-44A9-AB2F-541CC93EBD4E}" type="presParOf" srcId="{C309ECA3-3522-44BF-A6C7-F1365CBC6524}" destId="{39EFEF06-9918-4357-9467-A15FD860BCB5}" srcOrd="1" destOrd="0" presId="urn:microsoft.com/office/officeart/2005/8/layout/hierarchy4"/>
    <dgm:cxn modelId="{C2FFA1C0-03E7-4596-9B2D-3F83474B8470}" type="presParOf" srcId="{C309ECA3-3522-44BF-A6C7-F1365CBC6524}" destId="{DC9B11D6-F54C-448D-9EFB-02BBDE747606}" srcOrd="2" destOrd="0" presId="urn:microsoft.com/office/officeart/2005/8/layout/hierarchy4"/>
    <dgm:cxn modelId="{082E8822-4786-4E3B-A8DC-25CBE6021D5C}" type="presParOf" srcId="{DC9B11D6-F54C-448D-9EFB-02BBDE747606}" destId="{8B091F88-43C4-4C36-B6EA-9B753D848D14}" srcOrd="0" destOrd="0" presId="urn:microsoft.com/office/officeart/2005/8/layout/hierarchy4"/>
    <dgm:cxn modelId="{04CDDF4A-978C-4160-A93B-C43C9C506C7D}" type="presParOf" srcId="{8B091F88-43C4-4C36-B6EA-9B753D848D14}" destId="{B3AC8374-974B-48A7-A250-A4F7766AA4A8}" srcOrd="0" destOrd="0" presId="urn:microsoft.com/office/officeart/2005/8/layout/hierarchy4"/>
    <dgm:cxn modelId="{49DBC908-AF24-4559-BDA9-293E1E42F946}" type="presParOf" srcId="{8B091F88-43C4-4C36-B6EA-9B753D848D14}" destId="{DEA0A620-B9D9-468A-9266-3238E169C583}" srcOrd="1" destOrd="0" presId="urn:microsoft.com/office/officeart/2005/8/layout/hierarchy4"/>
    <dgm:cxn modelId="{2A370857-E06D-4721-98F0-C5B454692890}" type="presParOf" srcId="{8B091F88-43C4-4C36-B6EA-9B753D848D14}" destId="{7AB1DA76-FCAB-408A-8D53-A97115964D7C}" srcOrd="2" destOrd="0" presId="urn:microsoft.com/office/officeart/2005/8/layout/hierarchy4"/>
    <dgm:cxn modelId="{48F4203F-A767-44A8-8266-FA4422D8ADFA}" type="presParOf" srcId="{7AB1DA76-FCAB-408A-8D53-A97115964D7C}" destId="{643D31DC-953C-450B-8419-0A61BF9DC266}" srcOrd="0" destOrd="0" presId="urn:microsoft.com/office/officeart/2005/8/layout/hierarchy4"/>
    <dgm:cxn modelId="{6A222ADC-1298-4A5C-8956-1F2E511716E1}" type="presParOf" srcId="{643D31DC-953C-450B-8419-0A61BF9DC266}" destId="{E2088672-C670-4040-BE6F-1C7D010F8922}" srcOrd="0" destOrd="0" presId="urn:microsoft.com/office/officeart/2005/8/layout/hierarchy4"/>
    <dgm:cxn modelId="{88FA0622-9F5A-4F87-8AAF-24D37B15ADFD}" type="presParOf" srcId="{643D31DC-953C-450B-8419-0A61BF9DC266}" destId="{65AA1838-E789-4F20-8E9B-2D06D9FD7DE8}" srcOrd="1" destOrd="0" presId="urn:microsoft.com/office/officeart/2005/8/layout/hierarchy4"/>
    <dgm:cxn modelId="{A9905EE3-7675-4DCD-8215-9FC9990D1844}" type="presParOf" srcId="{7AB1DA76-FCAB-408A-8D53-A97115964D7C}" destId="{3426AF1F-0826-4F10-904E-21631FADFC26}" srcOrd="1" destOrd="0" presId="urn:microsoft.com/office/officeart/2005/8/layout/hierarchy4"/>
    <dgm:cxn modelId="{795CB044-110D-4164-BC05-216D9B78583F}" type="presParOf" srcId="{7AB1DA76-FCAB-408A-8D53-A97115964D7C}" destId="{E886BD94-E23B-4D4B-9B4C-EDEDD80835F6}" srcOrd="2" destOrd="0" presId="urn:microsoft.com/office/officeart/2005/8/layout/hierarchy4"/>
    <dgm:cxn modelId="{54712422-F0CD-44B7-ACE3-0D5790355206}" type="presParOf" srcId="{E886BD94-E23B-4D4B-9B4C-EDEDD80835F6}" destId="{12147502-D6EA-4935-AEA7-8064CA537C4C}" srcOrd="0" destOrd="0" presId="urn:microsoft.com/office/officeart/2005/8/layout/hierarchy4"/>
    <dgm:cxn modelId="{8F50718A-8C1A-4092-9D58-D875D58FB0F3}" type="presParOf" srcId="{E886BD94-E23B-4D4B-9B4C-EDEDD80835F6}" destId="{82B05F16-53F5-48C2-9C87-403D5947450F}" srcOrd="1" destOrd="0" presId="urn:microsoft.com/office/officeart/2005/8/layout/hierarchy4"/>
    <dgm:cxn modelId="{9A42CF82-D959-481A-8A81-D868C55F3F6D}" type="presParOf" srcId="{7AB1DA76-FCAB-408A-8D53-A97115964D7C}" destId="{1BE60087-EC93-47CD-B468-45642C0E0EA3}" srcOrd="3" destOrd="0" presId="urn:microsoft.com/office/officeart/2005/8/layout/hierarchy4"/>
    <dgm:cxn modelId="{14CA4BCB-BFD4-4DF3-98F1-97A7DD5ECEB8}" type="presParOf" srcId="{7AB1DA76-FCAB-408A-8D53-A97115964D7C}" destId="{258EC7DB-4574-44E4-80C7-757E906B133E}" srcOrd="4" destOrd="0" presId="urn:microsoft.com/office/officeart/2005/8/layout/hierarchy4"/>
    <dgm:cxn modelId="{0909EF6B-7A45-4338-89F5-3020B46F2F25}" type="presParOf" srcId="{258EC7DB-4574-44E4-80C7-757E906B133E}" destId="{BD440341-0467-41D0-80F5-98A4556789CA}" srcOrd="0" destOrd="0" presId="urn:microsoft.com/office/officeart/2005/8/layout/hierarchy4"/>
    <dgm:cxn modelId="{357CB23F-7FBB-427A-8F72-B8D37D842A31}" type="presParOf" srcId="{258EC7DB-4574-44E4-80C7-757E906B133E}" destId="{2E615FF0-C617-4438-BCD4-795AD0BEEAAD}" srcOrd="1" destOrd="0" presId="urn:microsoft.com/office/officeart/2005/8/layout/hierarchy4"/>
    <dgm:cxn modelId="{187360F6-1DF8-4F32-BAD9-6FB3040906E1}" type="presParOf" srcId="{DC9B11D6-F54C-448D-9EFB-02BBDE747606}" destId="{087523CC-F76E-4BA2-B878-E8E9D12B6EE3}" srcOrd="1" destOrd="0" presId="urn:microsoft.com/office/officeart/2005/8/layout/hierarchy4"/>
    <dgm:cxn modelId="{68AB26E8-32DD-4064-9074-544540DAE127}" type="presParOf" srcId="{DC9B11D6-F54C-448D-9EFB-02BBDE747606}" destId="{0CFBD04B-A736-41F4-A021-DEA120E3C476}" srcOrd="2" destOrd="0" presId="urn:microsoft.com/office/officeart/2005/8/layout/hierarchy4"/>
    <dgm:cxn modelId="{E8B48274-F554-4D7D-BC64-BB3CB1186967}" type="presParOf" srcId="{0CFBD04B-A736-41F4-A021-DEA120E3C476}" destId="{8BF1C088-34C1-4BEC-9449-74F5AA3BAA8C}" srcOrd="0" destOrd="0" presId="urn:microsoft.com/office/officeart/2005/8/layout/hierarchy4"/>
    <dgm:cxn modelId="{0BBCD9C9-F7B2-4821-80FE-1D6D87422558}" type="presParOf" srcId="{0CFBD04B-A736-41F4-A021-DEA120E3C476}" destId="{76DD286C-C092-4C9C-9D60-1279E946807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5EDB9E-DDD1-4829-9814-94DB89223B25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D190C46-B7D3-41EE-A29A-417E3F1B795D}">
      <dgm:prSet phldrT="[Текст]" custT="1"/>
      <dgm:spPr>
        <a:xfrm>
          <a:off x="404108" y="179624"/>
          <a:ext cx="6122986" cy="688034"/>
        </a:xfrm>
      </dgm:spPr>
      <dgm:t>
        <a:bodyPr/>
        <a:lstStyle/>
        <a:p>
          <a:pPr algn="just"/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4.3.1.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Керівник закладу освіти формує штат закладу, залучаючи кваліфікованих педагогічних та інших працівників відповідно до штатного розпису та освітньої програми</a:t>
          </a:r>
          <a:endParaRPr lang="uk-UA" sz="18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DA6AFBE-CB81-4044-A159-BA1BCE705B59}" type="parTrans" cxnId="{1CED0D1B-5CA3-4336-B0F8-84EF612FCC0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D497A21-1EC3-4F97-9B0C-B5703603BF98}" type="sibTrans" cxnId="{1CED0D1B-5CA3-4336-B0F8-84EF612FCC01}">
      <dgm:prSet/>
      <dgm:spPr>
        <a:xfrm>
          <a:off x="-6508804" y="-959790"/>
          <a:ext cx="7753100" cy="7753100"/>
        </a:xfrm>
      </dgm:spPr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81057-623C-43DC-94F7-308EABD304F6}">
      <dgm:prSet custT="1"/>
      <dgm:spPr>
        <a:xfrm>
          <a:off x="878209" y="965376"/>
          <a:ext cx="5648885" cy="688034"/>
        </a:xfrm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4.3.2.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Керівництво закладу освіти за допомогою системи матеріального та морального заохочення мотивує педагогічних працівників до підвищення якості освітньої діяльності, саморозвитку, здійснення інноваційної освітньої  діяльності</a:t>
          </a:r>
          <a:endParaRPr lang="uk-UA" sz="18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93D8BD8-879E-4D9D-83CE-AB861947E4AB}" type="parTrans" cxnId="{62687161-DEB2-45C7-9B14-A88460A30B5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A07F80D-1A9E-41A6-9313-3EC666E32B71}" type="sibTrans" cxnId="{62687161-DEB2-45C7-9B14-A88460A30B5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603FA50-9BEB-486C-9443-AABC3AF68B3E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4.3.3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Керівництво закладу освіти сприяє підвищенню кваліфікації педагогічних працівників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9BF7A9B-10AF-4FA8-8A20-97D7F9CA84FF}" type="parTrans" cxnId="{6186E2E0-6750-4DF3-971A-85490CC10C1B}">
      <dgm:prSet/>
      <dgm:spPr/>
      <dgm:t>
        <a:bodyPr/>
        <a:lstStyle/>
        <a:p>
          <a:endParaRPr lang="ru-RU"/>
        </a:p>
      </dgm:t>
    </dgm:pt>
    <dgm:pt modelId="{5C62585A-9ABA-44B4-9318-66264488EE51}" type="sibTrans" cxnId="{6186E2E0-6750-4DF3-971A-85490CC10C1B}">
      <dgm:prSet/>
      <dgm:spPr/>
      <dgm:t>
        <a:bodyPr/>
        <a:lstStyle/>
        <a:p>
          <a:endParaRPr lang="ru-RU"/>
        </a:p>
      </dgm:t>
    </dgm:pt>
    <dgm:pt modelId="{9DF035FA-4860-4460-BF43-FB862631FE67}" type="pres">
      <dgm:prSet presAssocID="{7C5EDB9E-DDD1-4829-9814-94DB89223B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AC496853-DBFE-452F-9B85-5E864F67C43F}" type="pres">
      <dgm:prSet presAssocID="{7C5EDB9E-DDD1-4829-9814-94DB89223B25}" presName="Name1" presStyleCnt="0"/>
      <dgm:spPr/>
      <dgm:t>
        <a:bodyPr/>
        <a:lstStyle/>
        <a:p>
          <a:endParaRPr lang="uk-UA"/>
        </a:p>
      </dgm:t>
    </dgm:pt>
    <dgm:pt modelId="{7571755E-563A-4726-BA5C-7EA6A078CBEA}" type="pres">
      <dgm:prSet presAssocID="{7C5EDB9E-DDD1-4829-9814-94DB89223B25}" presName="cycle" presStyleCnt="0"/>
      <dgm:spPr/>
      <dgm:t>
        <a:bodyPr/>
        <a:lstStyle/>
        <a:p>
          <a:endParaRPr lang="uk-UA"/>
        </a:p>
      </dgm:t>
    </dgm:pt>
    <dgm:pt modelId="{EED92D30-8B07-45CD-88C4-03E9F12DAD58}" type="pres">
      <dgm:prSet presAssocID="{7C5EDB9E-DDD1-4829-9814-94DB89223B25}" presName="srcNode" presStyleLbl="node1" presStyleIdx="0" presStyleCnt="3"/>
      <dgm:spPr/>
      <dgm:t>
        <a:bodyPr/>
        <a:lstStyle/>
        <a:p>
          <a:endParaRPr lang="uk-UA"/>
        </a:p>
      </dgm:t>
    </dgm:pt>
    <dgm:pt modelId="{3516D996-8D9E-41B3-97AB-E6FCAFD8D067}" type="pres">
      <dgm:prSet presAssocID="{7C5EDB9E-DDD1-4829-9814-94DB89223B25}" presName="conn" presStyleLbl="parChTrans1D2" presStyleIdx="0" presStyleCnt="1" custLinFactNeighborX="-4738" custLinFactNeighborY="470"/>
      <dgm:spPr>
        <a:prstGeom prst="blockArc">
          <a:avLst>
            <a:gd name="adj1" fmla="val 18900000"/>
            <a:gd name="adj2" fmla="val 2700000"/>
            <a:gd name="adj3" fmla="val 279"/>
          </a:avLst>
        </a:prstGeom>
      </dgm:spPr>
      <dgm:t>
        <a:bodyPr/>
        <a:lstStyle/>
        <a:p>
          <a:endParaRPr lang="uk-UA"/>
        </a:p>
      </dgm:t>
    </dgm:pt>
    <dgm:pt modelId="{1CF3B638-2863-4C0A-A4E3-E8D9FF424884}" type="pres">
      <dgm:prSet presAssocID="{7C5EDB9E-DDD1-4829-9814-94DB89223B25}" presName="extraNode" presStyleLbl="node1" presStyleIdx="0" presStyleCnt="3"/>
      <dgm:spPr/>
      <dgm:t>
        <a:bodyPr/>
        <a:lstStyle/>
        <a:p>
          <a:endParaRPr lang="uk-UA"/>
        </a:p>
      </dgm:t>
    </dgm:pt>
    <dgm:pt modelId="{DBA14618-D012-4E3D-8EF6-969969734BD4}" type="pres">
      <dgm:prSet presAssocID="{7C5EDB9E-DDD1-4829-9814-94DB89223B25}" presName="dstNode" presStyleLbl="node1" presStyleIdx="0" presStyleCnt="3"/>
      <dgm:spPr/>
      <dgm:t>
        <a:bodyPr/>
        <a:lstStyle/>
        <a:p>
          <a:endParaRPr lang="uk-UA"/>
        </a:p>
      </dgm:t>
    </dgm:pt>
    <dgm:pt modelId="{98B227E7-C09D-4495-A152-80E478A32269}" type="pres">
      <dgm:prSet presAssocID="{CD190C46-B7D3-41EE-A29A-417E3F1B795D}" presName="text_1" presStyleLbl="node1" presStyleIdx="0" presStyleCnt="3" custScaleY="131423" custLinFactNeighborX="3258" custLinFactNeighborY="58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F46DC017-8EBD-45A4-ADF3-BF7859FCAF0A}" type="pres">
      <dgm:prSet presAssocID="{CD190C46-B7D3-41EE-A29A-417E3F1B795D}" presName="accent_1" presStyleCnt="0"/>
      <dgm:spPr/>
      <dgm:t>
        <a:bodyPr/>
        <a:lstStyle/>
        <a:p>
          <a:endParaRPr lang="uk-UA"/>
        </a:p>
      </dgm:t>
    </dgm:pt>
    <dgm:pt modelId="{1EB82B8B-00CA-47CC-A762-4712B21F53EB}" type="pres">
      <dgm:prSet presAssocID="{CD190C46-B7D3-41EE-A29A-417E3F1B795D}" presName="accentRepeatNode" presStyleLbl="solidFgAcc1" presStyleIdx="0" presStyleCnt="3"/>
      <dgm:spPr>
        <a:xfrm>
          <a:off x="76904" y="196437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612D2219-046B-48C7-AD81-4CE216BC27A6}" type="pres">
      <dgm:prSet presAssocID="{AD781057-623C-43DC-94F7-308EABD304F6}" presName="text_2" presStyleLbl="node1" presStyleIdx="1" presStyleCnt="3" custScaleX="101910" custScaleY="1314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AB2AA61B-9DCF-40CF-842A-A3C0009E5CE2}" type="pres">
      <dgm:prSet presAssocID="{AD781057-623C-43DC-94F7-308EABD304F6}" presName="accent_2" presStyleCnt="0"/>
      <dgm:spPr/>
      <dgm:t>
        <a:bodyPr/>
        <a:lstStyle/>
        <a:p>
          <a:endParaRPr lang="uk-UA"/>
        </a:p>
      </dgm:t>
    </dgm:pt>
    <dgm:pt modelId="{4E13A183-FC6E-4D64-B524-1A83DF26F2F7}" type="pres">
      <dgm:prSet presAssocID="{AD781057-623C-43DC-94F7-308EABD304F6}" presName="accentRepeatNode" presStyleLbl="solidFgAcc1" presStyleIdx="1" presStyleCnt="3"/>
      <dgm:spPr>
        <a:xfrm>
          <a:off x="551005" y="982189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5FA1F305-5DD8-4AD8-A19B-BC4F935EC085}" type="pres">
      <dgm:prSet presAssocID="{5603FA50-9BEB-486C-9443-AABC3AF68B3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3C8CC-1024-4ADC-BBD5-4C624E82EBB4}" type="pres">
      <dgm:prSet presAssocID="{5603FA50-9BEB-486C-9443-AABC3AF68B3E}" presName="accent_3" presStyleCnt="0"/>
      <dgm:spPr/>
    </dgm:pt>
    <dgm:pt modelId="{8EE15321-83B8-496F-968D-489528963417}" type="pres">
      <dgm:prSet presAssocID="{5603FA50-9BEB-486C-9443-AABC3AF68B3E}" presName="accentRepeatNode" presStyleLbl="solidFgAcc1" presStyleIdx="2" presStyleCnt="3"/>
      <dgm:spPr/>
    </dgm:pt>
  </dgm:ptLst>
  <dgm:cxnLst>
    <dgm:cxn modelId="{62687161-DEB2-45C7-9B14-A88460A30B5A}" srcId="{7C5EDB9E-DDD1-4829-9814-94DB89223B25}" destId="{AD781057-623C-43DC-94F7-308EABD304F6}" srcOrd="1" destOrd="0" parTransId="{693D8BD8-879E-4D9D-83CE-AB861947E4AB}" sibTransId="{7A07F80D-1A9E-41A6-9313-3EC666E32B71}"/>
    <dgm:cxn modelId="{6186E2E0-6750-4DF3-971A-85490CC10C1B}" srcId="{7C5EDB9E-DDD1-4829-9814-94DB89223B25}" destId="{5603FA50-9BEB-486C-9443-AABC3AF68B3E}" srcOrd="2" destOrd="0" parTransId="{B9BF7A9B-10AF-4FA8-8A20-97D7F9CA84FF}" sibTransId="{5C62585A-9ABA-44B4-9318-66264488EE51}"/>
    <dgm:cxn modelId="{DB390F86-353B-43F5-9FEB-E85D80002BC9}" type="presOf" srcId="{ED497A21-1EC3-4F97-9B0C-B5703603BF98}" destId="{3516D996-8D9E-41B3-97AB-E6FCAFD8D067}" srcOrd="0" destOrd="0" presId="urn:microsoft.com/office/officeart/2008/layout/VerticalCurvedList"/>
    <dgm:cxn modelId="{1CED0D1B-5CA3-4336-B0F8-84EF612FCC01}" srcId="{7C5EDB9E-DDD1-4829-9814-94DB89223B25}" destId="{CD190C46-B7D3-41EE-A29A-417E3F1B795D}" srcOrd="0" destOrd="0" parTransId="{FDA6AFBE-CB81-4044-A159-BA1BCE705B59}" sibTransId="{ED497A21-1EC3-4F97-9B0C-B5703603BF98}"/>
    <dgm:cxn modelId="{1546CBE7-D859-41B7-9EB3-763CEB5B3B6E}" type="presOf" srcId="{AD781057-623C-43DC-94F7-308EABD304F6}" destId="{612D2219-046B-48C7-AD81-4CE216BC27A6}" srcOrd="0" destOrd="0" presId="urn:microsoft.com/office/officeart/2008/layout/VerticalCurvedList"/>
    <dgm:cxn modelId="{237088F9-7727-482C-A2B8-C36BA326AE1F}" type="presOf" srcId="{5603FA50-9BEB-486C-9443-AABC3AF68B3E}" destId="{5FA1F305-5DD8-4AD8-A19B-BC4F935EC085}" srcOrd="0" destOrd="0" presId="urn:microsoft.com/office/officeart/2008/layout/VerticalCurvedList"/>
    <dgm:cxn modelId="{B5A7C4AA-E2C3-4669-BBFA-4B70707A93FE}" type="presOf" srcId="{7C5EDB9E-DDD1-4829-9814-94DB89223B25}" destId="{9DF035FA-4860-4460-BF43-FB862631FE67}" srcOrd="0" destOrd="0" presId="urn:microsoft.com/office/officeart/2008/layout/VerticalCurvedList"/>
    <dgm:cxn modelId="{1D1794FA-3EC2-4A1E-A225-5695C6460836}" type="presOf" srcId="{CD190C46-B7D3-41EE-A29A-417E3F1B795D}" destId="{98B227E7-C09D-4495-A152-80E478A32269}" srcOrd="0" destOrd="0" presId="urn:microsoft.com/office/officeart/2008/layout/VerticalCurvedList"/>
    <dgm:cxn modelId="{640CDD7B-5400-44AD-BAAE-A92201773222}" type="presParOf" srcId="{9DF035FA-4860-4460-BF43-FB862631FE67}" destId="{AC496853-DBFE-452F-9B85-5E864F67C43F}" srcOrd="0" destOrd="0" presId="urn:microsoft.com/office/officeart/2008/layout/VerticalCurvedList"/>
    <dgm:cxn modelId="{683E3F29-4217-498E-BA2B-C1374E4B5E8B}" type="presParOf" srcId="{AC496853-DBFE-452F-9B85-5E864F67C43F}" destId="{7571755E-563A-4726-BA5C-7EA6A078CBEA}" srcOrd="0" destOrd="0" presId="urn:microsoft.com/office/officeart/2008/layout/VerticalCurvedList"/>
    <dgm:cxn modelId="{D8228D05-8F4C-4C7A-B5CF-0CD9ED43F45E}" type="presParOf" srcId="{7571755E-563A-4726-BA5C-7EA6A078CBEA}" destId="{EED92D30-8B07-45CD-88C4-03E9F12DAD58}" srcOrd="0" destOrd="0" presId="urn:microsoft.com/office/officeart/2008/layout/VerticalCurvedList"/>
    <dgm:cxn modelId="{10A03CE1-BBE0-4AE0-86AD-8139E0499538}" type="presParOf" srcId="{7571755E-563A-4726-BA5C-7EA6A078CBEA}" destId="{3516D996-8D9E-41B3-97AB-E6FCAFD8D067}" srcOrd="1" destOrd="0" presId="urn:microsoft.com/office/officeart/2008/layout/VerticalCurvedList"/>
    <dgm:cxn modelId="{5CD1C03C-DFF5-46BB-A016-E60C91BB414D}" type="presParOf" srcId="{7571755E-563A-4726-BA5C-7EA6A078CBEA}" destId="{1CF3B638-2863-4C0A-A4E3-E8D9FF424884}" srcOrd="2" destOrd="0" presId="urn:microsoft.com/office/officeart/2008/layout/VerticalCurvedList"/>
    <dgm:cxn modelId="{758A37B5-9D53-4AFB-818A-5BBF0C25406A}" type="presParOf" srcId="{7571755E-563A-4726-BA5C-7EA6A078CBEA}" destId="{DBA14618-D012-4E3D-8EF6-969969734BD4}" srcOrd="3" destOrd="0" presId="urn:microsoft.com/office/officeart/2008/layout/VerticalCurvedList"/>
    <dgm:cxn modelId="{8DF47449-1EE5-4BA3-8969-105034407402}" type="presParOf" srcId="{AC496853-DBFE-452F-9B85-5E864F67C43F}" destId="{98B227E7-C09D-4495-A152-80E478A32269}" srcOrd="1" destOrd="0" presId="urn:microsoft.com/office/officeart/2008/layout/VerticalCurvedList"/>
    <dgm:cxn modelId="{63E1C065-064C-4B0B-8749-6F32403144B6}" type="presParOf" srcId="{AC496853-DBFE-452F-9B85-5E864F67C43F}" destId="{F46DC017-8EBD-45A4-ADF3-BF7859FCAF0A}" srcOrd="2" destOrd="0" presId="urn:microsoft.com/office/officeart/2008/layout/VerticalCurvedList"/>
    <dgm:cxn modelId="{2F54547C-9882-49B3-A771-899CC88DA711}" type="presParOf" srcId="{F46DC017-8EBD-45A4-ADF3-BF7859FCAF0A}" destId="{1EB82B8B-00CA-47CC-A762-4712B21F53EB}" srcOrd="0" destOrd="0" presId="urn:microsoft.com/office/officeart/2008/layout/VerticalCurvedList"/>
    <dgm:cxn modelId="{7A95A7F8-C63E-4F4A-9F87-DB465F9DDDFE}" type="presParOf" srcId="{AC496853-DBFE-452F-9B85-5E864F67C43F}" destId="{612D2219-046B-48C7-AD81-4CE216BC27A6}" srcOrd="3" destOrd="0" presId="urn:microsoft.com/office/officeart/2008/layout/VerticalCurvedList"/>
    <dgm:cxn modelId="{3AF8176D-5F76-488B-A82B-995A88D85069}" type="presParOf" srcId="{AC496853-DBFE-452F-9B85-5E864F67C43F}" destId="{AB2AA61B-9DCF-40CF-842A-A3C0009E5CE2}" srcOrd="4" destOrd="0" presId="urn:microsoft.com/office/officeart/2008/layout/VerticalCurvedList"/>
    <dgm:cxn modelId="{07B35DDB-DAB2-4F02-BCE4-28BBBA90F9BC}" type="presParOf" srcId="{AB2AA61B-9DCF-40CF-842A-A3C0009E5CE2}" destId="{4E13A183-FC6E-4D64-B524-1A83DF26F2F7}" srcOrd="0" destOrd="0" presId="urn:microsoft.com/office/officeart/2008/layout/VerticalCurvedList"/>
    <dgm:cxn modelId="{A991C684-BE50-4952-B9CC-FD8202594745}" type="presParOf" srcId="{AC496853-DBFE-452F-9B85-5E864F67C43F}" destId="{5FA1F305-5DD8-4AD8-A19B-BC4F935EC085}" srcOrd="5" destOrd="0" presId="urn:microsoft.com/office/officeart/2008/layout/VerticalCurvedList"/>
    <dgm:cxn modelId="{1B010DB7-D8A6-4251-BB17-D5B23E612B01}" type="presParOf" srcId="{AC496853-DBFE-452F-9B85-5E864F67C43F}" destId="{59C3C8CC-1024-4ADC-BBD5-4C624E82EBB4}" srcOrd="6" destOrd="0" presId="urn:microsoft.com/office/officeart/2008/layout/VerticalCurvedList"/>
    <dgm:cxn modelId="{EAD9AFE7-AEBE-46DF-9055-51B92BB021A6}" type="presParOf" srcId="{59C3C8CC-1024-4ADC-BBD5-4C624E82EBB4}" destId="{8EE15321-83B8-496F-968D-489528963417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FC8ADB-BBF7-47A1-A3B4-4C8290279A28}" type="doc">
      <dgm:prSet loTypeId="urn:microsoft.com/office/officeart/2005/8/layout/hierarchy5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36801F-53EF-4413-B1AA-47C1B5F5BA8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Стимулювання професійної діяльності</a:t>
          </a:r>
          <a:endParaRPr lang="ru-RU" sz="1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490BBC7-A9C4-449B-96EF-AE0E432E3609}" type="parTrans" cxnId="{74C1A2B8-D9FF-4693-8EB5-8E7612BBB845}">
      <dgm:prSet/>
      <dgm:spPr/>
      <dgm:t>
        <a:bodyPr/>
        <a:lstStyle/>
        <a:p>
          <a:endParaRPr lang="ru-RU"/>
        </a:p>
      </dgm:t>
    </dgm:pt>
    <dgm:pt modelId="{97148AFE-EC6B-41F2-8DA9-46E14AA75D6C}" type="sibTrans" cxnId="{74C1A2B8-D9FF-4693-8EB5-8E7612BBB845}">
      <dgm:prSet/>
      <dgm:spPr/>
      <dgm:t>
        <a:bodyPr/>
        <a:lstStyle/>
        <a:p>
          <a:endParaRPr lang="ru-RU"/>
        </a:p>
      </dgm:t>
    </dgm:pt>
    <dgm:pt modelId="{F6504E0E-46EE-4CD2-807E-B33BFA10C8E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Матеріальне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CE59089-B7D2-447A-8936-11C6C524E16A}" type="parTrans" cxnId="{7B27B971-9510-495D-87DF-67A3DE3CC536}">
      <dgm:prSet/>
      <dgm:spPr/>
      <dgm:t>
        <a:bodyPr/>
        <a:lstStyle/>
        <a:p>
          <a:endParaRPr lang="ru-RU"/>
        </a:p>
      </dgm:t>
    </dgm:pt>
    <dgm:pt modelId="{BB9EA2D9-14B8-49AB-87F7-9EFFA737BAB4}" type="sibTrans" cxnId="{7B27B971-9510-495D-87DF-67A3DE3CC536}">
      <dgm:prSet/>
      <dgm:spPr/>
      <dgm:t>
        <a:bodyPr/>
        <a:lstStyle/>
        <a:p>
          <a:endParaRPr lang="ru-RU"/>
        </a:p>
      </dgm:t>
    </dgm:pt>
    <dgm:pt modelId="{09B8472E-1497-4F5C-A336-24BD237BC0B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Грошове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E9FDD13-F587-40BE-AB29-6C89EF2B1B9A}" type="parTrans" cxnId="{ADB3B880-00C7-448C-84BC-AC04C5256EBF}">
      <dgm:prSet/>
      <dgm:spPr/>
      <dgm:t>
        <a:bodyPr/>
        <a:lstStyle/>
        <a:p>
          <a:endParaRPr lang="ru-RU"/>
        </a:p>
      </dgm:t>
    </dgm:pt>
    <dgm:pt modelId="{8ECE455F-F8B6-4203-AD4F-BE202BDFE278}" type="sibTrans" cxnId="{ADB3B880-00C7-448C-84BC-AC04C5256EBF}">
      <dgm:prSet/>
      <dgm:spPr/>
      <dgm:t>
        <a:bodyPr/>
        <a:lstStyle/>
        <a:p>
          <a:endParaRPr lang="ru-RU"/>
        </a:p>
      </dgm:t>
    </dgm:pt>
    <dgm:pt modelId="{48EB2EBB-826E-4655-BD16-2E4AAD2DBF1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Негрошове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C7D11D5-E1A3-42C3-881C-FA39FB508464}" type="parTrans" cxnId="{BDF3219F-78B0-4523-9BA0-C830F6A1048A}">
      <dgm:prSet/>
      <dgm:spPr/>
      <dgm:t>
        <a:bodyPr/>
        <a:lstStyle/>
        <a:p>
          <a:endParaRPr lang="ru-RU"/>
        </a:p>
      </dgm:t>
    </dgm:pt>
    <dgm:pt modelId="{341B5D0C-9D51-4C53-8CEF-DDC668B91E52}" type="sibTrans" cxnId="{BDF3219F-78B0-4523-9BA0-C830F6A1048A}">
      <dgm:prSet/>
      <dgm:spPr/>
      <dgm:t>
        <a:bodyPr/>
        <a:lstStyle/>
        <a:p>
          <a:endParaRPr lang="ru-RU"/>
        </a:p>
      </dgm:t>
    </dgm:pt>
    <dgm:pt modelId="{BEA2E605-E667-4E2F-968A-2E1BDE5E51C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Нематеріальне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A679BE-27E2-4A23-9513-A54F3B950306}" type="parTrans" cxnId="{ABA7B020-CA7F-4B70-ADBC-1913C9406A68}">
      <dgm:prSet/>
      <dgm:spPr/>
      <dgm:t>
        <a:bodyPr/>
        <a:lstStyle/>
        <a:p>
          <a:endParaRPr lang="ru-RU"/>
        </a:p>
      </dgm:t>
    </dgm:pt>
    <dgm:pt modelId="{8B657ACC-2C37-4639-A265-33E68EE601C7}" type="sibTrans" cxnId="{ABA7B020-CA7F-4B70-ADBC-1913C9406A68}">
      <dgm:prSet/>
      <dgm:spPr/>
      <dgm:t>
        <a:bodyPr/>
        <a:lstStyle/>
        <a:p>
          <a:endParaRPr lang="ru-RU"/>
        </a:p>
      </dgm:t>
    </dgm:pt>
    <dgm:pt modelId="{C3C39F7A-105A-4B3E-A3E1-F2AE82EAFC3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Моральне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68024E-768B-40CB-BA98-C7CC1C259C46}" type="parTrans" cxnId="{D95E0240-852B-4044-A7F3-D7FDA2D6411B}">
      <dgm:prSet/>
      <dgm:spPr/>
      <dgm:t>
        <a:bodyPr/>
        <a:lstStyle/>
        <a:p>
          <a:endParaRPr lang="ru-RU"/>
        </a:p>
      </dgm:t>
    </dgm:pt>
    <dgm:pt modelId="{7F84CFB6-8ADD-49CE-83A9-AB10BEB52F3B}" type="sibTrans" cxnId="{D95E0240-852B-4044-A7F3-D7FDA2D6411B}">
      <dgm:prSet/>
      <dgm:spPr/>
      <dgm:t>
        <a:bodyPr/>
        <a:lstStyle/>
        <a:p>
          <a:endParaRPr lang="ru-RU"/>
        </a:p>
      </dgm:t>
    </dgm:pt>
    <dgm:pt modelId="{98E65CBC-4E87-41A9-95EC-C7F9CA87FA6F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Організаційне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E72E321-189F-44C7-BB4D-924E0BB43C95}" type="parTrans" cxnId="{76E0CD3B-FD01-4119-8F8C-9F5147907BD0}">
      <dgm:prSet/>
      <dgm:spPr/>
      <dgm:t>
        <a:bodyPr/>
        <a:lstStyle/>
        <a:p>
          <a:endParaRPr lang="ru-RU"/>
        </a:p>
      </dgm:t>
    </dgm:pt>
    <dgm:pt modelId="{9067C977-12EA-410D-83D5-7635C3FB5E15}" type="sibTrans" cxnId="{76E0CD3B-FD01-4119-8F8C-9F5147907BD0}">
      <dgm:prSet/>
      <dgm:spPr/>
      <dgm:t>
        <a:bodyPr/>
        <a:lstStyle/>
        <a:p>
          <a:endParaRPr lang="ru-RU"/>
        </a:p>
      </dgm:t>
    </dgm:pt>
    <dgm:pt modelId="{2CCE63FE-EDDD-4F3D-8B6B-77BD1B55DA99}" type="pres">
      <dgm:prSet presAssocID="{5EFC8ADB-BBF7-47A1-A3B4-4C8290279A2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55A6A8-D9B4-4E60-AE71-0D25A97E5860}" type="pres">
      <dgm:prSet presAssocID="{5EFC8ADB-BBF7-47A1-A3B4-4C8290279A28}" presName="hierFlow" presStyleCnt="0"/>
      <dgm:spPr/>
    </dgm:pt>
    <dgm:pt modelId="{DC962D30-5D87-4259-86C9-600827502F15}" type="pres">
      <dgm:prSet presAssocID="{5EFC8ADB-BBF7-47A1-A3B4-4C8290279A2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39E5FEB-3AB8-483A-980E-4F68A4113D8D}" type="pres">
      <dgm:prSet presAssocID="{7136801F-53EF-4413-B1AA-47C1B5F5BA85}" presName="Name17" presStyleCnt="0"/>
      <dgm:spPr/>
    </dgm:pt>
    <dgm:pt modelId="{33EA4E63-444D-480C-9DB2-EF59DBB01438}" type="pres">
      <dgm:prSet presAssocID="{7136801F-53EF-4413-B1AA-47C1B5F5BA85}" presName="level1Shape" presStyleLbl="node0" presStyleIdx="0" presStyleCnt="1" custScaleX="135655" custScaleY="181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F23AB-32AC-43D2-AE05-29D016F778E3}" type="pres">
      <dgm:prSet presAssocID="{7136801F-53EF-4413-B1AA-47C1B5F5BA85}" presName="hierChild2" presStyleCnt="0"/>
      <dgm:spPr/>
    </dgm:pt>
    <dgm:pt modelId="{988C5A68-988E-4218-9A77-D173FF6ECC33}" type="pres">
      <dgm:prSet presAssocID="{ECE59089-B7D2-447A-8936-11C6C524E16A}" presName="Name25" presStyleLbl="parChTrans1D2" presStyleIdx="0" presStyleCnt="2"/>
      <dgm:spPr/>
      <dgm:t>
        <a:bodyPr/>
        <a:lstStyle/>
        <a:p>
          <a:endParaRPr lang="ru-RU"/>
        </a:p>
      </dgm:t>
    </dgm:pt>
    <dgm:pt modelId="{4352269E-3F2E-432F-BC79-2883365619D2}" type="pres">
      <dgm:prSet presAssocID="{ECE59089-B7D2-447A-8936-11C6C524E16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DFA5015-88A5-453A-A69E-243F52B4EFCD}" type="pres">
      <dgm:prSet presAssocID="{F6504E0E-46EE-4CD2-807E-B33BFA10C8E8}" presName="Name30" presStyleCnt="0"/>
      <dgm:spPr/>
    </dgm:pt>
    <dgm:pt modelId="{E6D86E4D-E3E8-4EDD-90D7-225D51230CEB}" type="pres">
      <dgm:prSet presAssocID="{F6504E0E-46EE-4CD2-807E-B33BFA10C8E8}" presName="level2Shape" presStyleLbl="node2" presStyleIdx="0" presStyleCnt="2"/>
      <dgm:spPr/>
      <dgm:t>
        <a:bodyPr/>
        <a:lstStyle/>
        <a:p>
          <a:endParaRPr lang="ru-RU"/>
        </a:p>
      </dgm:t>
    </dgm:pt>
    <dgm:pt modelId="{220A3E9B-EDF8-4DA4-A50A-745A4FE4B2AA}" type="pres">
      <dgm:prSet presAssocID="{F6504E0E-46EE-4CD2-807E-B33BFA10C8E8}" presName="hierChild3" presStyleCnt="0"/>
      <dgm:spPr/>
    </dgm:pt>
    <dgm:pt modelId="{3E1A3B52-378C-4F4E-AA43-3A77D09A6A47}" type="pres">
      <dgm:prSet presAssocID="{0E9FDD13-F587-40BE-AB29-6C89EF2B1B9A}" presName="Name25" presStyleLbl="parChTrans1D3" presStyleIdx="0" presStyleCnt="4"/>
      <dgm:spPr/>
      <dgm:t>
        <a:bodyPr/>
        <a:lstStyle/>
        <a:p>
          <a:endParaRPr lang="ru-RU"/>
        </a:p>
      </dgm:t>
    </dgm:pt>
    <dgm:pt modelId="{53EE042B-A77B-4B10-960A-47B8C93706FA}" type="pres">
      <dgm:prSet presAssocID="{0E9FDD13-F587-40BE-AB29-6C89EF2B1B9A}" presName="connTx" presStyleLbl="parChTrans1D3" presStyleIdx="0" presStyleCnt="4"/>
      <dgm:spPr/>
      <dgm:t>
        <a:bodyPr/>
        <a:lstStyle/>
        <a:p>
          <a:endParaRPr lang="ru-RU"/>
        </a:p>
      </dgm:t>
    </dgm:pt>
    <dgm:pt modelId="{BBB9CDF4-A44A-4FD4-942B-E8C6903F5260}" type="pres">
      <dgm:prSet presAssocID="{09B8472E-1497-4F5C-A336-24BD237BC0B8}" presName="Name30" presStyleCnt="0"/>
      <dgm:spPr/>
    </dgm:pt>
    <dgm:pt modelId="{DDE06E54-E8D7-450A-A19C-1AED1957AAE0}" type="pres">
      <dgm:prSet presAssocID="{09B8472E-1497-4F5C-A336-24BD237BC0B8}" presName="level2Shape" presStyleLbl="node3" presStyleIdx="0" presStyleCnt="4"/>
      <dgm:spPr/>
      <dgm:t>
        <a:bodyPr/>
        <a:lstStyle/>
        <a:p>
          <a:endParaRPr lang="ru-RU"/>
        </a:p>
      </dgm:t>
    </dgm:pt>
    <dgm:pt modelId="{592C9CAE-F061-42FE-9CE2-2BADAD3BD97E}" type="pres">
      <dgm:prSet presAssocID="{09B8472E-1497-4F5C-A336-24BD237BC0B8}" presName="hierChild3" presStyleCnt="0"/>
      <dgm:spPr/>
    </dgm:pt>
    <dgm:pt modelId="{CA9BDB13-0291-4486-BF57-1194C246C1FC}" type="pres">
      <dgm:prSet presAssocID="{8C7D11D5-E1A3-42C3-881C-FA39FB508464}" presName="Name25" presStyleLbl="parChTrans1D3" presStyleIdx="1" presStyleCnt="4"/>
      <dgm:spPr/>
      <dgm:t>
        <a:bodyPr/>
        <a:lstStyle/>
        <a:p>
          <a:endParaRPr lang="ru-RU"/>
        </a:p>
      </dgm:t>
    </dgm:pt>
    <dgm:pt modelId="{C6EF7FF8-EEE3-4E79-A320-F18983CEBC9C}" type="pres">
      <dgm:prSet presAssocID="{8C7D11D5-E1A3-42C3-881C-FA39FB508464}" presName="connTx" presStyleLbl="parChTrans1D3" presStyleIdx="1" presStyleCnt="4"/>
      <dgm:spPr/>
      <dgm:t>
        <a:bodyPr/>
        <a:lstStyle/>
        <a:p>
          <a:endParaRPr lang="ru-RU"/>
        </a:p>
      </dgm:t>
    </dgm:pt>
    <dgm:pt modelId="{C797C417-724A-408D-A116-004C456B5E74}" type="pres">
      <dgm:prSet presAssocID="{48EB2EBB-826E-4655-BD16-2E4AAD2DBF12}" presName="Name30" presStyleCnt="0"/>
      <dgm:spPr/>
    </dgm:pt>
    <dgm:pt modelId="{CE40E1A7-D21E-412F-9AB1-5C1D2D292A26}" type="pres">
      <dgm:prSet presAssocID="{48EB2EBB-826E-4655-BD16-2E4AAD2DBF12}" presName="level2Shape" presStyleLbl="node3" presStyleIdx="1" presStyleCnt="4"/>
      <dgm:spPr/>
      <dgm:t>
        <a:bodyPr/>
        <a:lstStyle/>
        <a:p>
          <a:endParaRPr lang="ru-RU"/>
        </a:p>
      </dgm:t>
    </dgm:pt>
    <dgm:pt modelId="{AB1518C5-A8CC-427C-9FA1-FE36C3D01E27}" type="pres">
      <dgm:prSet presAssocID="{48EB2EBB-826E-4655-BD16-2E4AAD2DBF12}" presName="hierChild3" presStyleCnt="0"/>
      <dgm:spPr/>
    </dgm:pt>
    <dgm:pt modelId="{ABFE1E40-26B5-4DB7-9F3F-29C78768E531}" type="pres">
      <dgm:prSet presAssocID="{C0A679BE-27E2-4A23-9513-A54F3B950306}" presName="Name25" presStyleLbl="parChTrans1D2" presStyleIdx="1" presStyleCnt="2"/>
      <dgm:spPr/>
      <dgm:t>
        <a:bodyPr/>
        <a:lstStyle/>
        <a:p>
          <a:endParaRPr lang="ru-RU"/>
        </a:p>
      </dgm:t>
    </dgm:pt>
    <dgm:pt modelId="{4E313CD1-8429-49AE-8357-11662763D76C}" type="pres">
      <dgm:prSet presAssocID="{C0A679BE-27E2-4A23-9513-A54F3B95030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C7BF5DD-3C9B-4D97-AC31-2E783F9B436E}" type="pres">
      <dgm:prSet presAssocID="{BEA2E605-E667-4E2F-968A-2E1BDE5E51CE}" presName="Name30" presStyleCnt="0"/>
      <dgm:spPr/>
    </dgm:pt>
    <dgm:pt modelId="{89CF8409-9430-4845-BD84-5DE7B83D0341}" type="pres">
      <dgm:prSet presAssocID="{BEA2E605-E667-4E2F-968A-2E1BDE5E51CE}" presName="level2Shape" presStyleLbl="node2" presStyleIdx="1" presStyleCnt="2"/>
      <dgm:spPr/>
      <dgm:t>
        <a:bodyPr/>
        <a:lstStyle/>
        <a:p>
          <a:endParaRPr lang="ru-RU"/>
        </a:p>
      </dgm:t>
    </dgm:pt>
    <dgm:pt modelId="{F2B19BFA-994A-4589-8D31-3CADE43049D9}" type="pres">
      <dgm:prSet presAssocID="{BEA2E605-E667-4E2F-968A-2E1BDE5E51CE}" presName="hierChild3" presStyleCnt="0"/>
      <dgm:spPr/>
    </dgm:pt>
    <dgm:pt modelId="{5945586A-B7DD-4088-9271-40A578F636AB}" type="pres">
      <dgm:prSet presAssocID="{B568024E-768B-40CB-BA98-C7CC1C259C46}" presName="Name25" presStyleLbl="parChTrans1D3" presStyleIdx="2" presStyleCnt="4"/>
      <dgm:spPr/>
      <dgm:t>
        <a:bodyPr/>
        <a:lstStyle/>
        <a:p>
          <a:endParaRPr lang="ru-RU"/>
        </a:p>
      </dgm:t>
    </dgm:pt>
    <dgm:pt modelId="{8636CC52-2C61-44F1-9BD4-04BB5885436D}" type="pres">
      <dgm:prSet presAssocID="{B568024E-768B-40CB-BA98-C7CC1C259C46}" presName="connTx" presStyleLbl="parChTrans1D3" presStyleIdx="2" presStyleCnt="4"/>
      <dgm:spPr/>
      <dgm:t>
        <a:bodyPr/>
        <a:lstStyle/>
        <a:p>
          <a:endParaRPr lang="ru-RU"/>
        </a:p>
      </dgm:t>
    </dgm:pt>
    <dgm:pt modelId="{DC6CD997-15AA-4589-86C0-F19BC4EE371A}" type="pres">
      <dgm:prSet presAssocID="{C3C39F7A-105A-4B3E-A3E1-F2AE82EAFC34}" presName="Name30" presStyleCnt="0"/>
      <dgm:spPr/>
    </dgm:pt>
    <dgm:pt modelId="{4290B684-24D8-48D9-B6BE-289014BC64B6}" type="pres">
      <dgm:prSet presAssocID="{C3C39F7A-105A-4B3E-A3E1-F2AE82EAFC34}" presName="level2Shape" presStyleLbl="node3" presStyleIdx="2" presStyleCnt="4"/>
      <dgm:spPr/>
      <dgm:t>
        <a:bodyPr/>
        <a:lstStyle/>
        <a:p>
          <a:endParaRPr lang="ru-RU"/>
        </a:p>
      </dgm:t>
    </dgm:pt>
    <dgm:pt modelId="{9CC456E3-4729-44A5-B30C-088CCC60B2EA}" type="pres">
      <dgm:prSet presAssocID="{C3C39F7A-105A-4B3E-A3E1-F2AE82EAFC34}" presName="hierChild3" presStyleCnt="0"/>
      <dgm:spPr/>
    </dgm:pt>
    <dgm:pt modelId="{8467A412-C908-454D-B6F5-C056D3BD4C19}" type="pres">
      <dgm:prSet presAssocID="{3E72E321-189F-44C7-BB4D-924E0BB43C95}" presName="Name25" presStyleLbl="parChTrans1D3" presStyleIdx="3" presStyleCnt="4"/>
      <dgm:spPr/>
      <dgm:t>
        <a:bodyPr/>
        <a:lstStyle/>
        <a:p>
          <a:endParaRPr lang="ru-RU"/>
        </a:p>
      </dgm:t>
    </dgm:pt>
    <dgm:pt modelId="{D49212CD-7467-4DE2-9FD6-47C2328B9949}" type="pres">
      <dgm:prSet presAssocID="{3E72E321-189F-44C7-BB4D-924E0BB43C95}" presName="connTx" presStyleLbl="parChTrans1D3" presStyleIdx="3" presStyleCnt="4"/>
      <dgm:spPr/>
      <dgm:t>
        <a:bodyPr/>
        <a:lstStyle/>
        <a:p>
          <a:endParaRPr lang="ru-RU"/>
        </a:p>
      </dgm:t>
    </dgm:pt>
    <dgm:pt modelId="{428B535C-DAAC-4214-B47E-8E12BA5D6D59}" type="pres">
      <dgm:prSet presAssocID="{98E65CBC-4E87-41A9-95EC-C7F9CA87FA6F}" presName="Name30" presStyleCnt="0"/>
      <dgm:spPr/>
    </dgm:pt>
    <dgm:pt modelId="{BC983034-9F20-4253-AA24-147DF9FE863D}" type="pres">
      <dgm:prSet presAssocID="{98E65CBC-4E87-41A9-95EC-C7F9CA87FA6F}" presName="level2Shape" presStyleLbl="node3" presStyleIdx="3" presStyleCnt="4"/>
      <dgm:spPr/>
      <dgm:t>
        <a:bodyPr/>
        <a:lstStyle/>
        <a:p>
          <a:endParaRPr lang="ru-RU"/>
        </a:p>
      </dgm:t>
    </dgm:pt>
    <dgm:pt modelId="{E65C3918-412F-49D0-9B7F-05FA152F1E20}" type="pres">
      <dgm:prSet presAssocID="{98E65CBC-4E87-41A9-95EC-C7F9CA87FA6F}" presName="hierChild3" presStyleCnt="0"/>
      <dgm:spPr/>
    </dgm:pt>
    <dgm:pt modelId="{56E5F206-CD71-443F-B170-A3E1F76B4E4F}" type="pres">
      <dgm:prSet presAssocID="{5EFC8ADB-BBF7-47A1-A3B4-4C8290279A28}" presName="bgShapesFlow" presStyleCnt="0"/>
      <dgm:spPr/>
    </dgm:pt>
  </dgm:ptLst>
  <dgm:cxnLst>
    <dgm:cxn modelId="{67DF0213-9148-4AD2-97C3-4A96522DA7A6}" type="presOf" srcId="{3E72E321-189F-44C7-BB4D-924E0BB43C95}" destId="{D49212CD-7467-4DE2-9FD6-47C2328B9949}" srcOrd="1" destOrd="0" presId="urn:microsoft.com/office/officeart/2005/8/layout/hierarchy5"/>
    <dgm:cxn modelId="{3A651696-EFEE-4DE2-A187-D80B2DFAB6F8}" type="presOf" srcId="{0E9FDD13-F587-40BE-AB29-6C89EF2B1B9A}" destId="{53EE042B-A77B-4B10-960A-47B8C93706FA}" srcOrd="1" destOrd="0" presId="urn:microsoft.com/office/officeart/2005/8/layout/hierarchy5"/>
    <dgm:cxn modelId="{ADB3B880-00C7-448C-84BC-AC04C5256EBF}" srcId="{F6504E0E-46EE-4CD2-807E-B33BFA10C8E8}" destId="{09B8472E-1497-4F5C-A336-24BD237BC0B8}" srcOrd="0" destOrd="0" parTransId="{0E9FDD13-F587-40BE-AB29-6C89EF2B1B9A}" sibTransId="{8ECE455F-F8B6-4203-AD4F-BE202BDFE278}"/>
    <dgm:cxn modelId="{D81054E0-EE4B-4DDA-90B3-A09E1F0611A4}" type="presOf" srcId="{3E72E321-189F-44C7-BB4D-924E0BB43C95}" destId="{8467A412-C908-454D-B6F5-C056D3BD4C19}" srcOrd="0" destOrd="0" presId="urn:microsoft.com/office/officeart/2005/8/layout/hierarchy5"/>
    <dgm:cxn modelId="{964C830A-6323-4F19-A37D-94A767D23339}" type="presOf" srcId="{7136801F-53EF-4413-B1AA-47C1B5F5BA85}" destId="{33EA4E63-444D-480C-9DB2-EF59DBB01438}" srcOrd="0" destOrd="0" presId="urn:microsoft.com/office/officeart/2005/8/layout/hierarchy5"/>
    <dgm:cxn modelId="{D95E0240-852B-4044-A7F3-D7FDA2D6411B}" srcId="{BEA2E605-E667-4E2F-968A-2E1BDE5E51CE}" destId="{C3C39F7A-105A-4B3E-A3E1-F2AE82EAFC34}" srcOrd="0" destOrd="0" parTransId="{B568024E-768B-40CB-BA98-C7CC1C259C46}" sibTransId="{7F84CFB6-8ADD-49CE-83A9-AB10BEB52F3B}"/>
    <dgm:cxn modelId="{5B8E8215-73EC-467D-9F63-94F9AD03E79E}" type="presOf" srcId="{8C7D11D5-E1A3-42C3-881C-FA39FB508464}" destId="{C6EF7FF8-EEE3-4E79-A320-F18983CEBC9C}" srcOrd="1" destOrd="0" presId="urn:microsoft.com/office/officeart/2005/8/layout/hierarchy5"/>
    <dgm:cxn modelId="{319922AF-4CFB-4C1D-B7EF-E9B017164203}" type="presOf" srcId="{8C7D11D5-E1A3-42C3-881C-FA39FB508464}" destId="{CA9BDB13-0291-4486-BF57-1194C246C1FC}" srcOrd="0" destOrd="0" presId="urn:microsoft.com/office/officeart/2005/8/layout/hierarchy5"/>
    <dgm:cxn modelId="{74C1A2B8-D9FF-4693-8EB5-8E7612BBB845}" srcId="{5EFC8ADB-BBF7-47A1-A3B4-4C8290279A28}" destId="{7136801F-53EF-4413-B1AA-47C1B5F5BA85}" srcOrd="0" destOrd="0" parTransId="{2490BBC7-A9C4-449B-96EF-AE0E432E3609}" sibTransId="{97148AFE-EC6B-41F2-8DA9-46E14AA75D6C}"/>
    <dgm:cxn modelId="{C2C7CC54-F8F4-468A-B226-F3F81B0CED06}" type="presOf" srcId="{F6504E0E-46EE-4CD2-807E-B33BFA10C8E8}" destId="{E6D86E4D-E3E8-4EDD-90D7-225D51230CEB}" srcOrd="0" destOrd="0" presId="urn:microsoft.com/office/officeart/2005/8/layout/hierarchy5"/>
    <dgm:cxn modelId="{0000C05F-BD5B-49CB-9639-E29E8CADE162}" type="presOf" srcId="{0E9FDD13-F587-40BE-AB29-6C89EF2B1B9A}" destId="{3E1A3B52-378C-4F4E-AA43-3A77D09A6A47}" srcOrd="0" destOrd="0" presId="urn:microsoft.com/office/officeart/2005/8/layout/hierarchy5"/>
    <dgm:cxn modelId="{E1D7F20D-75D9-4C68-9746-6F1A0B558433}" type="presOf" srcId="{C3C39F7A-105A-4B3E-A3E1-F2AE82EAFC34}" destId="{4290B684-24D8-48D9-B6BE-289014BC64B6}" srcOrd="0" destOrd="0" presId="urn:microsoft.com/office/officeart/2005/8/layout/hierarchy5"/>
    <dgm:cxn modelId="{7724F336-AA4B-4E00-A17E-A3B4741215BA}" type="presOf" srcId="{ECE59089-B7D2-447A-8936-11C6C524E16A}" destId="{4352269E-3F2E-432F-BC79-2883365619D2}" srcOrd="1" destOrd="0" presId="urn:microsoft.com/office/officeart/2005/8/layout/hierarchy5"/>
    <dgm:cxn modelId="{E7B2F667-28BE-488D-BC71-A3E0CDB7E774}" type="presOf" srcId="{5EFC8ADB-BBF7-47A1-A3B4-4C8290279A28}" destId="{2CCE63FE-EDDD-4F3D-8B6B-77BD1B55DA99}" srcOrd="0" destOrd="0" presId="urn:microsoft.com/office/officeart/2005/8/layout/hierarchy5"/>
    <dgm:cxn modelId="{31D63CE8-FFD7-4249-B67E-E7798C7E9E3A}" type="presOf" srcId="{09B8472E-1497-4F5C-A336-24BD237BC0B8}" destId="{DDE06E54-E8D7-450A-A19C-1AED1957AAE0}" srcOrd="0" destOrd="0" presId="urn:microsoft.com/office/officeart/2005/8/layout/hierarchy5"/>
    <dgm:cxn modelId="{0B3EFABE-8089-4E77-9C14-9EE5BFFDFAFB}" type="presOf" srcId="{C0A679BE-27E2-4A23-9513-A54F3B950306}" destId="{ABFE1E40-26B5-4DB7-9F3F-29C78768E531}" srcOrd="0" destOrd="0" presId="urn:microsoft.com/office/officeart/2005/8/layout/hierarchy5"/>
    <dgm:cxn modelId="{0A92BB0B-F9AA-4C22-A506-770A468368AF}" type="presOf" srcId="{ECE59089-B7D2-447A-8936-11C6C524E16A}" destId="{988C5A68-988E-4218-9A77-D173FF6ECC33}" srcOrd="0" destOrd="0" presId="urn:microsoft.com/office/officeart/2005/8/layout/hierarchy5"/>
    <dgm:cxn modelId="{7B27B971-9510-495D-87DF-67A3DE3CC536}" srcId="{7136801F-53EF-4413-B1AA-47C1B5F5BA85}" destId="{F6504E0E-46EE-4CD2-807E-B33BFA10C8E8}" srcOrd="0" destOrd="0" parTransId="{ECE59089-B7D2-447A-8936-11C6C524E16A}" sibTransId="{BB9EA2D9-14B8-49AB-87F7-9EFFA737BAB4}"/>
    <dgm:cxn modelId="{ABA7B020-CA7F-4B70-ADBC-1913C9406A68}" srcId="{7136801F-53EF-4413-B1AA-47C1B5F5BA85}" destId="{BEA2E605-E667-4E2F-968A-2E1BDE5E51CE}" srcOrd="1" destOrd="0" parTransId="{C0A679BE-27E2-4A23-9513-A54F3B950306}" sibTransId="{8B657ACC-2C37-4639-A265-33E68EE601C7}"/>
    <dgm:cxn modelId="{76E0CD3B-FD01-4119-8F8C-9F5147907BD0}" srcId="{BEA2E605-E667-4E2F-968A-2E1BDE5E51CE}" destId="{98E65CBC-4E87-41A9-95EC-C7F9CA87FA6F}" srcOrd="1" destOrd="0" parTransId="{3E72E321-189F-44C7-BB4D-924E0BB43C95}" sibTransId="{9067C977-12EA-410D-83D5-7635C3FB5E15}"/>
    <dgm:cxn modelId="{1DCC5669-FFFD-47E0-BDAA-283A7CB9FCE4}" type="presOf" srcId="{48EB2EBB-826E-4655-BD16-2E4AAD2DBF12}" destId="{CE40E1A7-D21E-412F-9AB1-5C1D2D292A26}" srcOrd="0" destOrd="0" presId="urn:microsoft.com/office/officeart/2005/8/layout/hierarchy5"/>
    <dgm:cxn modelId="{70924212-2992-49A8-80B0-16B593CFF24A}" type="presOf" srcId="{B568024E-768B-40CB-BA98-C7CC1C259C46}" destId="{5945586A-B7DD-4088-9271-40A578F636AB}" srcOrd="0" destOrd="0" presId="urn:microsoft.com/office/officeart/2005/8/layout/hierarchy5"/>
    <dgm:cxn modelId="{BDF3219F-78B0-4523-9BA0-C830F6A1048A}" srcId="{F6504E0E-46EE-4CD2-807E-B33BFA10C8E8}" destId="{48EB2EBB-826E-4655-BD16-2E4AAD2DBF12}" srcOrd="1" destOrd="0" parTransId="{8C7D11D5-E1A3-42C3-881C-FA39FB508464}" sibTransId="{341B5D0C-9D51-4C53-8CEF-DDC668B91E52}"/>
    <dgm:cxn modelId="{8129BFDD-1B6C-4C3A-84FC-65465058D981}" type="presOf" srcId="{BEA2E605-E667-4E2F-968A-2E1BDE5E51CE}" destId="{89CF8409-9430-4845-BD84-5DE7B83D0341}" srcOrd="0" destOrd="0" presId="urn:microsoft.com/office/officeart/2005/8/layout/hierarchy5"/>
    <dgm:cxn modelId="{FD2F6BB1-5348-4D10-9C48-EA1C5DEE22DA}" type="presOf" srcId="{C0A679BE-27E2-4A23-9513-A54F3B950306}" destId="{4E313CD1-8429-49AE-8357-11662763D76C}" srcOrd="1" destOrd="0" presId="urn:microsoft.com/office/officeart/2005/8/layout/hierarchy5"/>
    <dgm:cxn modelId="{93FAE5BB-F3B2-4A25-9F5A-1321BAF7401E}" type="presOf" srcId="{98E65CBC-4E87-41A9-95EC-C7F9CA87FA6F}" destId="{BC983034-9F20-4253-AA24-147DF9FE863D}" srcOrd="0" destOrd="0" presId="urn:microsoft.com/office/officeart/2005/8/layout/hierarchy5"/>
    <dgm:cxn modelId="{1ECF8745-BF4C-4B4C-A967-440AABAE003F}" type="presOf" srcId="{B568024E-768B-40CB-BA98-C7CC1C259C46}" destId="{8636CC52-2C61-44F1-9BD4-04BB5885436D}" srcOrd="1" destOrd="0" presId="urn:microsoft.com/office/officeart/2005/8/layout/hierarchy5"/>
    <dgm:cxn modelId="{F1DD0EF8-B7E6-47E4-AA69-123014F7C32F}" type="presParOf" srcId="{2CCE63FE-EDDD-4F3D-8B6B-77BD1B55DA99}" destId="{1755A6A8-D9B4-4E60-AE71-0D25A97E5860}" srcOrd="0" destOrd="0" presId="urn:microsoft.com/office/officeart/2005/8/layout/hierarchy5"/>
    <dgm:cxn modelId="{943F8A47-80A8-46AA-A91F-FA65735E8136}" type="presParOf" srcId="{1755A6A8-D9B4-4E60-AE71-0D25A97E5860}" destId="{DC962D30-5D87-4259-86C9-600827502F15}" srcOrd="0" destOrd="0" presId="urn:microsoft.com/office/officeart/2005/8/layout/hierarchy5"/>
    <dgm:cxn modelId="{2E44A3BC-6E14-40A0-AF5C-F73A0A69E423}" type="presParOf" srcId="{DC962D30-5D87-4259-86C9-600827502F15}" destId="{939E5FEB-3AB8-483A-980E-4F68A4113D8D}" srcOrd="0" destOrd="0" presId="urn:microsoft.com/office/officeart/2005/8/layout/hierarchy5"/>
    <dgm:cxn modelId="{BFA7AA4B-8987-44CA-A6FD-26E571BB0525}" type="presParOf" srcId="{939E5FEB-3AB8-483A-980E-4F68A4113D8D}" destId="{33EA4E63-444D-480C-9DB2-EF59DBB01438}" srcOrd="0" destOrd="0" presId="urn:microsoft.com/office/officeart/2005/8/layout/hierarchy5"/>
    <dgm:cxn modelId="{FA003D58-010E-45A5-8F6A-3A760E1B38EC}" type="presParOf" srcId="{939E5FEB-3AB8-483A-980E-4F68A4113D8D}" destId="{7E4F23AB-32AC-43D2-AE05-29D016F778E3}" srcOrd="1" destOrd="0" presId="urn:microsoft.com/office/officeart/2005/8/layout/hierarchy5"/>
    <dgm:cxn modelId="{FB2B6796-981C-4093-94FB-A09CDDDB9F25}" type="presParOf" srcId="{7E4F23AB-32AC-43D2-AE05-29D016F778E3}" destId="{988C5A68-988E-4218-9A77-D173FF6ECC33}" srcOrd="0" destOrd="0" presId="urn:microsoft.com/office/officeart/2005/8/layout/hierarchy5"/>
    <dgm:cxn modelId="{5E91F934-6737-46DB-A633-B20832486D87}" type="presParOf" srcId="{988C5A68-988E-4218-9A77-D173FF6ECC33}" destId="{4352269E-3F2E-432F-BC79-2883365619D2}" srcOrd="0" destOrd="0" presId="urn:microsoft.com/office/officeart/2005/8/layout/hierarchy5"/>
    <dgm:cxn modelId="{213E6B02-B37D-4453-B92D-4FF60F33CBB2}" type="presParOf" srcId="{7E4F23AB-32AC-43D2-AE05-29D016F778E3}" destId="{7DFA5015-88A5-453A-A69E-243F52B4EFCD}" srcOrd="1" destOrd="0" presId="urn:microsoft.com/office/officeart/2005/8/layout/hierarchy5"/>
    <dgm:cxn modelId="{1BFC3EFC-19E1-40A3-B515-44237930BB40}" type="presParOf" srcId="{7DFA5015-88A5-453A-A69E-243F52B4EFCD}" destId="{E6D86E4D-E3E8-4EDD-90D7-225D51230CEB}" srcOrd="0" destOrd="0" presId="urn:microsoft.com/office/officeart/2005/8/layout/hierarchy5"/>
    <dgm:cxn modelId="{19FF9396-0652-43FF-BCC1-3B734A7253C1}" type="presParOf" srcId="{7DFA5015-88A5-453A-A69E-243F52B4EFCD}" destId="{220A3E9B-EDF8-4DA4-A50A-745A4FE4B2AA}" srcOrd="1" destOrd="0" presId="urn:microsoft.com/office/officeart/2005/8/layout/hierarchy5"/>
    <dgm:cxn modelId="{14BD801C-BA15-4A38-B3C3-F6947A0C56FC}" type="presParOf" srcId="{220A3E9B-EDF8-4DA4-A50A-745A4FE4B2AA}" destId="{3E1A3B52-378C-4F4E-AA43-3A77D09A6A47}" srcOrd="0" destOrd="0" presId="urn:microsoft.com/office/officeart/2005/8/layout/hierarchy5"/>
    <dgm:cxn modelId="{1FEB96A0-7A1F-49A5-A062-5327392D0E80}" type="presParOf" srcId="{3E1A3B52-378C-4F4E-AA43-3A77D09A6A47}" destId="{53EE042B-A77B-4B10-960A-47B8C93706FA}" srcOrd="0" destOrd="0" presId="urn:microsoft.com/office/officeart/2005/8/layout/hierarchy5"/>
    <dgm:cxn modelId="{8EEB9672-6939-4733-888B-65AEA5DD4396}" type="presParOf" srcId="{220A3E9B-EDF8-4DA4-A50A-745A4FE4B2AA}" destId="{BBB9CDF4-A44A-4FD4-942B-E8C6903F5260}" srcOrd="1" destOrd="0" presId="urn:microsoft.com/office/officeart/2005/8/layout/hierarchy5"/>
    <dgm:cxn modelId="{0974AE43-F343-4865-AE4F-FC80D9534B1F}" type="presParOf" srcId="{BBB9CDF4-A44A-4FD4-942B-E8C6903F5260}" destId="{DDE06E54-E8D7-450A-A19C-1AED1957AAE0}" srcOrd="0" destOrd="0" presId="urn:microsoft.com/office/officeart/2005/8/layout/hierarchy5"/>
    <dgm:cxn modelId="{2C530398-1DB2-475C-9DEA-44BD59F57588}" type="presParOf" srcId="{BBB9CDF4-A44A-4FD4-942B-E8C6903F5260}" destId="{592C9CAE-F061-42FE-9CE2-2BADAD3BD97E}" srcOrd="1" destOrd="0" presId="urn:microsoft.com/office/officeart/2005/8/layout/hierarchy5"/>
    <dgm:cxn modelId="{22EAA6E2-0C93-4789-B8AA-552C18E071E2}" type="presParOf" srcId="{220A3E9B-EDF8-4DA4-A50A-745A4FE4B2AA}" destId="{CA9BDB13-0291-4486-BF57-1194C246C1FC}" srcOrd="2" destOrd="0" presId="urn:microsoft.com/office/officeart/2005/8/layout/hierarchy5"/>
    <dgm:cxn modelId="{767A3373-ECA5-4933-B5F5-E6ADABFED195}" type="presParOf" srcId="{CA9BDB13-0291-4486-BF57-1194C246C1FC}" destId="{C6EF7FF8-EEE3-4E79-A320-F18983CEBC9C}" srcOrd="0" destOrd="0" presId="urn:microsoft.com/office/officeart/2005/8/layout/hierarchy5"/>
    <dgm:cxn modelId="{8BAC7E13-004C-4CCC-A42E-60FF607478CF}" type="presParOf" srcId="{220A3E9B-EDF8-4DA4-A50A-745A4FE4B2AA}" destId="{C797C417-724A-408D-A116-004C456B5E74}" srcOrd="3" destOrd="0" presId="urn:microsoft.com/office/officeart/2005/8/layout/hierarchy5"/>
    <dgm:cxn modelId="{C2CC617D-9D22-4F76-856C-EB89F042F6A2}" type="presParOf" srcId="{C797C417-724A-408D-A116-004C456B5E74}" destId="{CE40E1A7-D21E-412F-9AB1-5C1D2D292A26}" srcOrd="0" destOrd="0" presId="urn:microsoft.com/office/officeart/2005/8/layout/hierarchy5"/>
    <dgm:cxn modelId="{87DD1B61-C2E7-409F-A79B-F73E8EEE389B}" type="presParOf" srcId="{C797C417-724A-408D-A116-004C456B5E74}" destId="{AB1518C5-A8CC-427C-9FA1-FE36C3D01E27}" srcOrd="1" destOrd="0" presId="urn:microsoft.com/office/officeart/2005/8/layout/hierarchy5"/>
    <dgm:cxn modelId="{47A465BA-E90D-43C0-9BBA-7B76116492D7}" type="presParOf" srcId="{7E4F23AB-32AC-43D2-AE05-29D016F778E3}" destId="{ABFE1E40-26B5-4DB7-9F3F-29C78768E531}" srcOrd="2" destOrd="0" presId="urn:microsoft.com/office/officeart/2005/8/layout/hierarchy5"/>
    <dgm:cxn modelId="{BAE46484-D996-451D-BCDF-0133CC0C245B}" type="presParOf" srcId="{ABFE1E40-26B5-4DB7-9F3F-29C78768E531}" destId="{4E313CD1-8429-49AE-8357-11662763D76C}" srcOrd="0" destOrd="0" presId="urn:microsoft.com/office/officeart/2005/8/layout/hierarchy5"/>
    <dgm:cxn modelId="{047A6121-A8E5-405E-9EE0-31639A6E483B}" type="presParOf" srcId="{7E4F23AB-32AC-43D2-AE05-29D016F778E3}" destId="{FC7BF5DD-3C9B-4D97-AC31-2E783F9B436E}" srcOrd="3" destOrd="0" presId="urn:microsoft.com/office/officeart/2005/8/layout/hierarchy5"/>
    <dgm:cxn modelId="{46F4289C-A0F8-4555-969B-A6109415339F}" type="presParOf" srcId="{FC7BF5DD-3C9B-4D97-AC31-2E783F9B436E}" destId="{89CF8409-9430-4845-BD84-5DE7B83D0341}" srcOrd="0" destOrd="0" presId="urn:microsoft.com/office/officeart/2005/8/layout/hierarchy5"/>
    <dgm:cxn modelId="{B986B9EC-82D9-467F-A387-257939428B66}" type="presParOf" srcId="{FC7BF5DD-3C9B-4D97-AC31-2E783F9B436E}" destId="{F2B19BFA-994A-4589-8D31-3CADE43049D9}" srcOrd="1" destOrd="0" presId="urn:microsoft.com/office/officeart/2005/8/layout/hierarchy5"/>
    <dgm:cxn modelId="{896BED8E-0C03-4086-B99C-C891E61AE1FE}" type="presParOf" srcId="{F2B19BFA-994A-4589-8D31-3CADE43049D9}" destId="{5945586A-B7DD-4088-9271-40A578F636AB}" srcOrd="0" destOrd="0" presId="urn:microsoft.com/office/officeart/2005/8/layout/hierarchy5"/>
    <dgm:cxn modelId="{DDADFD53-F9F0-499C-8FD4-320459260D2C}" type="presParOf" srcId="{5945586A-B7DD-4088-9271-40A578F636AB}" destId="{8636CC52-2C61-44F1-9BD4-04BB5885436D}" srcOrd="0" destOrd="0" presId="urn:microsoft.com/office/officeart/2005/8/layout/hierarchy5"/>
    <dgm:cxn modelId="{7AB3BD14-B737-4FFC-8A8B-E1AC37BC062E}" type="presParOf" srcId="{F2B19BFA-994A-4589-8D31-3CADE43049D9}" destId="{DC6CD997-15AA-4589-86C0-F19BC4EE371A}" srcOrd="1" destOrd="0" presId="urn:microsoft.com/office/officeart/2005/8/layout/hierarchy5"/>
    <dgm:cxn modelId="{EE8DD8B8-1BD0-4E92-B72D-885AF41CB41C}" type="presParOf" srcId="{DC6CD997-15AA-4589-86C0-F19BC4EE371A}" destId="{4290B684-24D8-48D9-B6BE-289014BC64B6}" srcOrd="0" destOrd="0" presId="urn:microsoft.com/office/officeart/2005/8/layout/hierarchy5"/>
    <dgm:cxn modelId="{A1040FD7-3C02-439C-B6CF-B5C707845132}" type="presParOf" srcId="{DC6CD997-15AA-4589-86C0-F19BC4EE371A}" destId="{9CC456E3-4729-44A5-B30C-088CCC60B2EA}" srcOrd="1" destOrd="0" presId="urn:microsoft.com/office/officeart/2005/8/layout/hierarchy5"/>
    <dgm:cxn modelId="{0807D232-0882-4A8C-906E-19BD95100B1C}" type="presParOf" srcId="{F2B19BFA-994A-4589-8D31-3CADE43049D9}" destId="{8467A412-C908-454D-B6F5-C056D3BD4C19}" srcOrd="2" destOrd="0" presId="urn:microsoft.com/office/officeart/2005/8/layout/hierarchy5"/>
    <dgm:cxn modelId="{0B14A2B1-A168-4863-9D57-143F1514F491}" type="presParOf" srcId="{8467A412-C908-454D-B6F5-C056D3BD4C19}" destId="{D49212CD-7467-4DE2-9FD6-47C2328B9949}" srcOrd="0" destOrd="0" presId="urn:microsoft.com/office/officeart/2005/8/layout/hierarchy5"/>
    <dgm:cxn modelId="{A75A0023-481D-4045-81FC-262ED7A6E1D1}" type="presParOf" srcId="{F2B19BFA-994A-4589-8D31-3CADE43049D9}" destId="{428B535C-DAAC-4214-B47E-8E12BA5D6D59}" srcOrd="3" destOrd="0" presId="urn:microsoft.com/office/officeart/2005/8/layout/hierarchy5"/>
    <dgm:cxn modelId="{2EAD301E-4245-4D9C-BBB0-F5049A67C8B8}" type="presParOf" srcId="{428B535C-DAAC-4214-B47E-8E12BA5D6D59}" destId="{BC983034-9F20-4253-AA24-147DF9FE863D}" srcOrd="0" destOrd="0" presId="urn:microsoft.com/office/officeart/2005/8/layout/hierarchy5"/>
    <dgm:cxn modelId="{D5DC120D-71BF-4412-94C7-4AF11CE8567C}" type="presParOf" srcId="{428B535C-DAAC-4214-B47E-8E12BA5D6D59}" destId="{E65C3918-412F-49D0-9B7F-05FA152F1E20}" srcOrd="1" destOrd="0" presId="urn:microsoft.com/office/officeart/2005/8/layout/hierarchy5"/>
    <dgm:cxn modelId="{FA17CDEF-9696-4CC1-B331-4901B7BCD96A}" type="presParOf" srcId="{2CCE63FE-EDDD-4F3D-8B6B-77BD1B55DA99}" destId="{56E5F206-CD71-443F-B170-A3E1F76B4E4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FC8ADB-BBF7-47A1-A3B4-4C8290279A28}" type="doc">
      <dgm:prSet loTypeId="urn:microsoft.com/office/officeart/2005/8/layout/v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6504E0E-46EE-4CD2-807E-B33BFA10C8E8}">
      <dgm:prSet phldrT="[Текст]" custT="1"/>
      <dgm:spPr/>
      <dgm:t>
        <a:bodyPr/>
        <a:lstStyle/>
        <a:p>
          <a:pPr algn="ctr"/>
          <a:r>
            <a:rPr lang="ru-RU" sz="1400" b="0" dirty="0" smtClean="0">
              <a:effectLst/>
              <a:latin typeface="Times New Roman" pitchFamily="18" charset="0"/>
              <a:cs typeface="Times New Roman" pitchFamily="18" charset="0"/>
            </a:rPr>
            <a:t>Підтримка добровільної сертифікації педагогічних працівників</a:t>
          </a:r>
          <a:endParaRPr lang="ru-RU" sz="1400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CE59089-B7D2-447A-8936-11C6C524E16A}" type="parTrans" cxnId="{7B27B971-9510-495D-87DF-67A3DE3CC536}">
      <dgm:prSet/>
      <dgm:spPr/>
      <dgm:t>
        <a:bodyPr/>
        <a:lstStyle/>
        <a:p>
          <a:endParaRPr lang="ru-RU" b="0"/>
        </a:p>
      </dgm:t>
    </dgm:pt>
    <dgm:pt modelId="{BB9EA2D9-14B8-49AB-87F7-9EFFA737BAB4}" type="sibTrans" cxnId="{7B27B971-9510-495D-87DF-67A3DE3CC536}">
      <dgm:prSet/>
      <dgm:spPr/>
      <dgm:t>
        <a:bodyPr/>
        <a:lstStyle/>
        <a:p>
          <a:endParaRPr lang="ru-RU" b="0"/>
        </a:p>
      </dgm:t>
    </dgm:pt>
    <dgm:pt modelId="{09B8472E-1497-4F5C-A336-24BD237BC0B8}">
      <dgm:prSet phldrT="[Текст]"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Постанова Кабміну «Про затвердження Положення про сертифікацію педагогічних працівників» від 27.12.2018 р. № 1190 передбачає пілотну сертифікацію вчителів початкової школи. Сертифікація є добровільною процедурою, яку можуть пройти поки що вчителі початкової школи. </a:t>
          </a:r>
          <a:endParaRPr lang="ru-RU" sz="11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E9FDD13-F587-40BE-AB29-6C89EF2B1B9A}" type="parTrans" cxnId="{ADB3B880-00C7-448C-84BC-AC04C5256EBF}">
      <dgm:prSet/>
      <dgm:spPr/>
      <dgm:t>
        <a:bodyPr/>
        <a:lstStyle/>
        <a:p>
          <a:endParaRPr lang="ru-RU" b="0"/>
        </a:p>
      </dgm:t>
    </dgm:pt>
    <dgm:pt modelId="{8ECE455F-F8B6-4203-AD4F-BE202BDFE278}" type="sibTrans" cxnId="{ADB3B880-00C7-448C-84BC-AC04C5256EBF}">
      <dgm:prSet/>
      <dgm:spPr/>
      <dgm:t>
        <a:bodyPr/>
        <a:lstStyle/>
        <a:p>
          <a:endParaRPr lang="ru-RU" b="0"/>
        </a:p>
      </dgm:t>
    </dgm:pt>
    <dgm:pt modelId="{BEA2E605-E667-4E2F-968A-2E1BDE5E51CE}">
      <dgm:prSet phldrT="[Текст]" custT="1"/>
      <dgm:spPr/>
      <dgm:t>
        <a:bodyPr/>
        <a:lstStyle/>
        <a:p>
          <a:r>
            <a:rPr lang="ru-RU" sz="1400" b="0" dirty="0" smtClean="0">
              <a:effectLst/>
              <a:latin typeface="Times New Roman" pitchFamily="18" charset="0"/>
              <a:cs typeface="Times New Roman" pitchFamily="18" charset="0"/>
            </a:rPr>
            <a:t>Участь у русі вчительських (не)конференцій </a:t>
          </a:r>
          <a:r>
            <a:rPr lang="en-US" sz="1400" b="0" dirty="0" smtClean="0">
              <a:effectLst/>
              <a:latin typeface="Times New Roman" pitchFamily="18" charset="0"/>
              <a:cs typeface="Times New Roman" pitchFamily="18" charset="0"/>
            </a:rPr>
            <a:t>EdCamp </a:t>
          </a:r>
          <a:r>
            <a:rPr lang="ru-RU" sz="1400" b="0" dirty="0" smtClean="0">
              <a:effectLst/>
              <a:latin typeface="Times New Roman" pitchFamily="18" charset="0"/>
              <a:cs typeface="Times New Roman" pitchFamily="18" charset="0"/>
            </a:rPr>
            <a:t>Україна</a:t>
          </a:r>
          <a:endParaRPr lang="ru-RU" sz="1400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0A679BE-27E2-4A23-9513-A54F3B950306}" type="parTrans" cxnId="{ABA7B020-CA7F-4B70-ADBC-1913C9406A68}">
      <dgm:prSet/>
      <dgm:spPr/>
      <dgm:t>
        <a:bodyPr/>
        <a:lstStyle/>
        <a:p>
          <a:endParaRPr lang="ru-RU" b="0"/>
        </a:p>
      </dgm:t>
    </dgm:pt>
    <dgm:pt modelId="{8B657ACC-2C37-4639-A265-33E68EE601C7}" type="sibTrans" cxnId="{ABA7B020-CA7F-4B70-ADBC-1913C9406A68}">
      <dgm:prSet/>
      <dgm:spPr/>
      <dgm:t>
        <a:bodyPr/>
        <a:lstStyle/>
        <a:p>
          <a:endParaRPr lang="ru-RU" b="0"/>
        </a:p>
      </dgm:t>
    </dgm:pt>
    <dgm:pt modelId="{C3C39F7A-105A-4B3E-A3E1-F2AE82EAFC34}">
      <dgm:prSet phldrT="[Текст]" custT="1"/>
      <dgm:spPr/>
      <dgm:t>
        <a:bodyPr/>
        <a:lstStyle/>
        <a:p>
          <a:pPr algn="just"/>
          <a:r>
            <a:rPr lang="ru-RU" sz="11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 2015 року, в Україні потужно розвивається рух вчительських (не)конференцій </a:t>
          </a:r>
          <a:r>
            <a:rPr lang="en-US" sz="11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EdCamp. </a:t>
          </a:r>
          <a:r>
            <a:rPr lang="uk-UA" sz="11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Керівництво закладу освіти може підтримати вчителів, які готові брати участь в </a:t>
          </a:r>
          <a:r>
            <a:rPr lang="en-US" sz="11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EdCamp’</a:t>
          </a:r>
          <a:r>
            <a:rPr lang="ru-RU" sz="11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ах  і стати ініціатором та організатором такого насиченого і корисного заходу у закладі освіти.</a:t>
          </a:r>
          <a:endParaRPr lang="ru-RU" sz="11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568024E-768B-40CB-BA98-C7CC1C259C46}" type="parTrans" cxnId="{D95E0240-852B-4044-A7F3-D7FDA2D6411B}">
      <dgm:prSet/>
      <dgm:spPr/>
      <dgm:t>
        <a:bodyPr/>
        <a:lstStyle/>
        <a:p>
          <a:endParaRPr lang="ru-RU" b="0"/>
        </a:p>
      </dgm:t>
    </dgm:pt>
    <dgm:pt modelId="{7F84CFB6-8ADD-49CE-83A9-AB10BEB52F3B}" type="sibTrans" cxnId="{D95E0240-852B-4044-A7F3-D7FDA2D6411B}">
      <dgm:prSet/>
      <dgm:spPr/>
      <dgm:t>
        <a:bodyPr/>
        <a:lstStyle/>
        <a:p>
          <a:endParaRPr lang="ru-RU" b="0"/>
        </a:p>
      </dgm:t>
    </dgm:pt>
    <dgm:pt modelId="{540CCA84-CBA2-4C58-80C8-3C5842C9AD53}">
      <dgm:prSet custT="1"/>
      <dgm:spPr/>
      <dgm:t>
        <a:bodyPr/>
        <a:lstStyle/>
        <a:p>
          <a:r>
            <a:rPr lang="ru-RU" sz="1400" b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Використання онлайн-платформ для професійного самовдосконалення</a:t>
          </a:r>
          <a:endParaRPr lang="ru-RU" sz="1400" b="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52E0B38-7F91-4FE6-87E9-446FC9CDB0A2}" type="parTrans" cxnId="{A9497634-134D-4DAF-92CB-EC11D409A896}">
      <dgm:prSet/>
      <dgm:spPr/>
      <dgm:t>
        <a:bodyPr/>
        <a:lstStyle/>
        <a:p>
          <a:endParaRPr lang="ru-RU" b="0"/>
        </a:p>
      </dgm:t>
    </dgm:pt>
    <dgm:pt modelId="{DF2239FD-BEB6-4792-818C-5368F8D84009}" type="sibTrans" cxnId="{A9497634-134D-4DAF-92CB-EC11D409A896}">
      <dgm:prSet/>
      <dgm:spPr/>
      <dgm:t>
        <a:bodyPr/>
        <a:lstStyle/>
        <a:p>
          <a:endParaRPr lang="ru-RU" b="0"/>
        </a:p>
      </dgm:t>
    </dgm:pt>
    <dgm:pt modelId="{F5DE75CC-6F25-4FB8-BFF8-A172F4A132B5}">
      <dgm:prSet custT="1"/>
      <dgm:spPr/>
      <dgm:t>
        <a:bodyPr/>
        <a:lstStyle/>
        <a:p>
          <a:r>
            <a:rPr lang="ru-RU" sz="1400" b="0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rPr>
            <a:t>Професійна співпраця між колегами у закладі освіти</a:t>
          </a:r>
          <a:endParaRPr lang="ru-RU" sz="1400" b="0" dirty="0">
            <a:solidFill>
              <a:srgbClr val="FFFF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CC287CF-72CB-4042-8BD3-733F1890E280}" type="parTrans" cxnId="{F9E283AE-66D1-4ACF-95BA-D1708ADF276B}">
      <dgm:prSet/>
      <dgm:spPr/>
      <dgm:t>
        <a:bodyPr/>
        <a:lstStyle/>
        <a:p>
          <a:endParaRPr lang="ru-RU" b="0"/>
        </a:p>
      </dgm:t>
    </dgm:pt>
    <dgm:pt modelId="{A141E674-66EF-4691-91E1-753426D7E956}" type="sibTrans" cxnId="{F9E283AE-66D1-4ACF-95BA-D1708ADF276B}">
      <dgm:prSet/>
      <dgm:spPr/>
      <dgm:t>
        <a:bodyPr/>
        <a:lstStyle/>
        <a:p>
          <a:endParaRPr lang="ru-RU" b="0"/>
        </a:p>
      </dgm:t>
    </dgm:pt>
    <dgm:pt modelId="{2DEF7A45-F7A9-453D-ACD8-220A0A05D956}">
      <dgm:prSet custT="1"/>
      <dgm:spPr/>
      <dgm:t>
        <a:bodyPr/>
        <a:lstStyle/>
        <a:p>
          <a:r>
            <a:rPr lang="ru-RU" sz="1400" b="0" u="none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Підтримка створення та оприлюднення авторських розробок</a:t>
          </a:r>
          <a:endParaRPr lang="ru-RU" sz="1400" b="0" u="none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B34E818-95A3-4B11-815B-92B6C0F8619C}" type="parTrans" cxnId="{0239BEB1-2361-484C-805E-C1A94693FB9D}">
      <dgm:prSet/>
      <dgm:spPr/>
      <dgm:t>
        <a:bodyPr/>
        <a:lstStyle/>
        <a:p>
          <a:endParaRPr lang="ru-RU" b="0"/>
        </a:p>
      </dgm:t>
    </dgm:pt>
    <dgm:pt modelId="{18C4145B-249F-4CB9-83B5-55B580B4B22D}" type="sibTrans" cxnId="{0239BEB1-2361-484C-805E-C1A94693FB9D}">
      <dgm:prSet/>
      <dgm:spPr/>
      <dgm:t>
        <a:bodyPr/>
        <a:lstStyle/>
        <a:p>
          <a:endParaRPr lang="ru-RU" b="0"/>
        </a:p>
      </dgm:t>
    </dgm:pt>
    <dgm:pt modelId="{F7377BF1-6013-42CF-BF06-8F7F4FE2DD7A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150 годин на 5 років, що визначено підпункт 2 пункту 4 Прикінцевих та перехідних положень Закону України “Про освіту”.   Безкоштовні онлайн-курси: платформа масових відкритих онлайн-курсів </a:t>
          </a:r>
          <a:r>
            <a:rPr lang="en-U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Prometheus;</a:t>
          </a:r>
          <a:r>
            <a:rPr lang="uk-UA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студія онлайн-освіти </a:t>
          </a:r>
          <a:r>
            <a:rPr lang="en-U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EdEra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A5A2DB-92AF-4113-A3B0-129A5AA385E3}" type="parTrans" cxnId="{CEF7CF0C-7651-4EC1-BCF4-7199282FFFEB}">
      <dgm:prSet/>
      <dgm:spPr/>
      <dgm:t>
        <a:bodyPr/>
        <a:lstStyle/>
        <a:p>
          <a:endParaRPr lang="ru-RU"/>
        </a:p>
      </dgm:t>
    </dgm:pt>
    <dgm:pt modelId="{4BB85E19-00AD-40E8-9B0D-7A1965B9D711}" type="sibTrans" cxnId="{CEF7CF0C-7651-4EC1-BCF4-7199282FFFEB}">
      <dgm:prSet/>
      <dgm:spPr/>
      <dgm:t>
        <a:bodyPr/>
        <a:lstStyle/>
        <a:p>
          <a:endParaRPr lang="ru-RU"/>
        </a:p>
      </dgm:t>
    </dgm:pt>
    <dgm:pt modelId="{77E1DB03-9E6C-4846-9F9D-E599C52A9015}">
      <dgm:prSet custT="1"/>
      <dgm:spPr/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Неформальне спілкування колег між собою:«Клуб вчителів», «Професійна рада», «Педагогічний консиліум» тощо. Головне – щоб це було дійсно неформальне спілкування, без протоколів та «обов’язаловки». 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176D22-4E08-4CF0-B411-EC4144F4D811}" type="parTrans" cxnId="{4EE5F67F-3621-4F10-9ADF-6FC416647550}">
      <dgm:prSet/>
      <dgm:spPr/>
      <dgm:t>
        <a:bodyPr/>
        <a:lstStyle/>
        <a:p>
          <a:endParaRPr lang="ru-RU"/>
        </a:p>
      </dgm:t>
    </dgm:pt>
    <dgm:pt modelId="{5383B253-758B-4341-A148-382C1DBC54D5}" type="sibTrans" cxnId="{4EE5F67F-3621-4F10-9ADF-6FC416647550}">
      <dgm:prSet/>
      <dgm:spPr/>
      <dgm:t>
        <a:bodyPr/>
        <a:lstStyle/>
        <a:p>
          <a:endParaRPr lang="ru-RU"/>
        </a:p>
      </dgm:t>
    </dgm:pt>
    <dgm:pt modelId="{2CFCA7FA-181D-46A6-B486-7CED1046A367}">
      <dgm:prSet custT="1"/>
      <dgm:spPr/>
      <dgm:t>
        <a:bodyPr/>
        <a:lstStyle/>
        <a:p>
          <a:pPr algn="just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Потрібно, ретельно дотримуватись принципів академічної доброчесності: повага до інтелектуальної праці колег, точні посилання на джерела, коректне цитування.  Надати можливість для колег оприлюднювати власний педагогічно-методичний доробок на онлайн-ресурсах закладу освіти: сайт, сторінка у соцмережах тощо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E7732564-BD74-4B56-8E93-C0C76B822A1E}" type="parTrans" cxnId="{CAF60D70-1350-4DAC-8F28-FBC6A8CAFC87}">
      <dgm:prSet/>
      <dgm:spPr/>
      <dgm:t>
        <a:bodyPr/>
        <a:lstStyle/>
        <a:p>
          <a:endParaRPr lang="ru-RU"/>
        </a:p>
      </dgm:t>
    </dgm:pt>
    <dgm:pt modelId="{AFDA762C-89C3-47BB-A308-4570DE268CFD}" type="sibTrans" cxnId="{CAF60D70-1350-4DAC-8F28-FBC6A8CAFC87}">
      <dgm:prSet/>
      <dgm:spPr/>
      <dgm:t>
        <a:bodyPr/>
        <a:lstStyle/>
        <a:p>
          <a:endParaRPr lang="ru-RU"/>
        </a:p>
      </dgm:t>
    </dgm:pt>
    <dgm:pt modelId="{B6BA1F79-3FE7-452D-A3D4-458731E2DBDE}" type="pres">
      <dgm:prSet presAssocID="{5EFC8ADB-BBF7-47A1-A3B4-4C8290279A2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B94263-6020-472D-B5FB-4EAD5F54842C}" type="pres">
      <dgm:prSet presAssocID="{F6504E0E-46EE-4CD2-807E-B33BFA10C8E8}" presName="linNode" presStyleCnt="0"/>
      <dgm:spPr/>
    </dgm:pt>
    <dgm:pt modelId="{09EA75A4-4F42-4969-96D4-68D1F0FB259F}" type="pres">
      <dgm:prSet presAssocID="{F6504E0E-46EE-4CD2-807E-B33BFA10C8E8}" presName="parentShp" presStyleLbl="node1" presStyleIdx="0" presStyleCnt="5" custScaleX="74971" custLinFactNeighborX="-8179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AC3C-7C08-40B7-A611-F8607DEC3FA8}" type="pres">
      <dgm:prSet presAssocID="{F6504E0E-46EE-4CD2-807E-B33BFA10C8E8}" presName="childShp" presStyleLbl="bgAccFollowNode1" presStyleIdx="0" presStyleCnt="5" custScaleX="124900" custLinFactNeighborX="122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2C970-20E2-4BD5-808C-16456FF5225E}" type="pres">
      <dgm:prSet presAssocID="{BB9EA2D9-14B8-49AB-87F7-9EFFA737BAB4}" presName="spacing" presStyleCnt="0"/>
      <dgm:spPr/>
    </dgm:pt>
    <dgm:pt modelId="{E0CB6CEC-17D0-4967-B81B-DBB3BB0B9974}" type="pres">
      <dgm:prSet presAssocID="{540CCA84-CBA2-4C58-80C8-3C5842C9AD53}" presName="linNode" presStyleCnt="0"/>
      <dgm:spPr/>
    </dgm:pt>
    <dgm:pt modelId="{53BF2DF0-95FB-4044-8288-E146115CE14D}" type="pres">
      <dgm:prSet presAssocID="{540CCA84-CBA2-4C58-80C8-3C5842C9AD53}" presName="parentShp" presStyleLbl="node1" presStyleIdx="1" presStyleCnt="5" custScaleX="74952" custLinFactNeighborX="-11201" custLinFactNeighborY="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1A57F-2CF8-4D0E-9FC9-5CD434681923}" type="pres">
      <dgm:prSet presAssocID="{540CCA84-CBA2-4C58-80C8-3C5842C9AD53}" presName="childShp" presStyleLbl="bgAccFollowNode1" presStyleIdx="1" presStyleCnt="5" custScaleX="122945" custLinFactNeighborX="1" custLinFactNeighborY="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ACCED-8747-4FB2-A43C-BC500F0CF89D}" type="pres">
      <dgm:prSet presAssocID="{DF2239FD-BEB6-4792-818C-5368F8D84009}" presName="spacing" presStyleCnt="0"/>
      <dgm:spPr/>
    </dgm:pt>
    <dgm:pt modelId="{F917383C-FCB2-41B2-8643-71DC8E74BFC3}" type="pres">
      <dgm:prSet presAssocID="{BEA2E605-E667-4E2F-968A-2E1BDE5E51CE}" presName="linNode" presStyleCnt="0"/>
      <dgm:spPr/>
    </dgm:pt>
    <dgm:pt modelId="{99ACE4E2-F89C-4FB6-A9ED-7613135FEDB5}" type="pres">
      <dgm:prSet presAssocID="{BEA2E605-E667-4E2F-968A-2E1BDE5E51CE}" presName="parentShp" presStyleLbl="node1" presStyleIdx="2" presStyleCnt="5" custScaleX="70881" custLinFactNeighborX="483" custLinFactNeighborY="-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7765B-5004-41E3-BC1B-304472669CE9}" type="pres">
      <dgm:prSet presAssocID="{BEA2E605-E667-4E2F-968A-2E1BDE5E51CE}" presName="childShp" presStyleLbl="bgAccFollowNode1" presStyleIdx="2" presStyleCnt="5" custScaleX="120629" custLinFactNeighborX="72" custLinFactNeighborY="-3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5DCEC-0083-413E-9DF2-7CD48164F173}" type="pres">
      <dgm:prSet presAssocID="{8B657ACC-2C37-4639-A265-33E68EE601C7}" presName="spacing" presStyleCnt="0"/>
      <dgm:spPr/>
    </dgm:pt>
    <dgm:pt modelId="{F7FDCB9E-37F1-4F63-B3CE-478E09239CC6}" type="pres">
      <dgm:prSet presAssocID="{F5DE75CC-6F25-4FB8-BFF8-A172F4A132B5}" presName="linNode" presStyleCnt="0"/>
      <dgm:spPr/>
    </dgm:pt>
    <dgm:pt modelId="{0DF1BA63-43E7-4050-B298-CA37D94A896F}" type="pres">
      <dgm:prSet presAssocID="{F5DE75CC-6F25-4FB8-BFF8-A172F4A132B5}" presName="parentShp" presStyleLbl="node1" presStyleIdx="3" presStyleCnt="5" custScaleX="70881" custLinFactNeighborX="999" custLinFactNeighborY="-3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85886-E8DF-47C5-BB60-263F40CAEB56}" type="pres">
      <dgm:prSet presAssocID="{F5DE75CC-6F25-4FB8-BFF8-A172F4A132B5}" presName="childShp" presStyleLbl="bgAccFollowNode1" presStyleIdx="3" presStyleCnt="5" custScaleX="122381" custLinFactNeighborX="-918" custLinFactNeighborY="-1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FDCBC-D95F-47BF-A004-BEF8E257E148}" type="pres">
      <dgm:prSet presAssocID="{A141E674-66EF-4691-91E1-753426D7E956}" presName="spacing" presStyleCnt="0"/>
      <dgm:spPr/>
    </dgm:pt>
    <dgm:pt modelId="{1FE53A66-CD0B-41BE-BC80-7709F20AC672}" type="pres">
      <dgm:prSet presAssocID="{2DEF7A45-F7A9-453D-ACD8-220A0A05D956}" presName="linNode" presStyleCnt="0"/>
      <dgm:spPr/>
    </dgm:pt>
    <dgm:pt modelId="{0808039D-03E7-4C0D-874B-D974693A1919}" type="pres">
      <dgm:prSet presAssocID="{2DEF7A45-F7A9-453D-ACD8-220A0A05D956}" presName="parentShp" presStyleLbl="node1" presStyleIdx="4" presStyleCnt="5" custScaleX="71088" custLinFactNeighborX="874" custLinFactNeighborY="-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AF110-8C52-4230-B03D-DDEB6ED3806A}" type="pres">
      <dgm:prSet presAssocID="{2DEF7A45-F7A9-453D-ACD8-220A0A05D956}" presName="childShp" presStyleLbl="bgAccFollowNode1" presStyleIdx="4" presStyleCnt="5" custScaleX="124585" custScaleY="121396" custLinFactNeighborX="439" custLinFactNeighborY="10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26046D-6397-4C8D-8208-37C85E56944D}" type="presOf" srcId="{540CCA84-CBA2-4C58-80C8-3C5842C9AD53}" destId="{53BF2DF0-95FB-4044-8288-E146115CE14D}" srcOrd="0" destOrd="0" presId="urn:microsoft.com/office/officeart/2005/8/layout/vList6"/>
    <dgm:cxn modelId="{7991A0E4-69B8-470F-893C-37343C477BA8}" type="presOf" srcId="{F7377BF1-6013-42CF-BF06-8F7F4FE2DD7A}" destId="{82E1A57F-2CF8-4D0E-9FC9-5CD434681923}" srcOrd="0" destOrd="0" presId="urn:microsoft.com/office/officeart/2005/8/layout/vList6"/>
    <dgm:cxn modelId="{ADB3B880-00C7-448C-84BC-AC04C5256EBF}" srcId="{F6504E0E-46EE-4CD2-807E-B33BFA10C8E8}" destId="{09B8472E-1497-4F5C-A336-24BD237BC0B8}" srcOrd="0" destOrd="0" parTransId="{0E9FDD13-F587-40BE-AB29-6C89EF2B1B9A}" sibTransId="{8ECE455F-F8B6-4203-AD4F-BE202BDFE278}"/>
    <dgm:cxn modelId="{4EE5F67F-3621-4F10-9ADF-6FC416647550}" srcId="{F5DE75CC-6F25-4FB8-BFF8-A172F4A132B5}" destId="{77E1DB03-9E6C-4846-9F9D-E599C52A9015}" srcOrd="0" destOrd="0" parTransId="{2C176D22-4E08-4CF0-B411-EC4144F4D811}" sibTransId="{5383B253-758B-4341-A148-382C1DBC54D5}"/>
    <dgm:cxn modelId="{9CACD13F-B7E9-4302-A82C-FFA6A0E87BD6}" type="presOf" srcId="{2DEF7A45-F7A9-453D-ACD8-220A0A05D956}" destId="{0808039D-03E7-4C0D-874B-D974693A1919}" srcOrd="0" destOrd="0" presId="urn:microsoft.com/office/officeart/2005/8/layout/vList6"/>
    <dgm:cxn modelId="{CEF7CF0C-7651-4EC1-BCF4-7199282FFFEB}" srcId="{540CCA84-CBA2-4C58-80C8-3C5842C9AD53}" destId="{F7377BF1-6013-42CF-BF06-8F7F4FE2DD7A}" srcOrd="0" destOrd="0" parTransId="{16A5A2DB-92AF-4113-A3B0-129A5AA385E3}" sibTransId="{4BB85E19-00AD-40E8-9B0D-7A1965B9D711}"/>
    <dgm:cxn modelId="{A9497634-134D-4DAF-92CB-EC11D409A896}" srcId="{5EFC8ADB-BBF7-47A1-A3B4-4C8290279A28}" destId="{540CCA84-CBA2-4C58-80C8-3C5842C9AD53}" srcOrd="1" destOrd="0" parTransId="{952E0B38-7F91-4FE6-87E9-446FC9CDB0A2}" sibTransId="{DF2239FD-BEB6-4792-818C-5368F8D84009}"/>
    <dgm:cxn modelId="{D95E0240-852B-4044-A7F3-D7FDA2D6411B}" srcId="{BEA2E605-E667-4E2F-968A-2E1BDE5E51CE}" destId="{C3C39F7A-105A-4B3E-A3E1-F2AE82EAFC34}" srcOrd="0" destOrd="0" parTransId="{B568024E-768B-40CB-BA98-C7CC1C259C46}" sibTransId="{7F84CFB6-8ADD-49CE-83A9-AB10BEB52F3B}"/>
    <dgm:cxn modelId="{FC405DFC-C267-46F9-AC8E-A03BE176112C}" type="presOf" srcId="{09B8472E-1497-4F5C-A336-24BD237BC0B8}" destId="{29B7AC3C-7C08-40B7-A611-F8607DEC3FA8}" srcOrd="0" destOrd="0" presId="urn:microsoft.com/office/officeart/2005/8/layout/vList6"/>
    <dgm:cxn modelId="{C747FD75-6F0F-48FD-824A-8BCACB7F5DEC}" type="presOf" srcId="{F6504E0E-46EE-4CD2-807E-B33BFA10C8E8}" destId="{09EA75A4-4F42-4969-96D4-68D1F0FB259F}" srcOrd="0" destOrd="0" presId="urn:microsoft.com/office/officeart/2005/8/layout/vList6"/>
    <dgm:cxn modelId="{DC3BE410-82B8-423B-B7C1-72C32384EC2D}" type="presOf" srcId="{F5DE75CC-6F25-4FB8-BFF8-A172F4A132B5}" destId="{0DF1BA63-43E7-4050-B298-CA37D94A896F}" srcOrd="0" destOrd="0" presId="urn:microsoft.com/office/officeart/2005/8/layout/vList6"/>
    <dgm:cxn modelId="{654EE858-FC4B-41C0-9617-A9D44714BD5E}" type="presOf" srcId="{C3C39F7A-105A-4B3E-A3E1-F2AE82EAFC34}" destId="{3847765B-5004-41E3-BC1B-304472669CE9}" srcOrd="0" destOrd="0" presId="urn:microsoft.com/office/officeart/2005/8/layout/vList6"/>
    <dgm:cxn modelId="{EF1BD0A0-56CC-46E2-927A-212A5A04B4AD}" type="presOf" srcId="{BEA2E605-E667-4E2F-968A-2E1BDE5E51CE}" destId="{99ACE4E2-F89C-4FB6-A9ED-7613135FEDB5}" srcOrd="0" destOrd="0" presId="urn:microsoft.com/office/officeart/2005/8/layout/vList6"/>
    <dgm:cxn modelId="{0239BEB1-2361-484C-805E-C1A94693FB9D}" srcId="{5EFC8ADB-BBF7-47A1-A3B4-4C8290279A28}" destId="{2DEF7A45-F7A9-453D-ACD8-220A0A05D956}" srcOrd="4" destOrd="0" parTransId="{FB34E818-95A3-4B11-815B-92B6C0F8619C}" sibTransId="{18C4145B-249F-4CB9-83B5-55B580B4B22D}"/>
    <dgm:cxn modelId="{8FCE8528-F4E4-4FB8-8298-D7CA1EF57DE3}" type="presOf" srcId="{5EFC8ADB-BBF7-47A1-A3B4-4C8290279A28}" destId="{B6BA1F79-3FE7-452D-A3D4-458731E2DBDE}" srcOrd="0" destOrd="0" presId="urn:microsoft.com/office/officeart/2005/8/layout/vList6"/>
    <dgm:cxn modelId="{F9E283AE-66D1-4ACF-95BA-D1708ADF276B}" srcId="{5EFC8ADB-BBF7-47A1-A3B4-4C8290279A28}" destId="{F5DE75CC-6F25-4FB8-BFF8-A172F4A132B5}" srcOrd="3" destOrd="0" parTransId="{3CC287CF-72CB-4042-8BD3-733F1890E280}" sibTransId="{A141E674-66EF-4691-91E1-753426D7E956}"/>
    <dgm:cxn modelId="{7B27B971-9510-495D-87DF-67A3DE3CC536}" srcId="{5EFC8ADB-BBF7-47A1-A3B4-4C8290279A28}" destId="{F6504E0E-46EE-4CD2-807E-B33BFA10C8E8}" srcOrd="0" destOrd="0" parTransId="{ECE59089-B7D2-447A-8936-11C6C524E16A}" sibTransId="{BB9EA2D9-14B8-49AB-87F7-9EFFA737BAB4}"/>
    <dgm:cxn modelId="{ABA7B020-CA7F-4B70-ADBC-1913C9406A68}" srcId="{5EFC8ADB-BBF7-47A1-A3B4-4C8290279A28}" destId="{BEA2E605-E667-4E2F-968A-2E1BDE5E51CE}" srcOrd="2" destOrd="0" parTransId="{C0A679BE-27E2-4A23-9513-A54F3B950306}" sibTransId="{8B657ACC-2C37-4639-A265-33E68EE601C7}"/>
    <dgm:cxn modelId="{E50D11CD-83F0-4353-A110-754E2CFB8546}" type="presOf" srcId="{2CFCA7FA-181D-46A6-B486-7CED1046A367}" destId="{12FAF110-8C52-4230-B03D-DDEB6ED3806A}" srcOrd="0" destOrd="0" presId="urn:microsoft.com/office/officeart/2005/8/layout/vList6"/>
    <dgm:cxn modelId="{CAF60D70-1350-4DAC-8F28-FBC6A8CAFC87}" srcId="{2DEF7A45-F7A9-453D-ACD8-220A0A05D956}" destId="{2CFCA7FA-181D-46A6-B486-7CED1046A367}" srcOrd="0" destOrd="0" parTransId="{E7732564-BD74-4B56-8E93-C0C76B822A1E}" sibTransId="{AFDA762C-89C3-47BB-A308-4570DE268CFD}"/>
    <dgm:cxn modelId="{A2ADABC4-51E8-432E-B38B-967FAEBC90F6}" type="presOf" srcId="{77E1DB03-9E6C-4846-9F9D-E599C52A9015}" destId="{A1585886-E8DF-47C5-BB60-263F40CAEB56}" srcOrd="0" destOrd="0" presId="urn:microsoft.com/office/officeart/2005/8/layout/vList6"/>
    <dgm:cxn modelId="{C660C390-4F48-4C74-8F92-D18BEAABC2E8}" type="presParOf" srcId="{B6BA1F79-3FE7-452D-A3D4-458731E2DBDE}" destId="{B2B94263-6020-472D-B5FB-4EAD5F54842C}" srcOrd="0" destOrd="0" presId="urn:microsoft.com/office/officeart/2005/8/layout/vList6"/>
    <dgm:cxn modelId="{EB0100F0-C71F-4E27-9569-F3F434D90C1A}" type="presParOf" srcId="{B2B94263-6020-472D-B5FB-4EAD5F54842C}" destId="{09EA75A4-4F42-4969-96D4-68D1F0FB259F}" srcOrd="0" destOrd="0" presId="urn:microsoft.com/office/officeart/2005/8/layout/vList6"/>
    <dgm:cxn modelId="{38029FD0-FD72-4622-9670-447161436179}" type="presParOf" srcId="{B2B94263-6020-472D-B5FB-4EAD5F54842C}" destId="{29B7AC3C-7C08-40B7-A611-F8607DEC3FA8}" srcOrd="1" destOrd="0" presId="urn:microsoft.com/office/officeart/2005/8/layout/vList6"/>
    <dgm:cxn modelId="{75BF2833-9A40-4EC5-B38A-4121E29CD2E1}" type="presParOf" srcId="{B6BA1F79-3FE7-452D-A3D4-458731E2DBDE}" destId="{5F32C970-20E2-4BD5-808C-16456FF5225E}" srcOrd="1" destOrd="0" presId="urn:microsoft.com/office/officeart/2005/8/layout/vList6"/>
    <dgm:cxn modelId="{2E08BC76-DD18-4103-9BB1-FF9FA69F816C}" type="presParOf" srcId="{B6BA1F79-3FE7-452D-A3D4-458731E2DBDE}" destId="{E0CB6CEC-17D0-4967-B81B-DBB3BB0B9974}" srcOrd="2" destOrd="0" presId="urn:microsoft.com/office/officeart/2005/8/layout/vList6"/>
    <dgm:cxn modelId="{24BD1D38-B4C1-4A9A-A6D7-9F550F7C3A1B}" type="presParOf" srcId="{E0CB6CEC-17D0-4967-B81B-DBB3BB0B9974}" destId="{53BF2DF0-95FB-4044-8288-E146115CE14D}" srcOrd="0" destOrd="0" presId="urn:microsoft.com/office/officeart/2005/8/layout/vList6"/>
    <dgm:cxn modelId="{CE71F37C-8908-4E15-8A00-D3A2F07C4571}" type="presParOf" srcId="{E0CB6CEC-17D0-4967-B81B-DBB3BB0B9974}" destId="{82E1A57F-2CF8-4D0E-9FC9-5CD434681923}" srcOrd="1" destOrd="0" presId="urn:microsoft.com/office/officeart/2005/8/layout/vList6"/>
    <dgm:cxn modelId="{5AA84D3F-1FDE-4A04-B818-135BEC24B2C9}" type="presParOf" srcId="{B6BA1F79-3FE7-452D-A3D4-458731E2DBDE}" destId="{98AACCED-8747-4FB2-A43C-BC500F0CF89D}" srcOrd="3" destOrd="0" presId="urn:microsoft.com/office/officeart/2005/8/layout/vList6"/>
    <dgm:cxn modelId="{3E61DDD3-875B-45EA-BE8D-214D0B98E6BC}" type="presParOf" srcId="{B6BA1F79-3FE7-452D-A3D4-458731E2DBDE}" destId="{F917383C-FCB2-41B2-8643-71DC8E74BFC3}" srcOrd="4" destOrd="0" presId="urn:microsoft.com/office/officeart/2005/8/layout/vList6"/>
    <dgm:cxn modelId="{49862C4A-2795-4407-82AC-3E74A5B9EB40}" type="presParOf" srcId="{F917383C-FCB2-41B2-8643-71DC8E74BFC3}" destId="{99ACE4E2-F89C-4FB6-A9ED-7613135FEDB5}" srcOrd="0" destOrd="0" presId="urn:microsoft.com/office/officeart/2005/8/layout/vList6"/>
    <dgm:cxn modelId="{D980A9AA-D154-4AF3-A160-1B5494B3D0DB}" type="presParOf" srcId="{F917383C-FCB2-41B2-8643-71DC8E74BFC3}" destId="{3847765B-5004-41E3-BC1B-304472669CE9}" srcOrd="1" destOrd="0" presId="urn:microsoft.com/office/officeart/2005/8/layout/vList6"/>
    <dgm:cxn modelId="{A7A82AF4-F217-4A08-9C12-A9A92C733F0A}" type="presParOf" srcId="{B6BA1F79-3FE7-452D-A3D4-458731E2DBDE}" destId="{5C75DCEC-0083-413E-9DF2-7CD48164F173}" srcOrd="5" destOrd="0" presId="urn:microsoft.com/office/officeart/2005/8/layout/vList6"/>
    <dgm:cxn modelId="{213BE04F-C77A-4621-A12C-F3222357E3FB}" type="presParOf" srcId="{B6BA1F79-3FE7-452D-A3D4-458731E2DBDE}" destId="{F7FDCB9E-37F1-4F63-B3CE-478E09239CC6}" srcOrd="6" destOrd="0" presId="urn:microsoft.com/office/officeart/2005/8/layout/vList6"/>
    <dgm:cxn modelId="{C1961A52-D8A6-47C8-9E9E-0972C40BE271}" type="presParOf" srcId="{F7FDCB9E-37F1-4F63-B3CE-478E09239CC6}" destId="{0DF1BA63-43E7-4050-B298-CA37D94A896F}" srcOrd="0" destOrd="0" presId="urn:microsoft.com/office/officeart/2005/8/layout/vList6"/>
    <dgm:cxn modelId="{125EB8E4-0E62-48AE-8F4D-81175FE6E644}" type="presParOf" srcId="{F7FDCB9E-37F1-4F63-B3CE-478E09239CC6}" destId="{A1585886-E8DF-47C5-BB60-263F40CAEB56}" srcOrd="1" destOrd="0" presId="urn:microsoft.com/office/officeart/2005/8/layout/vList6"/>
    <dgm:cxn modelId="{5019A7B9-E502-483D-AAD2-9D097150F5BA}" type="presParOf" srcId="{B6BA1F79-3FE7-452D-A3D4-458731E2DBDE}" destId="{629FDCBC-D95F-47BF-A004-BEF8E257E148}" srcOrd="7" destOrd="0" presId="urn:microsoft.com/office/officeart/2005/8/layout/vList6"/>
    <dgm:cxn modelId="{8AB015DC-3849-496D-9D66-29408B3D7804}" type="presParOf" srcId="{B6BA1F79-3FE7-452D-A3D4-458731E2DBDE}" destId="{1FE53A66-CD0B-41BE-BC80-7709F20AC672}" srcOrd="8" destOrd="0" presId="urn:microsoft.com/office/officeart/2005/8/layout/vList6"/>
    <dgm:cxn modelId="{592188A9-8383-4EC4-999D-33E148D301E9}" type="presParOf" srcId="{1FE53A66-CD0B-41BE-BC80-7709F20AC672}" destId="{0808039D-03E7-4C0D-874B-D974693A1919}" srcOrd="0" destOrd="0" presId="urn:microsoft.com/office/officeart/2005/8/layout/vList6"/>
    <dgm:cxn modelId="{79120EEB-23A2-4EDB-B810-0134EB679CF3}" type="presParOf" srcId="{1FE53A66-CD0B-41BE-BC80-7709F20AC672}" destId="{12FAF110-8C52-4230-B03D-DDEB6ED380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5EDB9E-DDD1-4829-9814-94DB89223B25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D190C46-B7D3-41EE-A29A-417E3F1B795D}">
      <dgm:prSet phldrT="[Текст]" custT="1"/>
      <dgm:spPr>
        <a:xfrm>
          <a:off x="404108" y="179624"/>
          <a:ext cx="6122986" cy="688034"/>
        </a:xfrm>
      </dgm:spPr>
      <dgm:t>
        <a:bodyPr/>
        <a:lstStyle/>
        <a:p>
          <a:pPr algn="just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4.4.1.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У закладі освіти створюються умови для реалізації прав і обов’язків учасників освітнього процесу</a:t>
          </a:r>
          <a:endParaRPr lang="uk-UA" sz="14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DA6AFBE-CB81-4044-A159-BA1BCE705B59}" type="parTrans" cxnId="{1CED0D1B-5CA3-4336-B0F8-84EF612FCC0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D497A21-1EC3-4F97-9B0C-B5703603BF98}" type="sibTrans" cxnId="{1CED0D1B-5CA3-4336-B0F8-84EF612FCC01}">
      <dgm:prSet/>
      <dgm:spPr>
        <a:xfrm>
          <a:off x="-6508804" y="-959790"/>
          <a:ext cx="7753100" cy="7753100"/>
        </a:xfrm>
      </dgm:spPr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81057-623C-43DC-94F7-308EABD304F6}">
      <dgm:prSet custT="1"/>
      <dgm:spPr>
        <a:xfrm>
          <a:off x="878209" y="965376"/>
          <a:ext cx="5648885" cy="688034"/>
        </a:xfrm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4.4.2.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Управлінські рішення приймаються з урахуванням пропозицій учасників освітнього процесу</a:t>
          </a:r>
          <a:endParaRPr lang="uk-UA" sz="14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93D8BD8-879E-4D9D-83CE-AB861947E4AB}" type="parTrans" cxnId="{62687161-DEB2-45C7-9B14-A88460A30B5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A07F80D-1A9E-41A6-9313-3EC666E32B71}" type="sibTrans" cxnId="{62687161-DEB2-45C7-9B14-A88460A30B5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603FA50-9BEB-486C-9443-AABC3AF68B3E}">
      <dgm:prSet custT="1"/>
      <dgm:spPr/>
      <dgm:t>
        <a:bodyPr/>
        <a:lstStyle/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4.4.4. Керівництво закладу освіти сприяє виявленню громадської активності та ініціативи учасників освітнього процесу, їх участі в житті місцевої громади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B9BF7A9B-10AF-4FA8-8A20-97D7F9CA84FF}" type="parTrans" cxnId="{6186E2E0-6750-4DF3-971A-85490CC10C1B}">
      <dgm:prSet/>
      <dgm:spPr/>
      <dgm:t>
        <a:bodyPr/>
        <a:lstStyle/>
        <a:p>
          <a:endParaRPr lang="ru-RU"/>
        </a:p>
      </dgm:t>
    </dgm:pt>
    <dgm:pt modelId="{5C62585A-9ABA-44B4-9318-66264488EE51}" type="sibTrans" cxnId="{6186E2E0-6750-4DF3-971A-85490CC10C1B}">
      <dgm:prSet/>
      <dgm:spPr/>
      <dgm:t>
        <a:bodyPr/>
        <a:lstStyle/>
        <a:p>
          <a:endParaRPr lang="ru-RU"/>
        </a:p>
      </dgm:t>
    </dgm:pt>
    <dgm:pt modelId="{00C59A80-B226-4D04-8A4B-CB93C199F269}">
      <dgm:prSet custT="1"/>
      <dgm:spPr/>
      <dgm:t>
        <a:bodyPr/>
        <a:lstStyle/>
        <a:p>
          <a:pPr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4.4.5  Режим роботи закладу освіти та розклад занять враховують вікові особливості здобувачів освіти, відповідають їх  світнім потребам</a:t>
          </a:r>
          <a:endParaRPr lang="ru-RU" sz="1400" dirty="0"/>
        </a:p>
      </dgm:t>
    </dgm:pt>
    <dgm:pt modelId="{FF5C6A6C-AFB9-4672-A09A-72EB6D04556E}" type="parTrans" cxnId="{A694701F-6D4A-472E-958C-3D14723B9216}">
      <dgm:prSet/>
      <dgm:spPr/>
      <dgm:t>
        <a:bodyPr/>
        <a:lstStyle/>
        <a:p>
          <a:endParaRPr lang="ru-RU"/>
        </a:p>
      </dgm:t>
    </dgm:pt>
    <dgm:pt modelId="{A2A00F65-9664-46A0-AEE7-43752ED43FFD}" type="sibTrans" cxnId="{A694701F-6D4A-472E-958C-3D14723B9216}">
      <dgm:prSet/>
      <dgm:spPr/>
      <dgm:t>
        <a:bodyPr/>
        <a:lstStyle/>
        <a:p>
          <a:endParaRPr lang="ru-RU"/>
        </a:p>
      </dgm:t>
    </dgm:pt>
    <dgm:pt modelId="{AE9C7AEF-9B59-4623-B7A3-8DC653BD6D8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4.4.3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Керівництво закладу освіти створює умови для розвитку громадського самоврядування</a:t>
          </a:r>
        </a:p>
        <a:p>
          <a:pPr defTabSz="1022350">
            <a:lnSpc>
              <a:spcPct val="90000"/>
            </a:lnSpc>
            <a:spcBef>
              <a:spcPct val="0"/>
            </a:spcBef>
          </a:pPr>
          <a:endParaRPr lang="ru-RU" sz="1400" dirty="0"/>
        </a:p>
      </dgm:t>
    </dgm:pt>
    <dgm:pt modelId="{5E43E60E-980E-4004-BCD1-F28F55CBEBBB}" type="parTrans" cxnId="{41104EAB-94CC-4C4C-8208-97C983E0F966}">
      <dgm:prSet/>
      <dgm:spPr/>
      <dgm:t>
        <a:bodyPr/>
        <a:lstStyle/>
        <a:p>
          <a:endParaRPr lang="ru-RU"/>
        </a:p>
      </dgm:t>
    </dgm:pt>
    <dgm:pt modelId="{A3A973A3-6DD8-42D6-BC1B-556AA236E9C4}" type="sibTrans" cxnId="{41104EAB-94CC-4C4C-8208-97C983E0F966}">
      <dgm:prSet/>
      <dgm:spPr/>
      <dgm:t>
        <a:bodyPr/>
        <a:lstStyle/>
        <a:p>
          <a:endParaRPr lang="ru-RU"/>
        </a:p>
      </dgm:t>
    </dgm:pt>
    <dgm:pt modelId="{449A1D96-BAEE-4572-AA04-0BB19431F2A4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4.4.6 У закладі освіти створюються умови для реалізації індивідуальних освітніх траєкторій здобувачівосвіти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B170A5C-3728-418E-BEC0-57C3C21D62C4}" type="parTrans" cxnId="{05785B0C-DFB6-4B2F-A00E-C013EA0FACE4}">
      <dgm:prSet/>
      <dgm:spPr/>
      <dgm:t>
        <a:bodyPr/>
        <a:lstStyle/>
        <a:p>
          <a:endParaRPr lang="ru-RU"/>
        </a:p>
      </dgm:t>
    </dgm:pt>
    <dgm:pt modelId="{F57B481C-5251-4C3B-ABB1-5935D2131BDE}" type="sibTrans" cxnId="{05785B0C-DFB6-4B2F-A00E-C013EA0FACE4}">
      <dgm:prSet/>
      <dgm:spPr/>
      <dgm:t>
        <a:bodyPr/>
        <a:lstStyle/>
        <a:p>
          <a:endParaRPr lang="ru-RU"/>
        </a:p>
      </dgm:t>
    </dgm:pt>
    <dgm:pt modelId="{9DF035FA-4860-4460-BF43-FB862631FE67}" type="pres">
      <dgm:prSet presAssocID="{7C5EDB9E-DDD1-4829-9814-94DB89223B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AC496853-DBFE-452F-9B85-5E864F67C43F}" type="pres">
      <dgm:prSet presAssocID="{7C5EDB9E-DDD1-4829-9814-94DB89223B25}" presName="Name1" presStyleCnt="0"/>
      <dgm:spPr/>
      <dgm:t>
        <a:bodyPr/>
        <a:lstStyle/>
        <a:p>
          <a:endParaRPr lang="uk-UA"/>
        </a:p>
      </dgm:t>
    </dgm:pt>
    <dgm:pt modelId="{7571755E-563A-4726-BA5C-7EA6A078CBEA}" type="pres">
      <dgm:prSet presAssocID="{7C5EDB9E-DDD1-4829-9814-94DB89223B25}" presName="cycle" presStyleCnt="0"/>
      <dgm:spPr/>
      <dgm:t>
        <a:bodyPr/>
        <a:lstStyle/>
        <a:p>
          <a:endParaRPr lang="uk-UA"/>
        </a:p>
      </dgm:t>
    </dgm:pt>
    <dgm:pt modelId="{EED92D30-8B07-45CD-88C4-03E9F12DAD58}" type="pres">
      <dgm:prSet presAssocID="{7C5EDB9E-DDD1-4829-9814-94DB89223B25}" presName="srcNode" presStyleLbl="node1" presStyleIdx="0" presStyleCnt="6"/>
      <dgm:spPr/>
      <dgm:t>
        <a:bodyPr/>
        <a:lstStyle/>
        <a:p>
          <a:endParaRPr lang="uk-UA"/>
        </a:p>
      </dgm:t>
    </dgm:pt>
    <dgm:pt modelId="{3516D996-8D9E-41B3-97AB-E6FCAFD8D067}" type="pres">
      <dgm:prSet presAssocID="{7C5EDB9E-DDD1-4829-9814-94DB89223B25}" presName="conn" presStyleLbl="parChTrans1D2" presStyleIdx="0" presStyleCnt="1" custLinFactNeighborX="-4738" custLinFactNeighborY="470"/>
      <dgm:spPr>
        <a:prstGeom prst="blockArc">
          <a:avLst>
            <a:gd name="adj1" fmla="val 18900000"/>
            <a:gd name="adj2" fmla="val 2700000"/>
            <a:gd name="adj3" fmla="val 279"/>
          </a:avLst>
        </a:prstGeom>
      </dgm:spPr>
      <dgm:t>
        <a:bodyPr/>
        <a:lstStyle/>
        <a:p>
          <a:endParaRPr lang="uk-UA"/>
        </a:p>
      </dgm:t>
    </dgm:pt>
    <dgm:pt modelId="{1CF3B638-2863-4C0A-A4E3-E8D9FF424884}" type="pres">
      <dgm:prSet presAssocID="{7C5EDB9E-DDD1-4829-9814-94DB89223B25}" presName="extraNode" presStyleLbl="node1" presStyleIdx="0" presStyleCnt="6"/>
      <dgm:spPr/>
      <dgm:t>
        <a:bodyPr/>
        <a:lstStyle/>
        <a:p>
          <a:endParaRPr lang="uk-UA"/>
        </a:p>
      </dgm:t>
    </dgm:pt>
    <dgm:pt modelId="{DBA14618-D012-4E3D-8EF6-969969734BD4}" type="pres">
      <dgm:prSet presAssocID="{7C5EDB9E-DDD1-4829-9814-94DB89223B25}" presName="dstNode" presStyleLbl="node1" presStyleIdx="0" presStyleCnt="6"/>
      <dgm:spPr/>
      <dgm:t>
        <a:bodyPr/>
        <a:lstStyle/>
        <a:p>
          <a:endParaRPr lang="uk-UA"/>
        </a:p>
      </dgm:t>
    </dgm:pt>
    <dgm:pt modelId="{98B227E7-C09D-4495-A152-80E478A32269}" type="pres">
      <dgm:prSet presAssocID="{CD190C46-B7D3-41EE-A29A-417E3F1B795D}" presName="text_1" presStyleLbl="node1" presStyleIdx="0" presStyleCnt="6" custScaleY="101794" custLinFactNeighborX="3258" custLinFactNeighborY="58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F46DC017-8EBD-45A4-ADF3-BF7859FCAF0A}" type="pres">
      <dgm:prSet presAssocID="{CD190C46-B7D3-41EE-A29A-417E3F1B795D}" presName="accent_1" presStyleCnt="0"/>
      <dgm:spPr/>
      <dgm:t>
        <a:bodyPr/>
        <a:lstStyle/>
        <a:p>
          <a:endParaRPr lang="uk-UA"/>
        </a:p>
      </dgm:t>
    </dgm:pt>
    <dgm:pt modelId="{1EB82B8B-00CA-47CC-A762-4712B21F53EB}" type="pres">
      <dgm:prSet presAssocID="{CD190C46-B7D3-41EE-A29A-417E3F1B795D}" presName="accentRepeatNode" presStyleLbl="solidFgAcc1" presStyleIdx="0" presStyleCnt="6"/>
      <dgm:spPr>
        <a:xfrm>
          <a:off x="76904" y="196437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612D2219-046B-48C7-AD81-4CE216BC27A6}" type="pres">
      <dgm:prSet presAssocID="{AD781057-623C-43DC-94F7-308EABD304F6}" presName="text_2" presStyleLbl="node1" presStyleIdx="1" presStyleCnt="6" custScaleX="101910" custScaleY="1081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AB2AA61B-9DCF-40CF-842A-A3C0009E5CE2}" type="pres">
      <dgm:prSet presAssocID="{AD781057-623C-43DC-94F7-308EABD304F6}" presName="accent_2" presStyleCnt="0"/>
      <dgm:spPr/>
      <dgm:t>
        <a:bodyPr/>
        <a:lstStyle/>
        <a:p>
          <a:endParaRPr lang="uk-UA"/>
        </a:p>
      </dgm:t>
    </dgm:pt>
    <dgm:pt modelId="{4E13A183-FC6E-4D64-B524-1A83DF26F2F7}" type="pres">
      <dgm:prSet presAssocID="{AD781057-623C-43DC-94F7-308EABD304F6}" presName="accentRepeatNode" presStyleLbl="solidFgAcc1" presStyleIdx="1" presStyleCnt="6"/>
      <dgm:spPr>
        <a:xfrm>
          <a:off x="551005" y="982189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2E24B010-660C-4C41-8561-FA33E7F922C9}" type="pres">
      <dgm:prSet presAssocID="{AE9C7AEF-9B59-4623-B7A3-8DC653BD6D83}" presName="text_3" presStyleLbl="node1" presStyleIdx="2" presStyleCnt="6" custLinFactNeighborX="93" custLinFactNeighborY="-4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E8FB1-38A3-4BB6-AED1-46A9E93DB6A2}" type="pres">
      <dgm:prSet presAssocID="{AE9C7AEF-9B59-4623-B7A3-8DC653BD6D83}" presName="accent_3" presStyleCnt="0"/>
      <dgm:spPr/>
    </dgm:pt>
    <dgm:pt modelId="{663AA88B-2B89-47EC-9C92-B528F40FB36D}" type="pres">
      <dgm:prSet presAssocID="{AE9C7AEF-9B59-4623-B7A3-8DC653BD6D83}" presName="accentRepeatNode" presStyleLbl="solidFgAcc1" presStyleIdx="2" presStyleCnt="6"/>
      <dgm:spPr/>
    </dgm:pt>
    <dgm:pt modelId="{F30D036B-C835-4DBA-BF39-F6D6A94FFE49}" type="pres">
      <dgm:prSet presAssocID="{5603FA50-9BEB-486C-9443-AABC3AF68B3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4863F-4B5C-40E5-9E32-599375A20D26}" type="pres">
      <dgm:prSet presAssocID="{5603FA50-9BEB-486C-9443-AABC3AF68B3E}" presName="accent_4" presStyleCnt="0"/>
      <dgm:spPr/>
    </dgm:pt>
    <dgm:pt modelId="{8EE15321-83B8-496F-968D-489528963417}" type="pres">
      <dgm:prSet presAssocID="{5603FA50-9BEB-486C-9443-AABC3AF68B3E}" presName="accentRepeatNode" presStyleLbl="solidFgAcc1" presStyleIdx="3" presStyleCnt="6"/>
      <dgm:spPr/>
    </dgm:pt>
    <dgm:pt modelId="{956AC1C5-9C43-48D9-A2D1-7D63B73EA18E}" type="pres">
      <dgm:prSet presAssocID="{00C59A80-B226-4D04-8A4B-CB93C199F26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21DE7-D3FC-4B2F-8CA3-DE4A5165A192}" type="pres">
      <dgm:prSet presAssocID="{00C59A80-B226-4D04-8A4B-CB93C199F269}" presName="accent_5" presStyleCnt="0"/>
      <dgm:spPr/>
    </dgm:pt>
    <dgm:pt modelId="{1FD295B9-19BB-4FC5-AC8B-E5969D209127}" type="pres">
      <dgm:prSet presAssocID="{00C59A80-B226-4D04-8A4B-CB93C199F269}" presName="accentRepeatNode" presStyleLbl="solidFgAcc1" presStyleIdx="4" presStyleCnt="6"/>
      <dgm:spPr/>
    </dgm:pt>
    <dgm:pt modelId="{E254564F-98B8-4FAD-9F83-2469E0E777EC}" type="pres">
      <dgm:prSet presAssocID="{449A1D96-BAEE-4572-AA04-0BB19431F2A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FD136-96F8-48D2-A004-C229BEFEFEAE}" type="pres">
      <dgm:prSet presAssocID="{449A1D96-BAEE-4572-AA04-0BB19431F2A4}" presName="accent_6" presStyleCnt="0"/>
      <dgm:spPr/>
    </dgm:pt>
    <dgm:pt modelId="{EE14BBD3-E5B7-42D5-8005-D823D49CCC7C}" type="pres">
      <dgm:prSet presAssocID="{449A1D96-BAEE-4572-AA04-0BB19431F2A4}" presName="accentRepeatNode" presStyleLbl="solidFgAcc1" presStyleIdx="5" presStyleCnt="6"/>
      <dgm:spPr/>
    </dgm:pt>
  </dgm:ptLst>
  <dgm:cxnLst>
    <dgm:cxn modelId="{EC9515EA-D1D7-46ED-81EF-AE954FF123AC}" type="presOf" srcId="{00C59A80-B226-4D04-8A4B-CB93C199F269}" destId="{956AC1C5-9C43-48D9-A2D1-7D63B73EA18E}" srcOrd="0" destOrd="0" presId="urn:microsoft.com/office/officeart/2008/layout/VerticalCurvedList"/>
    <dgm:cxn modelId="{A694701F-6D4A-472E-958C-3D14723B9216}" srcId="{7C5EDB9E-DDD1-4829-9814-94DB89223B25}" destId="{00C59A80-B226-4D04-8A4B-CB93C199F269}" srcOrd="4" destOrd="0" parTransId="{FF5C6A6C-AFB9-4672-A09A-72EB6D04556E}" sibTransId="{A2A00F65-9664-46A0-AEE7-43752ED43FFD}"/>
    <dgm:cxn modelId="{1CED0D1B-5CA3-4336-B0F8-84EF612FCC01}" srcId="{7C5EDB9E-DDD1-4829-9814-94DB89223B25}" destId="{CD190C46-B7D3-41EE-A29A-417E3F1B795D}" srcOrd="0" destOrd="0" parTransId="{FDA6AFBE-CB81-4044-A159-BA1BCE705B59}" sibTransId="{ED497A21-1EC3-4F97-9B0C-B5703603BF98}"/>
    <dgm:cxn modelId="{85CBEF11-700A-4CF4-B8F2-1458D4359050}" type="presOf" srcId="{ED497A21-1EC3-4F97-9B0C-B5703603BF98}" destId="{3516D996-8D9E-41B3-97AB-E6FCAFD8D067}" srcOrd="0" destOrd="0" presId="urn:microsoft.com/office/officeart/2008/layout/VerticalCurvedList"/>
    <dgm:cxn modelId="{E376F2A1-6C6A-4F7A-AF9D-AA339AC1146B}" type="presOf" srcId="{7C5EDB9E-DDD1-4829-9814-94DB89223B25}" destId="{9DF035FA-4860-4460-BF43-FB862631FE67}" srcOrd="0" destOrd="0" presId="urn:microsoft.com/office/officeart/2008/layout/VerticalCurvedList"/>
    <dgm:cxn modelId="{62687161-DEB2-45C7-9B14-A88460A30B5A}" srcId="{7C5EDB9E-DDD1-4829-9814-94DB89223B25}" destId="{AD781057-623C-43DC-94F7-308EABD304F6}" srcOrd="1" destOrd="0" parTransId="{693D8BD8-879E-4D9D-83CE-AB861947E4AB}" sibTransId="{7A07F80D-1A9E-41A6-9313-3EC666E32B71}"/>
    <dgm:cxn modelId="{A5756FEB-BDC9-46A5-9508-A743B388E39E}" type="presOf" srcId="{CD190C46-B7D3-41EE-A29A-417E3F1B795D}" destId="{98B227E7-C09D-4495-A152-80E478A32269}" srcOrd="0" destOrd="0" presId="urn:microsoft.com/office/officeart/2008/layout/VerticalCurvedList"/>
    <dgm:cxn modelId="{279F5791-EC38-46A9-B89E-6E9586CD8344}" type="presOf" srcId="{5603FA50-9BEB-486C-9443-AABC3AF68B3E}" destId="{F30D036B-C835-4DBA-BF39-F6D6A94FFE49}" srcOrd="0" destOrd="0" presId="urn:microsoft.com/office/officeart/2008/layout/VerticalCurvedList"/>
    <dgm:cxn modelId="{41104EAB-94CC-4C4C-8208-97C983E0F966}" srcId="{7C5EDB9E-DDD1-4829-9814-94DB89223B25}" destId="{AE9C7AEF-9B59-4623-B7A3-8DC653BD6D83}" srcOrd="2" destOrd="0" parTransId="{5E43E60E-980E-4004-BCD1-F28F55CBEBBB}" sibTransId="{A3A973A3-6DD8-42D6-BC1B-556AA236E9C4}"/>
    <dgm:cxn modelId="{05785B0C-DFB6-4B2F-A00E-C013EA0FACE4}" srcId="{7C5EDB9E-DDD1-4829-9814-94DB89223B25}" destId="{449A1D96-BAEE-4572-AA04-0BB19431F2A4}" srcOrd="5" destOrd="0" parTransId="{CB170A5C-3728-418E-BEC0-57C3C21D62C4}" sibTransId="{F57B481C-5251-4C3B-ABB1-5935D2131BDE}"/>
    <dgm:cxn modelId="{EE507EED-E12B-4AA0-92DB-8406C2E2860E}" type="presOf" srcId="{449A1D96-BAEE-4572-AA04-0BB19431F2A4}" destId="{E254564F-98B8-4FAD-9F83-2469E0E777EC}" srcOrd="0" destOrd="0" presId="urn:microsoft.com/office/officeart/2008/layout/VerticalCurvedList"/>
    <dgm:cxn modelId="{97AB5E55-1976-4A74-9514-31142451317A}" type="presOf" srcId="{AE9C7AEF-9B59-4623-B7A3-8DC653BD6D83}" destId="{2E24B010-660C-4C41-8561-FA33E7F922C9}" srcOrd="0" destOrd="0" presId="urn:microsoft.com/office/officeart/2008/layout/VerticalCurvedList"/>
    <dgm:cxn modelId="{39963CFD-AE32-4EBF-B776-5C479C52DD99}" type="presOf" srcId="{AD781057-623C-43DC-94F7-308EABD304F6}" destId="{612D2219-046B-48C7-AD81-4CE216BC27A6}" srcOrd="0" destOrd="0" presId="urn:microsoft.com/office/officeart/2008/layout/VerticalCurvedList"/>
    <dgm:cxn modelId="{6186E2E0-6750-4DF3-971A-85490CC10C1B}" srcId="{7C5EDB9E-DDD1-4829-9814-94DB89223B25}" destId="{5603FA50-9BEB-486C-9443-AABC3AF68B3E}" srcOrd="3" destOrd="0" parTransId="{B9BF7A9B-10AF-4FA8-8A20-97D7F9CA84FF}" sibTransId="{5C62585A-9ABA-44B4-9318-66264488EE51}"/>
    <dgm:cxn modelId="{E3CC84C2-C2AE-4F7B-B727-732361A762CF}" type="presParOf" srcId="{9DF035FA-4860-4460-BF43-FB862631FE67}" destId="{AC496853-DBFE-452F-9B85-5E864F67C43F}" srcOrd="0" destOrd="0" presId="urn:microsoft.com/office/officeart/2008/layout/VerticalCurvedList"/>
    <dgm:cxn modelId="{0C5733E2-11EE-4F8B-9F39-5C09CA889E0F}" type="presParOf" srcId="{AC496853-DBFE-452F-9B85-5E864F67C43F}" destId="{7571755E-563A-4726-BA5C-7EA6A078CBEA}" srcOrd="0" destOrd="0" presId="urn:microsoft.com/office/officeart/2008/layout/VerticalCurvedList"/>
    <dgm:cxn modelId="{619B3FB5-1D3A-4FE3-8A42-5EF61D34B7E2}" type="presParOf" srcId="{7571755E-563A-4726-BA5C-7EA6A078CBEA}" destId="{EED92D30-8B07-45CD-88C4-03E9F12DAD58}" srcOrd="0" destOrd="0" presId="urn:microsoft.com/office/officeart/2008/layout/VerticalCurvedList"/>
    <dgm:cxn modelId="{6EB10D5F-7EDD-45B2-85F6-235FB7A0EDE2}" type="presParOf" srcId="{7571755E-563A-4726-BA5C-7EA6A078CBEA}" destId="{3516D996-8D9E-41B3-97AB-E6FCAFD8D067}" srcOrd="1" destOrd="0" presId="urn:microsoft.com/office/officeart/2008/layout/VerticalCurvedList"/>
    <dgm:cxn modelId="{307A70E6-E0B8-4A5F-98B7-251DDBFB4F50}" type="presParOf" srcId="{7571755E-563A-4726-BA5C-7EA6A078CBEA}" destId="{1CF3B638-2863-4C0A-A4E3-E8D9FF424884}" srcOrd="2" destOrd="0" presId="urn:microsoft.com/office/officeart/2008/layout/VerticalCurvedList"/>
    <dgm:cxn modelId="{206BAF2B-6197-4CA9-99F8-DE7A6DC10F7D}" type="presParOf" srcId="{7571755E-563A-4726-BA5C-7EA6A078CBEA}" destId="{DBA14618-D012-4E3D-8EF6-969969734BD4}" srcOrd="3" destOrd="0" presId="urn:microsoft.com/office/officeart/2008/layout/VerticalCurvedList"/>
    <dgm:cxn modelId="{A161CAFB-15E0-429C-9D59-89BE17AAEF7D}" type="presParOf" srcId="{AC496853-DBFE-452F-9B85-5E864F67C43F}" destId="{98B227E7-C09D-4495-A152-80E478A32269}" srcOrd="1" destOrd="0" presId="urn:microsoft.com/office/officeart/2008/layout/VerticalCurvedList"/>
    <dgm:cxn modelId="{D87DCC6B-ED56-42C7-89BD-26FB3B4285B8}" type="presParOf" srcId="{AC496853-DBFE-452F-9B85-5E864F67C43F}" destId="{F46DC017-8EBD-45A4-ADF3-BF7859FCAF0A}" srcOrd="2" destOrd="0" presId="urn:microsoft.com/office/officeart/2008/layout/VerticalCurvedList"/>
    <dgm:cxn modelId="{F493CC26-A68D-4910-8B96-15E764E1C11F}" type="presParOf" srcId="{F46DC017-8EBD-45A4-ADF3-BF7859FCAF0A}" destId="{1EB82B8B-00CA-47CC-A762-4712B21F53EB}" srcOrd="0" destOrd="0" presId="urn:microsoft.com/office/officeart/2008/layout/VerticalCurvedList"/>
    <dgm:cxn modelId="{FF8C4D61-3078-4DDE-956D-3CCE28C9F61F}" type="presParOf" srcId="{AC496853-DBFE-452F-9B85-5E864F67C43F}" destId="{612D2219-046B-48C7-AD81-4CE216BC27A6}" srcOrd="3" destOrd="0" presId="urn:microsoft.com/office/officeart/2008/layout/VerticalCurvedList"/>
    <dgm:cxn modelId="{733613CC-0EC7-488F-AE0A-A34672319589}" type="presParOf" srcId="{AC496853-DBFE-452F-9B85-5E864F67C43F}" destId="{AB2AA61B-9DCF-40CF-842A-A3C0009E5CE2}" srcOrd="4" destOrd="0" presId="urn:microsoft.com/office/officeart/2008/layout/VerticalCurvedList"/>
    <dgm:cxn modelId="{586D28F8-0D84-4854-A5F1-53A39E4CD81B}" type="presParOf" srcId="{AB2AA61B-9DCF-40CF-842A-A3C0009E5CE2}" destId="{4E13A183-FC6E-4D64-B524-1A83DF26F2F7}" srcOrd="0" destOrd="0" presId="urn:microsoft.com/office/officeart/2008/layout/VerticalCurvedList"/>
    <dgm:cxn modelId="{6CCA6398-4FDF-4291-8D82-30175F4E47F3}" type="presParOf" srcId="{AC496853-DBFE-452F-9B85-5E864F67C43F}" destId="{2E24B010-660C-4C41-8561-FA33E7F922C9}" srcOrd="5" destOrd="0" presId="urn:microsoft.com/office/officeart/2008/layout/VerticalCurvedList"/>
    <dgm:cxn modelId="{9B9C668F-BC42-4776-ACB2-F5E79FE438D8}" type="presParOf" srcId="{AC496853-DBFE-452F-9B85-5E864F67C43F}" destId="{045E8FB1-38A3-4BB6-AED1-46A9E93DB6A2}" srcOrd="6" destOrd="0" presId="urn:microsoft.com/office/officeart/2008/layout/VerticalCurvedList"/>
    <dgm:cxn modelId="{E407F737-58C9-4FC3-BC4A-62A3532BFE45}" type="presParOf" srcId="{045E8FB1-38A3-4BB6-AED1-46A9E93DB6A2}" destId="{663AA88B-2B89-47EC-9C92-B528F40FB36D}" srcOrd="0" destOrd="0" presId="urn:microsoft.com/office/officeart/2008/layout/VerticalCurvedList"/>
    <dgm:cxn modelId="{5C9ACBA3-F851-4712-AEE2-29834BFBA5E6}" type="presParOf" srcId="{AC496853-DBFE-452F-9B85-5E864F67C43F}" destId="{F30D036B-C835-4DBA-BF39-F6D6A94FFE49}" srcOrd="7" destOrd="0" presId="urn:microsoft.com/office/officeart/2008/layout/VerticalCurvedList"/>
    <dgm:cxn modelId="{4214F398-D66B-44C9-9972-6923DDDEB2DC}" type="presParOf" srcId="{AC496853-DBFE-452F-9B85-5E864F67C43F}" destId="{7C64863F-4B5C-40E5-9E32-599375A20D26}" srcOrd="8" destOrd="0" presId="urn:microsoft.com/office/officeart/2008/layout/VerticalCurvedList"/>
    <dgm:cxn modelId="{3E9D40F2-4E34-4CDE-B733-7E6BC25FA2E8}" type="presParOf" srcId="{7C64863F-4B5C-40E5-9E32-599375A20D26}" destId="{8EE15321-83B8-496F-968D-489528963417}" srcOrd="0" destOrd="0" presId="urn:microsoft.com/office/officeart/2008/layout/VerticalCurvedList"/>
    <dgm:cxn modelId="{2221309B-4BE1-4215-AE45-E97B577C8CDE}" type="presParOf" srcId="{AC496853-DBFE-452F-9B85-5E864F67C43F}" destId="{956AC1C5-9C43-48D9-A2D1-7D63B73EA18E}" srcOrd="9" destOrd="0" presId="urn:microsoft.com/office/officeart/2008/layout/VerticalCurvedList"/>
    <dgm:cxn modelId="{E4A82E65-F0E0-4290-99BB-4FAD89FDBB6C}" type="presParOf" srcId="{AC496853-DBFE-452F-9B85-5E864F67C43F}" destId="{B4921DE7-D3FC-4B2F-8CA3-DE4A5165A192}" srcOrd="10" destOrd="0" presId="urn:microsoft.com/office/officeart/2008/layout/VerticalCurvedList"/>
    <dgm:cxn modelId="{85B037E3-703C-4C0E-8E3A-5BAD62F196BA}" type="presParOf" srcId="{B4921DE7-D3FC-4B2F-8CA3-DE4A5165A192}" destId="{1FD295B9-19BB-4FC5-AC8B-E5969D209127}" srcOrd="0" destOrd="0" presId="urn:microsoft.com/office/officeart/2008/layout/VerticalCurvedList"/>
    <dgm:cxn modelId="{C12AE1EA-92CC-4636-997D-19931E89A002}" type="presParOf" srcId="{AC496853-DBFE-452F-9B85-5E864F67C43F}" destId="{E254564F-98B8-4FAD-9F83-2469E0E777EC}" srcOrd="11" destOrd="0" presId="urn:microsoft.com/office/officeart/2008/layout/VerticalCurvedList"/>
    <dgm:cxn modelId="{0FF1038A-AB6C-4FAC-AC3D-753759350FBA}" type="presParOf" srcId="{AC496853-DBFE-452F-9B85-5E864F67C43F}" destId="{5C9FD136-96F8-48D2-A004-C229BEFEFEAE}" srcOrd="12" destOrd="0" presId="urn:microsoft.com/office/officeart/2008/layout/VerticalCurvedList"/>
    <dgm:cxn modelId="{10022E1B-CCD4-41E6-A3FC-BD33DA0B63CA}" type="presParOf" srcId="{5C9FD136-96F8-48D2-A004-C229BEFEFEAE}" destId="{EE14BBD3-E5B7-42D5-8005-D823D49CCC7C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4E8294-563A-42FF-B7C1-77F6A7EB7B1E}" type="doc">
      <dgm:prSet loTypeId="urn:microsoft.com/office/officeart/2005/8/layout/hierarchy6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86723B-C412-469A-94B7-D95CDB795D9A}">
      <dgm:prSet phldrT="[Текст]"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Особливі   права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FE7909F-9953-4CA7-A651-B6C225039130}" type="parTrans" cxnId="{EC7ED581-ED8F-494F-8A10-5C9BC0423899}">
      <dgm:prSet/>
      <dgm:spPr/>
      <dgm:t>
        <a:bodyPr/>
        <a:lstStyle/>
        <a:p>
          <a:endParaRPr lang="ru-RU"/>
        </a:p>
      </dgm:t>
    </dgm:pt>
    <dgm:pt modelId="{D056F485-95EC-4B69-BACA-A780489CCB1F}" type="sibTrans" cxnId="{EC7ED581-ED8F-494F-8A10-5C9BC0423899}">
      <dgm:prSet/>
      <dgm:spPr/>
      <dgm:t>
        <a:bodyPr/>
        <a:lstStyle/>
        <a:p>
          <a:endParaRPr lang="ru-RU"/>
        </a:p>
      </dgm:t>
    </dgm:pt>
    <dgm:pt modelId="{E3946092-5C37-4F9C-8AE5-C872EB1B1350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Учні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E1E190E-8AFE-4CCD-9F39-AF9B5F5230F3}" type="parTrans" cxnId="{4F1BB62A-0936-487C-B96D-BB97E82AE18E}">
      <dgm:prSet/>
      <dgm:spPr/>
      <dgm:t>
        <a:bodyPr/>
        <a:lstStyle/>
        <a:p>
          <a:endParaRPr lang="ru-RU"/>
        </a:p>
      </dgm:t>
    </dgm:pt>
    <dgm:pt modelId="{D6190E85-9F7F-47DB-8D04-EF6169BB1F19}" type="sibTrans" cxnId="{4F1BB62A-0936-487C-B96D-BB97E82AE18E}">
      <dgm:prSet/>
      <dgm:spPr/>
      <dgm:t>
        <a:bodyPr/>
        <a:lstStyle/>
        <a:p>
          <a:endParaRPr lang="ru-RU"/>
        </a:p>
      </dgm:t>
    </dgm:pt>
    <dgm:pt modelId="{A74FBF26-B6D6-4461-9F65-EC88223CE5CA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Батьки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0F53C77-92A2-458D-BA51-39F522B9844B}" type="parTrans" cxnId="{19C323E1-7213-4585-854E-1F4B92DA7511}">
      <dgm:prSet/>
      <dgm:spPr/>
      <dgm:t>
        <a:bodyPr/>
        <a:lstStyle/>
        <a:p>
          <a:endParaRPr lang="ru-RU"/>
        </a:p>
      </dgm:t>
    </dgm:pt>
    <dgm:pt modelId="{45302D34-B321-4C52-AFF8-ACEA12185AFF}" type="sibTrans" cxnId="{19C323E1-7213-4585-854E-1F4B92DA7511}">
      <dgm:prSet/>
      <dgm:spPr/>
      <dgm:t>
        <a:bodyPr/>
        <a:lstStyle/>
        <a:p>
          <a:endParaRPr lang="ru-RU"/>
        </a:p>
      </dgm:t>
    </dgm:pt>
    <dgm:pt modelId="{E18D20D8-B2F0-4548-897D-6533E6C39C17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Педагогічні працівники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C9FC866-E043-4F43-86DA-7D052255F440}" type="parTrans" cxnId="{A5FEF37A-DEAD-4659-84E8-09A7B1833874}">
      <dgm:prSet/>
      <dgm:spPr/>
      <dgm:t>
        <a:bodyPr/>
        <a:lstStyle/>
        <a:p>
          <a:endParaRPr lang="ru-RU"/>
        </a:p>
      </dgm:t>
    </dgm:pt>
    <dgm:pt modelId="{C98950D6-E1D3-4770-87BC-590D7DA95BF4}" type="sibTrans" cxnId="{A5FEF37A-DEAD-4659-84E8-09A7B1833874}">
      <dgm:prSet/>
      <dgm:spPr/>
      <dgm:t>
        <a:bodyPr/>
        <a:lstStyle/>
        <a:p>
          <a:endParaRPr lang="ru-RU"/>
        </a:p>
      </dgm:t>
    </dgm:pt>
    <dgm:pt modelId="{3DFB06D6-F1F7-48E4-9A65-A01046518F48}">
      <dgm:prSet custT="1"/>
      <dgm:spPr/>
      <dgm:t>
        <a:bodyPr/>
        <a:lstStyle/>
        <a:p>
          <a:r>
            <a: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право на самовираження, вираження та захист своїх інтересів,залучення до обговорення та участі в ухваленні рішень шкільного життя</a:t>
          </a:r>
          <a:endParaRPr lang="ru-RU" sz="1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660888-F05C-4FF9-93BF-23954AB82929}" type="parTrans" cxnId="{0909BFC2-7640-4E3F-A84F-D581010CC128}">
      <dgm:prSet/>
      <dgm:spPr/>
      <dgm:t>
        <a:bodyPr/>
        <a:lstStyle/>
        <a:p>
          <a:endParaRPr lang="ru-RU"/>
        </a:p>
      </dgm:t>
    </dgm:pt>
    <dgm:pt modelId="{2C1B626B-3A20-4CCB-8743-BD0C9B9DEE35}" type="sibTrans" cxnId="{0909BFC2-7640-4E3F-A84F-D581010CC128}">
      <dgm:prSet/>
      <dgm:spPr/>
      <dgm:t>
        <a:bodyPr/>
        <a:lstStyle/>
        <a:p>
          <a:endParaRPr lang="ru-RU"/>
        </a:p>
      </dgm:t>
    </dgm:pt>
    <dgm:pt modelId="{B57B66EE-DF54-4548-BEB6-FE2CCE0E6FCF}">
      <dgm:prSet phldrT="[Текст]" custT="1"/>
      <dgm:spPr/>
      <dgm:t>
        <a:bodyPr/>
        <a:lstStyle/>
        <a:p>
          <a:r>
            <a:rPr lang="ru-RU" sz="1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право на отримання якомога більш повнішої та своєчасної інформації про шкільне життя своєї дитини і про життя закладу загалом; </a:t>
          </a:r>
          <a:endParaRPr lang="ru-RU" sz="10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19563C-63AB-4221-B55F-4F5B2860C006}" type="parTrans" cxnId="{B516E641-63FF-4391-9F47-87FD0F9A73BF}">
      <dgm:prSet/>
      <dgm:spPr/>
      <dgm:t>
        <a:bodyPr/>
        <a:lstStyle/>
        <a:p>
          <a:endParaRPr lang="ru-RU"/>
        </a:p>
      </dgm:t>
    </dgm:pt>
    <dgm:pt modelId="{7C78F395-D33F-4D1E-9F43-9D47B1FFDEC1}" type="sibTrans" cxnId="{B516E641-63FF-4391-9F47-87FD0F9A73BF}">
      <dgm:prSet/>
      <dgm:spPr/>
      <dgm:t>
        <a:bodyPr/>
        <a:lstStyle/>
        <a:p>
          <a:endParaRPr lang="ru-RU"/>
        </a:p>
      </dgm:t>
    </dgm:pt>
    <dgm:pt modelId="{C1D73541-8881-4348-BF8B-A4B4D43BD639}">
      <dgm:prSet custT="1"/>
      <dgm:spPr/>
      <dgm:t>
        <a:bodyPr/>
        <a:lstStyle/>
        <a:p>
          <a:r>
            <a:rPr lang="ru-RU" sz="11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право на реальну участь в обговоренні та ухваленні рішень функціонування закладу.</a:t>
          </a:r>
          <a:endParaRPr lang="ru-RU" sz="11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796AB0-30F8-487E-9F58-93021C85326C}" type="parTrans" cxnId="{E3B3F527-9A21-42F2-BF64-D64740149539}">
      <dgm:prSet/>
      <dgm:spPr/>
      <dgm:t>
        <a:bodyPr/>
        <a:lstStyle/>
        <a:p>
          <a:endParaRPr lang="ru-RU"/>
        </a:p>
      </dgm:t>
    </dgm:pt>
    <dgm:pt modelId="{EBF878CC-D403-48B1-BD20-2486492C15C4}" type="sibTrans" cxnId="{E3B3F527-9A21-42F2-BF64-D64740149539}">
      <dgm:prSet/>
      <dgm:spPr/>
      <dgm:t>
        <a:bodyPr/>
        <a:lstStyle/>
        <a:p>
          <a:endParaRPr lang="ru-RU"/>
        </a:p>
      </dgm:t>
    </dgm:pt>
    <dgm:pt modelId="{CED4723C-B319-45D9-9F11-32C8088E3BB0}">
      <dgm:prSet phldrT="[Текст]" custT="1"/>
      <dgm:spPr/>
      <dgm:t>
        <a:bodyPr/>
        <a:lstStyle/>
        <a:p>
          <a:r>
            <a:rPr lang="ru-RU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право на гідну оцінку своєї праці,</a:t>
          </a:r>
          <a:endParaRPr lang="ru-RU" sz="12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22DD44-40E4-4177-8F02-922A47A15501}" type="parTrans" cxnId="{6D07E7D1-DD08-4261-871F-6BAEB0FF99A2}">
      <dgm:prSet/>
      <dgm:spPr/>
      <dgm:t>
        <a:bodyPr/>
        <a:lstStyle/>
        <a:p>
          <a:endParaRPr lang="ru-RU"/>
        </a:p>
      </dgm:t>
    </dgm:pt>
    <dgm:pt modelId="{DB4A7604-2E66-4B93-98A1-A81AD96D5291}" type="sibTrans" cxnId="{6D07E7D1-DD08-4261-871F-6BAEB0FF99A2}">
      <dgm:prSet/>
      <dgm:spPr/>
      <dgm:t>
        <a:bodyPr/>
        <a:lstStyle/>
        <a:p>
          <a:endParaRPr lang="ru-RU"/>
        </a:p>
      </dgm:t>
    </dgm:pt>
    <dgm:pt modelId="{D5A57FD2-1F3E-4D78-AAEF-EE841A8ABAB5}">
      <dgm:prSet custT="1"/>
      <dgm:spPr/>
      <dgm:t>
        <a:bodyPr/>
        <a:lstStyle/>
        <a:p>
          <a:r>
            <a:rPr lang="ru-RU" sz="105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професійний розвиток, обмін досвідом, підтримку своєї діяльності з боку керівництва закладу</a:t>
          </a:r>
          <a:endParaRPr lang="ru-RU" sz="105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763CE0-CB50-4957-B598-C97F698C0E14}" type="parTrans" cxnId="{CCBC39BB-7CD6-4C2D-B02E-2BD638CAAE54}">
      <dgm:prSet/>
      <dgm:spPr/>
      <dgm:t>
        <a:bodyPr/>
        <a:lstStyle/>
        <a:p>
          <a:endParaRPr lang="ru-RU"/>
        </a:p>
      </dgm:t>
    </dgm:pt>
    <dgm:pt modelId="{B7A339B2-8C47-4542-906E-2BAC7214E8CA}" type="sibTrans" cxnId="{CCBC39BB-7CD6-4C2D-B02E-2BD638CAAE54}">
      <dgm:prSet/>
      <dgm:spPr/>
      <dgm:t>
        <a:bodyPr/>
        <a:lstStyle/>
        <a:p>
          <a:endParaRPr lang="ru-RU"/>
        </a:p>
      </dgm:t>
    </dgm:pt>
    <dgm:pt modelId="{3D72353D-B018-4163-A4E1-7F9069C3C338}" type="pres">
      <dgm:prSet presAssocID="{844E8294-563A-42FF-B7C1-77F6A7EB7B1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D0F21-BDF3-4C0B-93DA-5A727CC16A58}" type="pres">
      <dgm:prSet presAssocID="{844E8294-563A-42FF-B7C1-77F6A7EB7B1E}" presName="hierFlow" presStyleCnt="0"/>
      <dgm:spPr/>
    </dgm:pt>
    <dgm:pt modelId="{0225B937-DDE6-42D7-B14F-D6C51E248DAE}" type="pres">
      <dgm:prSet presAssocID="{844E8294-563A-42FF-B7C1-77F6A7EB7B1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6B46429-B8B3-4CBF-B3EC-65178E3CE8DC}" type="pres">
      <dgm:prSet presAssocID="{E086723B-C412-469A-94B7-D95CDB795D9A}" presName="Name14" presStyleCnt="0"/>
      <dgm:spPr/>
    </dgm:pt>
    <dgm:pt modelId="{E9BBEDBE-4DB1-40C9-BEF9-23AFF151A30D}" type="pres">
      <dgm:prSet presAssocID="{E086723B-C412-469A-94B7-D95CDB795D9A}" presName="level1Shape" presStyleLbl="node0" presStyleIdx="0" presStyleCnt="1" custScaleX="218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0F83E0-6537-4B91-81EA-14CC7FC196D8}" type="pres">
      <dgm:prSet presAssocID="{E086723B-C412-469A-94B7-D95CDB795D9A}" presName="hierChild2" presStyleCnt="0"/>
      <dgm:spPr/>
    </dgm:pt>
    <dgm:pt modelId="{54CFC0BA-1476-4618-AE73-ADCA67E087EE}" type="pres">
      <dgm:prSet presAssocID="{4E1E190E-8AFE-4CCD-9F39-AF9B5F5230F3}" presName="Name19" presStyleLbl="parChTrans1D2" presStyleIdx="0" presStyleCnt="3"/>
      <dgm:spPr/>
      <dgm:t>
        <a:bodyPr/>
        <a:lstStyle/>
        <a:p>
          <a:endParaRPr lang="ru-RU"/>
        </a:p>
      </dgm:t>
    </dgm:pt>
    <dgm:pt modelId="{C3FD4004-AB2F-4C48-947A-1B1D8E49B495}" type="pres">
      <dgm:prSet presAssocID="{E3946092-5C37-4F9C-8AE5-C872EB1B1350}" presName="Name21" presStyleCnt="0"/>
      <dgm:spPr/>
    </dgm:pt>
    <dgm:pt modelId="{D49DAE02-ED48-420E-AFC2-17BC177B198F}" type="pres">
      <dgm:prSet presAssocID="{E3946092-5C37-4F9C-8AE5-C872EB1B1350}" presName="level2Shape" presStyleLbl="node2" presStyleIdx="0" presStyleCnt="3"/>
      <dgm:spPr/>
      <dgm:t>
        <a:bodyPr/>
        <a:lstStyle/>
        <a:p>
          <a:endParaRPr lang="ru-RU"/>
        </a:p>
      </dgm:t>
    </dgm:pt>
    <dgm:pt modelId="{84FBA537-9AFB-406A-A961-B4B311F066A2}" type="pres">
      <dgm:prSet presAssocID="{E3946092-5C37-4F9C-8AE5-C872EB1B1350}" presName="hierChild3" presStyleCnt="0"/>
      <dgm:spPr/>
    </dgm:pt>
    <dgm:pt modelId="{382413AD-ED0A-49B6-86E9-E412C5CE52D6}" type="pres">
      <dgm:prSet presAssocID="{D9660888-F05C-4FF9-93BF-23954AB82929}" presName="Name19" presStyleLbl="parChTrans1D3" presStyleIdx="0" presStyleCnt="5"/>
      <dgm:spPr/>
      <dgm:t>
        <a:bodyPr/>
        <a:lstStyle/>
        <a:p>
          <a:endParaRPr lang="ru-RU"/>
        </a:p>
      </dgm:t>
    </dgm:pt>
    <dgm:pt modelId="{5E8ADE51-F87F-4759-BF17-AA1656013102}" type="pres">
      <dgm:prSet presAssocID="{3DFB06D6-F1F7-48E4-9A65-A01046518F48}" presName="Name21" presStyleCnt="0"/>
      <dgm:spPr/>
    </dgm:pt>
    <dgm:pt modelId="{F05A8AA3-13FA-47AC-AA7E-FAE9E2319986}" type="pres">
      <dgm:prSet presAssocID="{3DFB06D6-F1F7-48E4-9A65-A01046518F48}" presName="level2Shape" presStyleLbl="node3" presStyleIdx="0" presStyleCnt="5" custScaleX="113792" custScaleY="102647"/>
      <dgm:spPr/>
      <dgm:t>
        <a:bodyPr/>
        <a:lstStyle/>
        <a:p>
          <a:endParaRPr lang="ru-RU"/>
        </a:p>
      </dgm:t>
    </dgm:pt>
    <dgm:pt modelId="{93CCE562-3568-43B8-9DDC-FC2A221DE826}" type="pres">
      <dgm:prSet presAssocID="{3DFB06D6-F1F7-48E4-9A65-A01046518F48}" presName="hierChild3" presStyleCnt="0"/>
      <dgm:spPr/>
    </dgm:pt>
    <dgm:pt modelId="{7EE19BEA-FCA2-4D06-B2B0-871123971FA0}" type="pres">
      <dgm:prSet presAssocID="{60F53C77-92A2-458D-BA51-39F522B9844B}" presName="Name19" presStyleLbl="parChTrans1D2" presStyleIdx="1" presStyleCnt="3"/>
      <dgm:spPr/>
      <dgm:t>
        <a:bodyPr/>
        <a:lstStyle/>
        <a:p>
          <a:endParaRPr lang="ru-RU"/>
        </a:p>
      </dgm:t>
    </dgm:pt>
    <dgm:pt modelId="{1826A89D-4B74-41AA-9553-E1BD6F32D4E1}" type="pres">
      <dgm:prSet presAssocID="{A74FBF26-B6D6-4461-9F65-EC88223CE5CA}" presName="Name21" presStyleCnt="0"/>
      <dgm:spPr/>
    </dgm:pt>
    <dgm:pt modelId="{32FECAC7-E2C3-4924-873A-D00026CAE569}" type="pres">
      <dgm:prSet presAssocID="{A74FBF26-B6D6-4461-9F65-EC88223CE5CA}" presName="level2Shape" presStyleLbl="node2" presStyleIdx="1" presStyleCnt="3" custScaleX="175893"/>
      <dgm:spPr/>
      <dgm:t>
        <a:bodyPr/>
        <a:lstStyle/>
        <a:p>
          <a:endParaRPr lang="ru-RU"/>
        </a:p>
      </dgm:t>
    </dgm:pt>
    <dgm:pt modelId="{9A2C06F3-64ED-43CC-BF7F-C897F8545FD5}" type="pres">
      <dgm:prSet presAssocID="{A74FBF26-B6D6-4461-9F65-EC88223CE5CA}" presName="hierChild3" presStyleCnt="0"/>
      <dgm:spPr/>
    </dgm:pt>
    <dgm:pt modelId="{43527CC0-7E4D-4210-A2ED-E017CA303B2A}" type="pres">
      <dgm:prSet presAssocID="{A419563C-63AB-4221-B55F-4F5B2860C006}" presName="Name19" presStyleLbl="parChTrans1D3" presStyleIdx="1" presStyleCnt="5"/>
      <dgm:spPr/>
      <dgm:t>
        <a:bodyPr/>
        <a:lstStyle/>
        <a:p>
          <a:endParaRPr lang="ru-RU"/>
        </a:p>
      </dgm:t>
    </dgm:pt>
    <dgm:pt modelId="{2E247560-565B-4291-89CD-8C56FC80CE0A}" type="pres">
      <dgm:prSet presAssocID="{B57B66EE-DF54-4548-BEB6-FE2CCE0E6FCF}" presName="Name21" presStyleCnt="0"/>
      <dgm:spPr/>
    </dgm:pt>
    <dgm:pt modelId="{E42E7C43-3BF9-4518-ACDC-3DA21954C145}" type="pres">
      <dgm:prSet presAssocID="{B57B66EE-DF54-4548-BEB6-FE2CCE0E6FCF}" presName="level2Shape" presStyleLbl="node3" presStyleIdx="1" presStyleCnt="5" custScaleX="115853" custScaleY="110009" custLinFactNeighborX="579" custLinFactNeighborY="-3782"/>
      <dgm:spPr/>
      <dgm:t>
        <a:bodyPr/>
        <a:lstStyle/>
        <a:p>
          <a:endParaRPr lang="ru-RU"/>
        </a:p>
      </dgm:t>
    </dgm:pt>
    <dgm:pt modelId="{286CC0F5-F6A5-4EBE-BBBC-EF5A36EA1B53}" type="pres">
      <dgm:prSet presAssocID="{B57B66EE-DF54-4548-BEB6-FE2CCE0E6FCF}" presName="hierChild3" presStyleCnt="0"/>
      <dgm:spPr/>
    </dgm:pt>
    <dgm:pt modelId="{60F1F831-AAD2-4C8D-813B-4D955602BDA6}" type="pres">
      <dgm:prSet presAssocID="{E2796AB0-30F8-487E-9F58-93021C85326C}" presName="Name19" presStyleLbl="parChTrans1D3" presStyleIdx="2" presStyleCnt="5"/>
      <dgm:spPr/>
      <dgm:t>
        <a:bodyPr/>
        <a:lstStyle/>
        <a:p>
          <a:endParaRPr lang="ru-RU"/>
        </a:p>
      </dgm:t>
    </dgm:pt>
    <dgm:pt modelId="{514B5AF5-1325-4D35-8A79-8E2715DDF53B}" type="pres">
      <dgm:prSet presAssocID="{C1D73541-8881-4348-BF8B-A4B4D43BD639}" presName="Name21" presStyleCnt="0"/>
      <dgm:spPr/>
    </dgm:pt>
    <dgm:pt modelId="{68E13E55-C5E2-4EA0-9CF6-50156E602528}" type="pres">
      <dgm:prSet presAssocID="{C1D73541-8881-4348-BF8B-A4B4D43BD639}" presName="level2Shape" presStyleLbl="node3" presStyleIdx="2" presStyleCnt="5"/>
      <dgm:spPr/>
      <dgm:t>
        <a:bodyPr/>
        <a:lstStyle/>
        <a:p>
          <a:endParaRPr lang="ru-RU"/>
        </a:p>
      </dgm:t>
    </dgm:pt>
    <dgm:pt modelId="{5C034EF5-C561-413A-85A8-579FBC6B7D56}" type="pres">
      <dgm:prSet presAssocID="{C1D73541-8881-4348-BF8B-A4B4D43BD639}" presName="hierChild3" presStyleCnt="0"/>
      <dgm:spPr/>
    </dgm:pt>
    <dgm:pt modelId="{085157C7-F08C-47E8-A684-E8AF99B08864}" type="pres">
      <dgm:prSet presAssocID="{2C9FC866-E043-4F43-86DA-7D052255F440}" presName="Name19" presStyleLbl="parChTrans1D2" presStyleIdx="2" presStyleCnt="3"/>
      <dgm:spPr/>
      <dgm:t>
        <a:bodyPr/>
        <a:lstStyle/>
        <a:p>
          <a:endParaRPr lang="ru-RU"/>
        </a:p>
      </dgm:t>
    </dgm:pt>
    <dgm:pt modelId="{E47BE856-C8E5-4048-8D9B-43459E442A9E}" type="pres">
      <dgm:prSet presAssocID="{E18D20D8-B2F0-4548-897D-6533E6C39C17}" presName="Name21" presStyleCnt="0"/>
      <dgm:spPr/>
    </dgm:pt>
    <dgm:pt modelId="{750F2E29-EF56-4F21-B015-5B056875F513}" type="pres">
      <dgm:prSet presAssocID="{E18D20D8-B2F0-4548-897D-6533E6C39C17}" presName="level2Shape" presStyleLbl="node2" presStyleIdx="2" presStyleCnt="3" custScaleX="219050"/>
      <dgm:spPr/>
      <dgm:t>
        <a:bodyPr/>
        <a:lstStyle/>
        <a:p>
          <a:endParaRPr lang="ru-RU"/>
        </a:p>
      </dgm:t>
    </dgm:pt>
    <dgm:pt modelId="{DE2A1751-1A06-4FC3-8BCE-24892BFFBDC5}" type="pres">
      <dgm:prSet presAssocID="{E18D20D8-B2F0-4548-897D-6533E6C39C17}" presName="hierChild3" presStyleCnt="0"/>
      <dgm:spPr/>
    </dgm:pt>
    <dgm:pt modelId="{1F75118D-4631-48D0-A46E-64676979B230}" type="pres">
      <dgm:prSet presAssocID="{9A22DD44-40E4-4177-8F02-922A47A15501}" presName="Name19" presStyleLbl="parChTrans1D3" presStyleIdx="3" presStyleCnt="5"/>
      <dgm:spPr/>
      <dgm:t>
        <a:bodyPr/>
        <a:lstStyle/>
        <a:p>
          <a:endParaRPr lang="ru-RU"/>
        </a:p>
      </dgm:t>
    </dgm:pt>
    <dgm:pt modelId="{CD8E71A3-2177-45C0-9EEE-0EED9CF2DFED}" type="pres">
      <dgm:prSet presAssocID="{CED4723C-B319-45D9-9F11-32C8088E3BB0}" presName="Name21" presStyleCnt="0"/>
      <dgm:spPr/>
    </dgm:pt>
    <dgm:pt modelId="{41C9C547-5858-4A1B-8A01-C7BA003C2F6E}" type="pres">
      <dgm:prSet presAssocID="{CED4723C-B319-45D9-9F11-32C8088E3BB0}" presName="level2Shape" presStyleLbl="node3" presStyleIdx="3" presStyleCnt="5"/>
      <dgm:spPr/>
      <dgm:t>
        <a:bodyPr/>
        <a:lstStyle/>
        <a:p>
          <a:endParaRPr lang="ru-RU"/>
        </a:p>
      </dgm:t>
    </dgm:pt>
    <dgm:pt modelId="{394345FA-46E0-41B3-B1CD-59F790541895}" type="pres">
      <dgm:prSet presAssocID="{CED4723C-B319-45D9-9F11-32C8088E3BB0}" presName="hierChild3" presStyleCnt="0"/>
      <dgm:spPr/>
    </dgm:pt>
    <dgm:pt modelId="{04992AB6-41EB-4701-86E0-BFFFC6A11BC4}" type="pres">
      <dgm:prSet presAssocID="{D3763CE0-CB50-4957-B598-C97F698C0E14}" presName="Name19" presStyleLbl="parChTrans1D3" presStyleIdx="4" presStyleCnt="5"/>
      <dgm:spPr/>
      <dgm:t>
        <a:bodyPr/>
        <a:lstStyle/>
        <a:p>
          <a:endParaRPr lang="ru-RU"/>
        </a:p>
      </dgm:t>
    </dgm:pt>
    <dgm:pt modelId="{136E1629-B6BC-40DA-9324-06894062419F}" type="pres">
      <dgm:prSet presAssocID="{D5A57FD2-1F3E-4D78-AAEF-EE841A8ABAB5}" presName="Name21" presStyleCnt="0"/>
      <dgm:spPr/>
    </dgm:pt>
    <dgm:pt modelId="{C13FC543-CF4F-4C4A-B2EE-58E5CEC215E3}" type="pres">
      <dgm:prSet presAssocID="{D5A57FD2-1F3E-4D78-AAEF-EE841A8ABAB5}" presName="level2Shape" presStyleLbl="node3" presStyleIdx="4" presStyleCnt="5"/>
      <dgm:spPr/>
      <dgm:t>
        <a:bodyPr/>
        <a:lstStyle/>
        <a:p>
          <a:endParaRPr lang="ru-RU"/>
        </a:p>
      </dgm:t>
    </dgm:pt>
    <dgm:pt modelId="{5CB8BB68-CBAA-426D-83AE-DB599125FED9}" type="pres">
      <dgm:prSet presAssocID="{D5A57FD2-1F3E-4D78-AAEF-EE841A8ABAB5}" presName="hierChild3" presStyleCnt="0"/>
      <dgm:spPr/>
    </dgm:pt>
    <dgm:pt modelId="{0169BCBE-A158-4BA0-A39A-461B44E2097E}" type="pres">
      <dgm:prSet presAssocID="{844E8294-563A-42FF-B7C1-77F6A7EB7B1E}" presName="bgShapesFlow" presStyleCnt="0"/>
      <dgm:spPr/>
    </dgm:pt>
  </dgm:ptLst>
  <dgm:cxnLst>
    <dgm:cxn modelId="{5EAB1E9D-E77F-491C-AF96-1E799B44207C}" type="presOf" srcId="{60F53C77-92A2-458D-BA51-39F522B9844B}" destId="{7EE19BEA-FCA2-4D06-B2B0-871123971FA0}" srcOrd="0" destOrd="0" presId="urn:microsoft.com/office/officeart/2005/8/layout/hierarchy6"/>
    <dgm:cxn modelId="{B516E641-63FF-4391-9F47-87FD0F9A73BF}" srcId="{A74FBF26-B6D6-4461-9F65-EC88223CE5CA}" destId="{B57B66EE-DF54-4548-BEB6-FE2CCE0E6FCF}" srcOrd="0" destOrd="0" parTransId="{A419563C-63AB-4221-B55F-4F5B2860C006}" sibTransId="{7C78F395-D33F-4D1E-9F43-9D47B1FFDEC1}"/>
    <dgm:cxn modelId="{EC7ED581-ED8F-494F-8A10-5C9BC0423899}" srcId="{844E8294-563A-42FF-B7C1-77F6A7EB7B1E}" destId="{E086723B-C412-469A-94B7-D95CDB795D9A}" srcOrd="0" destOrd="0" parTransId="{FFE7909F-9953-4CA7-A651-B6C225039130}" sibTransId="{D056F485-95EC-4B69-BACA-A780489CCB1F}"/>
    <dgm:cxn modelId="{475E38FB-EAB4-47B6-B841-9C2B05960B01}" type="presOf" srcId="{4E1E190E-8AFE-4CCD-9F39-AF9B5F5230F3}" destId="{54CFC0BA-1476-4618-AE73-ADCA67E087EE}" srcOrd="0" destOrd="0" presId="urn:microsoft.com/office/officeart/2005/8/layout/hierarchy6"/>
    <dgm:cxn modelId="{9A74E0A9-B569-406B-B765-2863586F09DE}" type="presOf" srcId="{3DFB06D6-F1F7-48E4-9A65-A01046518F48}" destId="{F05A8AA3-13FA-47AC-AA7E-FAE9E2319986}" srcOrd="0" destOrd="0" presId="urn:microsoft.com/office/officeart/2005/8/layout/hierarchy6"/>
    <dgm:cxn modelId="{8C470FF2-2FEB-4771-AEF6-5456D0BB3223}" type="presOf" srcId="{E18D20D8-B2F0-4548-897D-6533E6C39C17}" destId="{750F2E29-EF56-4F21-B015-5B056875F513}" srcOrd="0" destOrd="0" presId="urn:microsoft.com/office/officeart/2005/8/layout/hierarchy6"/>
    <dgm:cxn modelId="{57EC21CA-C4FF-4B58-938C-FA98EDDE0D02}" type="presOf" srcId="{A74FBF26-B6D6-4461-9F65-EC88223CE5CA}" destId="{32FECAC7-E2C3-4924-873A-D00026CAE569}" srcOrd="0" destOrd="0" presId="urn:microsoft.com/office/officeart/2005/8/layout/hierarchy6"/>
    <dgm:cxn modelId="{4F1B88F9-02E9-415D-AC99-AEFE82D01074}" type="presOf" srcId="{D3763CE0-CB50-4957-B598-C97F698C0E14}" destId="{04992AB6-41EB-4701-86E0-BFFFC6A11BC4}" srcOrd="0" destOrd="0" presId="urn:microsoft.com/office/officeart/2005/8/layout/hierarchy6"/>
    <dgm:cxn modelId="{FE5D7C6F-8A3D-41E3-9FC5-8E359F459C44}" type="presOf" srcId="{D5A57FD2-1F3E-4D78-AAEF-EE841A8ABAB5}" destId="{C13FC543-CF4F-4C4A-B2EE-58E5CEC215E3}" srcOrd="0" destOrd="0" presId="urn:microsoft.com/office/officeart/2005/8/layout/hierarchy6"/>
    <dgm:cxn modelId="{39C7BE44-C40D-4BFC-9E0D-83EF85B21CDD}" type="presOf" srcId="{2C9FC866-E043-4F43-86DA-7D052255F440}" destId="{085157C7-F08C-47E8-A684-E8AF99B08864}" srcOrd="0" destOrd="0" presId="urn:microsoft.com/office/officeart/2005/8/layout/hierarchy6"/>
    <dgm:cxn modelId="{644BF89C-9DAA-4CAC-A161-E329E946C467}" type="presOf" srcId="{D9660888-F05C-4FF9-93BF-23954AB82929}" destId="{382413AD-ED0A-49B6-86E9-E412C5CE52D6}" srcOrd="0" destOrd="0" presId="urn:microsoft.com/office/officeart/2005/8/layout/hierarchy6"/>
    <dgm:cxn modelId="{CCBC39BB-7CD6-4C2D-B02E-2BD638CAAE54}" srcId="{E18D20D8-B2F0-4548-897D-6533E6C39C17}" destId="{D5A57FD2-1F3E-4D78-AAEF-EE841A8ABAB5}" srcOrd="1" destOrd="0" parTransId="{D3763CE0-CB50-4957-B598-C97F698C0E14}" sibTransId="{B7A339B2-8C47-4542-906E-2BAC7214E8CA}"/>
    <dgm:cxn modelId="{4F1BB62A-0936-487C-B96D-BB97E82AE18E}" srcId="{E086723B-C412-469A-94B7-D95CDB795D9A}" destId="{E3946092-5C37-4F9C-8AE5-C872EB1B1350}" srcOrd="0" destOrd="0" parTransId="{4E1E190E-8AFE-4CCD-9F39-AF9B5F5230F3}" sibTransId="{D6190E85-9F7F-47DB-8D04-EF6169BB1F19}"/>
    <dgm:cxn modelId="{943469E5-05E3-4A29-86B5-93A3382FF3AA}" type="presOf" srcId="{CED4723C-B319-45D9-9F11-32C8088E3BB0}" destId="{41C9C547-5858-4A1B-8A01-C7BA003C2F6E}" srcOrd="0" destOrd="0" presId="urn:microsoft.com/office/officeart/2005/8/layout/hierarchy6"/>
    <dgm:cxn modelId="{F3DFDD30-9CD6-439E-A166-B12960596BB7}" type="presOf" srcId="{9A22DD44-40E4-4177-8F02-922A47A15501}" destId="{1F75118D-4631-48D0-A46E-64676979B230}" srcOrd="0" destOrd="0" presId="urn:microsoft.com/office/officeart/2005/8/layout/hierarchy6"/>
    <dgm:cxn modelId="{C22641BF-DE1E-46D6-9467-D6D7E2BA49C9}" type="presOf" srcId="{E3946092-5C37-4F9C-8AE5-C872EB1B1350}" destId="{D49DAE02-ED48-420E-AFC2-17BC177B198F}" srcOrd="0" destOrd="0" presId="urn:microsoft.com/office/officeart/2005/8/layout/hierarchy6"/>
    <dgm:cxn modelId="{A8EB71CE-77D9-408C-862F-49A3A970BC6C}" type="presOf" srcId="{B57B66EE-DF54-4548-BEB6-FE2CCE0E6FCF}" destId="{E42E7C43-3BF9-4518-ACDC-3DA21954C145}" srcOrd="0" destOrd="0" presId="urn:microsoft.com/office/officeart/2005/8/layout/hierarchy6"/>
    <dgm:cxn modelId="{1526158A-ACB6-4D08-9634-0555C39B62E3}" type="presOf" srcId="{E086723B-C412-469A-94B7-D95CDB795D9A}" destId="{E9BBEDBE-4DB1-40C9-BEF9-23AFF151A30D}" srcOrd="0" destOrd="0" presId="urn:microsoft.com/office/officeart/2005/8/layout/hierarchy6"/>
    <dgm:cxn modelId="{EF6C42D6-7A4C-4EBD-9945-8C5080CCFF89}" type="presOf" srcId="{E2796AB0-30F8-487E-9F58-93021C85326C}" destId="{60F1F831-AAD2-4C8D-813B-4D955602BDA6}" srcOrd="0" destOrd="0" presId="urn:microsoft.com/office/officeart/2005/8/layout/hierarchy6"/>
    <dgm:cxn modelId="{A5FEF37A-DEAD-4659-84E8-09A7B1833874}" srcId="{E086723B-C412-469A-94B7-D95CDB795D9A}" destId="{E18D20D8-B2F0-4548-897D-6533E6C39C17}" srcOrd="2" destOrd="0" parTransId="{2C9FC866-E043-4F43-86DA-7D052255F440}" sibTransId="{C98950D6-E1D3-4770-87BC-590D7DA95BF4}"/>
    <dgm:cxn modelId="{6D07E7D1-DD08-4261-871F-6BAEB0FF99A2}" srcId="{E18D20D8-B2F0-4548-897D-6533E6C39C17}" destId="{CED4723C-B319-45D9-9F11-32C8088E3BB0}" srcOrd="0" destOrd="0" parTransId="{9A22DD44-40E4-4177-8F02-922A47A15501}" sibTransId="{DB4A7604-2E66-4B93-98A1-A81AD96D5291}"/>
    <dgm:cxn modelId="{1029CADC-6B7B-496C-9E8A-0ED250095A27}" type="presOf" srcId="{844E8294-563A-42FF-B7C1-77F6A7EB7B1E}" destId="{3D72353D-B018-4163-A4E1-7F9069C3C338}" srcOrd="0" destOrd="0" presId="urn:microsoft.com/office/officeart/2005/8/layout/hierarchy6"/>
    <dgm:cxn modelId="{0909BFC2-7640-4E3F-A84F-D581010CC128}" srcId="{E3946092-5C37-4F9C-8AE5-C872EB1B1350}" destId="{3DFB06D6-F1F7-48E4-9A65-A01046518F48}" srcOrd="0" destOrd="0" parTransId="{D9660888-F05C-4FF9-93BF-23954AB82929}" sibTransId="{2C1B626B-3A20-4CCB-8743-BD0C9B9DEE35}"/>
    <dgm:cxn modelId="{E3B3F527-9A21-42F2-BF64-D64740149539}" srcId="{A74FBF26-B6D6-4461-9F65-EC88223CE5CA}" destId="{C1D73541-8881-4348-BF8B-A4B4D43BD639}" srcOrd="1" destOrd="0" parTransId="{E2796AB0-30F8-487E-9F58-93021C85326C}" sibTransId="{EBF878CC-D403-48B1-BD20-2486492C15C4}"/>
    <dgm:cxn modelId="{19C323E1-7213-4585-854E-1F4B92DA7511}" srcId="{E086723B-C412-469A-94B7-D95CDB795D9A}" destId="{A74FBF26-B6D6-4461-9F65-EC88223CE5CA}" srcOrd="1" destOrd="0" parTransId="{60F53C77-92A2-458D-BA51-39F522B9844B}" sibTransId="{45302D34-B321-4C52-AFF8-ACEA12185AFF}"/>
    <dgm:cxn modelId="{B078D0AB-18C7-4A7D-BA6A-C3E0E28A2BE4}" type="presOf" srcId="{C1D73541-8881-4348-BF8B-A4B4D43BD639}" destId="{68E13E55-C5E2-4EA0-9CF6-50156E602528}" srcOrd="0" destOrd="0" presId="urn:microsoft.com/office/officeart/2005/8/layout/hierarchy6"/>
    <dgm:cxn modelId="{19A14BD8-D048-42CA-B47A-E9FE780849C4}" type="presOf" srcId="{A419563C-63AB-4221-B55F-4F5B2860C006}" destId="{43527CC0-7E4D-4210-A2ED-E017CA303B2A}" srcOrd="0" destOrd="0" presId="urn:microsoft.com/office/officeart/2005/8/layout/hierarchy6"/>
    <dgm:cxn modelId="{D62B6EBC-6B5B-4923-869F-0324A660FF1C}" type="presParOf" srcId="{3D72353D-B018-4163-A4E1-7F9069C3C338}" destId="{F4DD0F21-BDF3-4C0B-93DA-5A727CC16A58}" srcOrd="0" destOrd="0" presId="urn:microsoft.com/office/officeart/2005/8/layout/hierarchy6"/>
    <dgm:cxn modelId="{71C3D76D-A1A0-4232-A19B-896D30F69855}" type="presParOf" srcId="{F4DD0F21-BDF3-4C0B-93DA-5A727CC16A58}" destId="{0225B937-DDE6-42D7-B14F-D6C51E248DAE}" srcOrd="0" destOrd="0" presId="urn:microsoft.com/office/officeart/2005/8/layout/hierarchy6"/>
    <dgm:cxn modelId="{5D061C58-3690-4583-B851-9E15E0AC9FCF}" type="presParOf" srcId="{0225B937-DDE6-42D7-B14F-D6C51E248DAE}" destId="{36B46429-B8B3-4CBF-B3EC-65178E3CE8DC}" srcOrd="0" destOrd="0" presId="urn:microsoft.com/office/officeart/2005/8/layout/hierarchy6"/>
    <dgm:cxn modelId="{E1CDB7D8-9452-490D-A9EE-41484676C212}" type="presParOf" srcId="{36B46429-B8B3-4CBF-B3EC-65178E3CE8DC}" destId="{E9BBEDBE-4DB1-40C9-BEF9-23AFF151A30D}" srcOrd="0" destOrd="0" presId="urn:microsoft.com/office/officeart/2005/8/layout/hierarchy6"/>
    <dgm:cxn modelId="{9A9F45F3-BA63-4023-9410-132ACDC184F6}" type="presParOf" srcId="{36B46429-B8B3-4CBF-B3EC-65178E3CE8DC}" destId="{C80F83E0-6537-4B91-81EA-14CC7FC196D8}" srcOrd="1" destOrd="0" presId="urn:microsoft.com/office/officeart/2005/8/layout/hierarchy6"/>
    <dgm:cxn modelId="{B074C2FA-B005-445E-834C-7C5F34A4A6D0}" type="presParOf" srcId="{C80F83E0-6537-4B91-81EA-14CC7FC196D8}" destId="{54CFC0BA-1476-4618-AE73-ADCA67E087EE}" srcOrd="0" destOrd="0" presId="urn:microsoft.com/office/officeart/2005/8/layout/hierarchy6"/>
    <dgm:cxn modelId="{EC54CFDD-CC39-4512-9745-E4E69F75DDCA}" type="presParOf" srcId="{C80F83E0-6537-4B91-81EA-14CC7FC196D8}" destId="{C3FD4004-AB2F-4C48-947A-1B1D8E49B495}" srcOrd="1" destOrd="0" presId="urn:microsoft.com/office/officeart/2005/8/layout/hierarchy6"/>
    <dgm:cxn modelId="{81EE362B-2CCE-476A-8B2A-10B5C03CC431}" type="presParOf" srcId="{C3FD4004-AB2F-4C48-947A-1B1D8E49B495}" destId="{D49DAE02-ED48-420E-AFC2-17BC177B198F}" srcOrd="0" destOrd="0" presId="urn:microsoft.com/office/officeart/2005/8/layout/hierarchy6"/>
    <dgm:cxn modelId="{9E592D22-91E4-4610-AEEA-95BC4AC93922}" type="presParOf" srcId="{C3FD4004-AB2F-4C48-947A-1B1D8E49B495}" destId="{84FBA537-9AFB-406A-A961-B4B311F066A2}" srcOrd="1" destOrd="0" presId="urn:microsoft.com/office/officeart/2005/8/layout/hierarchy6"/>
    <dgm:cxn modelId="{42053BF1-C1F0-4C09-95A0-D18842BFA091}" type="presParOf" srcId="{84FBA537-9AFB-406A-A961-B4B311F066A2}" destId="{382413AD-ED0A-49B6-86E9-E412C5CE52D6}" srcOrd="0" destOrd="0" presId="urn:microsoft.com/office/officeart/2005/8/layout/hierarchy6"/>
    <dgm:cxn modelId="{18F01C44-7478-42CA-A249-9B8EF5BB78A2}" type="presParOf" srcId="{84FBA537-9AFB-406A-A961-B4B311F066A2}" destId="{5E8ADE51-F87F-4759-BF17-AA1656013102}" srcOrd="1" destOrd="0" presId="urn:microsoft.com/office/officeart/2005/8/layout/hierarchy6"/>
    <dgm:cxn modelId="{99D34B74-1E15-4768-AABC-253D549ABEB3}" type="presParOf" srcId="{5E8ADE51-F87F-4759-BF17-AA1656013102}" destId="{F05A8AA3-13FA-47AC-AA7E-FAE9E2319986}" srcOrd="0" destOrd="0" presId="urn:microsoft.com/office/officeart/2005/8/layout/hierarchy6"/>
    <dgm:cxn modelId="{CB3ED37F-F695-4057-A46F-1A8511604BA2}" type="presParOf" srcId="{5E8ADE51-F87F-4759-BF17-AA1656013102}" destId="{93CCE562-3568-43B8-9DDC-FC2A221DE826}" srcOrd="1" destOrd="0" presId="urn:microsoft.com/office/officeart/2005/8/layout/hierarchy6"/>
    <dgm:cxn modelId="{EDB3A165-F82A-4A0B-B792-EECE0FAF0963}" type="presParOf" srcId="{C80F83E0-6537-4B91-81EA-14CC7FC196D8}" destId="{7EE19BEA-FCA2-4D06-B2B0-871123971FA0}" srcOrd="2" destOrd="0" presId="urn:microsoft.com/office/officeart/2005/8/layout/hierarchy6"/>
    <dgm:cxn modelId="{E1807900-E51D-42D9-BA25-C3DA76961ECB}" type="presParOf" srcId="{C80F83E0-6537-4B91-81EA-14CC7FC196D8}" destId="{1826A89D-4B74-41AA-9553-E1BD6F32D4E1}" srcOrd="3" destOrd="0" presId="urn:microsoft.com/office/officeart/2005/8/layout/hierarchy6"/>
    <dgm:cxn modelId="{C8A81C38-FEE2-4BA6-81D5-C6B7FF9B1EB1}" type="presParOf" srcId="{1826A89D-4B74-41AA-9553-E1BD6F32D4E1}" destId="{32FECAC7-E2C3-4924-873A-D00026CAE569}" srcOrd="0" destOrd="0" presId="urn:microsoft.com/office/officeart/2005/8/layout/hierarchy6"/>
    <dgm:cxn modelId="{926EA62D-7DFC-4CD7-AC35-974198F0E37E}" type="presParOf" srcId="{1826A89D-4B74-41AA-9553-E1BD6F32D4E1}" destId="{9A2C06F3-64ED-43CC-BF7F-C897F8545FD5}" srcOrd="1" destOrd="0" presId="urn:microsoft.com/office/officeart/2005/8/layout/hierarchy6"/>
    <dgm:cxn modelId="{944D8911-51D9-4840-9719-BD0D0CCA41B3}" type="presParOf" srcId="{9A2C06F3-64ED-43CC-BF7F-C897F8545FD5}" destId="{43527CC0-7E4D-4210-A2ED-E017CA303B2A}" srcOrd="0" destOrd="0" presId="urn:microsoft.com/office/officeart/2005/8/layout/hierarchy6"/>
    <dgm:cxn modelId="{00DF7C8B-1592-40C9-B2F2-5A084E955FA0}" type="presParOf" srcId="{9A2C06F3-64ED-43CC-BF7F-C897F8545FD5}" destId="{2E247560-565B-4291-89CD-8C56FC80CE0A}" srcOrd="1" destOrd="0" presId="urn:microsoft.com/office/officeart/2005/8/layout/hierarchy6"/>
    <dgm:cxn modelId="{F76BE4BD-1CB5-4E6C-9284-1698B6F9CE71}" type="presParOf" srcId="{2E247560-565B-4291-89CD-8C56FC80CE0A}" destId="{E42E7C43-3BF9-4518-ACDC-3DA21954C145}" srcOrd="0" destOrd="0" presId="urn:microsoft.com/office/officeart/2005/8/layout/hierarchy6"/>
    <dgm:cxn modelId="{DFBAD417-4FCB-42A9-B601-4982002C8629}" type="presParOf" srcId="{2E247560-565B-4291-89CD-8C56FC80CE0A}" destId="{286CC0F5-F6A5-4EBE-BBBC-EF5A36EA1B53}" srcOrd="1" destOrd="0" presId="urn:microsoft.com/office/officeart/2005/8/layout/hierarchy6"/>
    <dgm:cxn modelId="{C68D8499-9B7B-4A94-942D-7BC36FCCE45F}" type="presParOf" srcId="{9A2C06F3-64ED-43CC-BF7F-C897F8545FD5}" destId="{60F1F831-AAD2-4C8D-813B-4D955602BDA6}" srcOrd="2" destOrd="0" presId="urn:microsoft.com/office/officeart/2005/8/layout/hierarchy6"/>
    <dgm:cxn modelId="{3929BAE3-E260-4425-9F22-8607C840B095}" type="presParOf" srcId="{9A2C06F3-64ED-43CC-BF7F-C897F8545FD5}" destId="{514B5AF5-1325-4D35-8A79-8E2715DDF53B}" srcOrd="3" destOrd="0" presId="urn:microsoft.com/office/officeart/2005/8/layout/hierarchy6"/>
    <dgm:cxn modelId="{91517583-36E7-48B4-B3BF-088030586F8D}" type="presParOf" srcId="{514B5AF5-1325-4D35-8A79-8E2715DDF53B}" destId="{68E13E55-C5E2-4EA0-9CF6-50156E602528}" srcOrd="0" destOrd="0" presId="urn:microsoft.com/office/officeart/2005/8/layout/hierarchy6"/>
    <dgm:cxn modelId="{B3E1DFF4-3DD0-483E-A09E-4A2E3C2BEC7C}" type="presParOf" srcId="{514B5AF5-1325-4D35-8A79-8E2715DDF53B}" destId="{5C034EF5-C561-413A-85A8-579FBC6B7D56}" srcOrd="1" destOrd="0" presId="urn:microsoft.com/office/officeart/2005/8/layout/hierarchy6"/>
    <dgm:cxn modelId="{E22CD119-B655-4458-AF9B-252EB7562103}" type="presParOf" srcId="{C80F83E0-6537-4B91-81EA-14CC7FC196D8}" destId="{085157C7-F08C-47E8-A684-E8AF99B08864}" srcOrd="4" destOrd="0" presId="urn:microsoft.com/office/officeart/2005/8/layout/hierarchy6"/>
    <dgm:cxn modelId="{9F9F1B67-E746-44AF-8312-D3BF3A0EEB54}" type="presParOf" srcId="{C80F83E0-6537-4B91-81EA-14CC7FC196D8}" destId="{E47BE856-C8E5-4048-8D9B-43459E442A9E}" srcOrd="5" destOrd="0" presId="urn:microsoft.com/office/officeart/2005/8/layout/hierarchy6"/>
    <dgm:cxn modelId="{096E02ED-C0FF-4115-A2F9-1BEF447EDACF}" type="presParOf" srcId="{E47BE856-C8E5-4048-8D9B-43459E442A9E}" destId="{750F2E29-EF56-4F21-B015-5B056875F513}" srcOrd="0" destOrd="0" presId="urn:microsoft.com/office/officeart/2005/8/layout/hierarchy6"/>
    <dgm:cxn modelId="{CFE8735B-0669-45BE-8B55-01A61CFC4596}" type="presParOf" srcId="{E47BE856-C8E5-4048-8D9B-43459E442A9E}" destId="{DE2A1751-1A06-4FC3-8BCE-24892BFFBDC5}" srcOrd="1" destOrd="0" presId="urn:microsoft.com/office/officeart/2005/8/layout/hierarchy6"/>
    <dgm:cxn modelId="{64B7252A-8327-4619-A733-6FCEA321E634}" type="presParOf" srcId="{DE2A1751-1A06-4FC3-8BCE-24892BFFBDC5}" destId="{1F75118D-4631-48D0-A46E-64676979B230}" srcOrd="0" destOrd="0" presId="urn:microsoft.com/office/officeart/2005/8/layout/hierarchy6"/>
    <dgm:cxn modelId="{893785F7-9166-40D1-A502-A86D38FA25A8}" type="presParOf" srcId="{DE2A1751-1A06-4FC3-8BCE-24892BFFBDC5}" destId="{CD8E71A3-2177-45C0-9EEE-0EED9CF2DFED}" srcOrd="1" destOrd="0" presId="urn:microsoft.com/office/officeart/2005/8/layout/hierarchy6"/>
    <dgm:cxn modelId="{2537A7C4-5092-42E2-AAC6-862BFFB929A1}" type="presParOf" srcId="{CD8E71A3-2177-45C0-9EEE-0EED9CF2DFED}" destId="{41C9C547-5858-4A1B-8A01-C7BA003C2F6E}" srcOrd="0" destOrd="0" presId="urn:microsoft.com/office/officeart/2005/8/layout/hierarchy6"/>
    <dgm:cxn modelId="{A3140FD2-7F96-4EFD-98D0-009CB2A24681}" type="presParOf" srcId="{CD8E71A3-2177-45C0-9EEE-0EED9CF2DFED}" destId="{394345FA-46E0-41B3-B1CD-59F790541895}" srcOrd="1" destOrd="0" presId="urn:microsoft.com/office/officeart/2005/8/layout/hierarchy6"/>
    <dgm:cxn modelId="{0D982239-5CD3-4367-8A97-569BC611C6F2}" type="presParOf" srcId="{DE2A1751-1A06-4FC3-8BCE-24892BFFBDC5}" destId="{04992AB6-41EB-4701-86E0-BFFFC6A11BC4}" srcOrd="2" destOrd="0" presId="urn:microsoft.com/office/officeart/2005/8/layout/hierarchy6"/>
    <dgm:cxn modelId="{5F880900-8B50-4079-9D97-AD0702B3A99D}" type="presParOf" srcId="{DE2A1751-1A06-4FC3-8BCE-24892BFFBDC5}" destId="{136E1629-B6BC-40DA-9324-06894062419F}" srcOrd="3" destOrd="0" presId="urn:microsoft.com/office/officeart/2005/8/layout/hierarchy6"/>
    <dgm:cxn modelId="{97121D41-36E6-4D85-BBC4-30396AA912AC}" type="presParOf" srcId="{136E1629-B6BC-40DA-9324-06894062419F}" destId="{C13FC543-CF4F-4C4A-B2EE-58E5CEC215E3}" srcOrd="0" destOrd="0" presId="urn:microsoft.com/office/officeart/2005/8/layout/hierarchy6"/>
    <dgm:cxn modelId="{31FE473C-581C-43E9-B70F-8BD8832C0835}" type="presParOf" srcId="{136E1629-B6BC-40DA-9324-06894062419F}" destId="{5CB8BB68-CBAA-426D-83AE-DB599125FED9}" srcOrd="1" destOrd="0" presId="urn:microsoft.com/office/officeart/2005/8/layout/hierarchy6"/>
    <dgm:cxn modelId="{D1C2A20A-5907-4AD1-82C7-CD62FF36CDB7}" type="presParOf" srcId="{3D72353D-B018-4163-A4E1-7F9069C3C338}" destId="{0169BCBE-A158-4BA0-A39A-461B44E2097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89680C-71C8-48A1-92D9-4F1000A1F7BB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BBE67D-E52B-46BA-8C3D-67067472FE4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Враховує пропозиції учасників освітнього процесу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3E1BB8C-0C47-455A-9F92-9D0902DC2337}" type="parTrans" cxnId="{5A30709D-3C29-49FC-A230-7A19A76EA0A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316D034-802B-4BA4-9C29-FD5B41B30DBF}" type="sibTrans" cxnId="{5A30709D-3C29-49FC-A230-7A19A76EA0A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8F95BBC-7F1F-48EF-B718-B249B79BA569}">
      <dgm:prSet phldrT="[Текст]"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Достовірна і своєчасна  інформація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FE2102-5A65-408B-9059-970F756971B4}" type="parTrans" cxnId="{BD34CE2A-26DB-430D-A373-C6215E421A3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2FEDD8F-F0A1-4038-AFFD-2A1AF8800188}" type="sibTrans" cxnId="{BD34CE2A-26DB-430D-A373-C6215E421A3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420F93F-42C8-4817-9A01-6A40944EF0E3}">
      <dgm:prSet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Відповідність потребам закладу освіти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B7AEE6A-8B6F-4AF9-891A-682B971A0F32}" type="parTrans" cxnId="{CA723072-C9C8-4B0D-A235-D113C7AC5D0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387732B-4F06-4131-AA18-B10E5F5B6BF0}" type="sibTrans" cxnId="{CA723072-C9C8-4B0D-A235-D113C7AC5D0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6A9EA21-8E06-4834-9686-F07FF429E39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Ефективне  управлінське рішення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3904437-76F9-4C42-9D68-3872456D3B80}" type="parTrans" cxnId="{0DBF647F-04F9-4758-9AED-C8B8FDD683F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7281BCB-AF67-4FBC-8945-4EFC66F0646E}" type="sibTrans" cxnId="{0DBF647F-04F9-4758-9AED-C8B8FDD683F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E862AD3-0DF8-4F8F-B458-24F7D665E45F}" type="pres">
      <dgm:prSet presAssocID="{C089680C-71C8-48A1-92D9-4F1000A1F7B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30221-1EBA-493B-BC69-D5C525EFAECF}" type="pres">
      <dgm:prSet presAssocID="{C089680C-71C8-48A1-92D9-4F1000A1F7BB}" presName="ellipse" presStyleLbl="trBgShp" presStyleIdx="0" presStyleCnt="1" custScaleX="129031" custScaleY="115634" custLinFactNeighborX="70248" custLinFactNeighborY="-7417"/>
      <dgm:spPr/>
    </dgm:pt>
    <dgm:pt modelId="{CBA9E5FE-BD01-4D77-B04F-F5CF01368FE5}" type="pres">
      <dgm:prSet presAssocID="{C089680C-71C8-48A1-92D9-4F1000A1F7BB}" presName="arrow1" presStyleLbl="fgShp" presStyleIdx="0" presStyleCnt="1" custLinFactX="168044" custLinFactNeighborX="200000" custLinFactNeighborY="45742"/>
      <dgm:spPr>
        <a:ln>
          <a:solidFill>
            <a:srgbClr val="2435DA"/>
          </a:solidFill>
        </a:ln>
      </dgm:spPr>
    </dgm:pt>
    <dgm:pt modelId="{53FCCF0E-349D-40F7-85FD-8A2FAC28C136}" type="pres">
      <dgm:prSet presAssocID="{C089680C-71C8-48A1-92D9-4F1000A1F7BB}" presName="rectangle" presStyleLbl="revTx" presStyleIdx="0" presStyleCnt="1" custScaleX="120755" custLinFactNeighborX="83392" custLinFactNeighborY="8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30B54-26FC-4B54-976F-D30044BC445A}" type="pres">
      <dgm:prSet presAssocID="{48F95BBC-7F1F-48EF-B718-B249B79BA569}" presName="item1" presStyleLbl="node1" presStyleIdx="0" presStyleCnt="3" custScaleX="135221" custScaleY="115699" custLinFactX="94024" custLinFactNeighborX="100000" custLinFactNeighborY="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A2CA9-0D38-48E7-B4A2-E4E8FC88A7DD}" type="pres">
      <dgm:prSet presAssocID="{5420F93F-42C8-4817-9A01-6A40944EF0E3}" presName="item2" presStyleLbl="node1" presStyleIdx="1" presStyleCnt="3" custScaleX="126282" custScaleY="123355" custLinFactX="115304" custLinFactNeighborX="200000" custLinFactNeighborY="-26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41B40-18B9-4664-9D87-F8279AD7032E}" type="pres">
      <dgm:prSet presAssocID="{F6A9EA21-8E06-4834-9686-F07FF429E398}" presName="item3" presStyleLbl="node1" presStyleIdx="2" presStyleCnt="3" custScaleX="125458" custScaleY="115251" custLinFactX="629" custLinFactNeighborX="100000" custLinFactNeighborY="15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9876E-36BF-455A-8EA0-06A2AE30CA7B}" type="pres">
      <dgm:prSet presAssocID="{C089680C-71C8-48A1-92D9-4F1000A1F7BB}" presName="funnel" presStyleLbl="trAlignAcc1" presStyleIdx="0" presStyleCnt="1" custScaleX="123003" custScaleY="119239" custLinFactNeighborX="66241" custLinFactNeighborY="893"/>
      <dgm:spPr/>
    </dgm:pt>
  </dgm:ptLst>
  <dgm:cxnLst>
    <dgm:cxn modelId="{8F8FE0C4-6DED-4172-AB5C-198A23BA37E6}" type="presOf" srcId="{F6A9EA21-8E06-4834-9686-F07FF429E398}" destId="{53FCCF0E-349D-40F7-85FD-8A2FAC28C136}" srcOrd="0" destOrd="0" presId="urn:microsoft.com/office/officeart/2005/8/layout/funnel1"/>
    <dgm:cxn modelId="{D6743FF2-D028-4D70-BC88-237481A556B1}" type="presOf" srcId="{B1BBE67D-E52B-46BA-8C3D-67067472FE48}" destId="{D3041B40-18B9-4664-9D87-F8279AD7032E}" srcOrd="0" destOrd="0" presId="urn:microsoft.com/office/officeart/2005/8/layout/funnel1"/>
    <dgm:cxn modelId="{BD34CE2A-26DB-430D-A373-C6215E421A3B}" srcId="{C089680C-71C8-48A1-92D9-4F1000A1F7BB}" destId="{48F95BBC-7F1F-48EF-B718-B249B79BA569}" srcOrd="1" destOrd="0" parTransId="{1AFE2102-5A65-408B-9059-970F756971B4}" sibTransId="{92FEDD8F-F0A1-4038-AFFD-2A1AF8800188}"/>
    <dgm:cxn modelId="{CA723072-C9C8-4B0D-A235-D113C7AC5D0E}" srcId="{C089680C-71C8-48A1-92D9-4F1000A1F7BB}" destId="{5420F93F-42C8-4817-9A01-6A40944EF0E3}" srcOrd="2" destOrd="0" parTransId="{AB7AEE6A-8B6F-4AF9-891A-682B971A0F32}" sibTransId="{A387732B-4F06-4131-AA18-B10E5F5B6BF0}"/>
    <dgm:cxn modelId="{EA955C5F-F5D3-4738-A85A-245AF33AE33F}" type="presOf" srcId="{48F95BBC-7F1F-48EF-B718-B249B79BA569}" destId="{410A2CA9-0D38-48E7-B4A2-E4E8FC88A7DD}" srcOrd="0" destOrd="0" presId="urn:microsoft.com/office/officeart/2005/8/layout/funnel1"/>
    <dgm:cxn modelId="{ADB7A206-639E-41B1-B517-FF9A16667868}" type="presOf" srcId="{C089680C-71C8-48A1-92D9-4F1000A1F7BB}" destId="{BE862AD3-0DF8-4F8F-B458-24F7D665E45F}" srcOrd="0" destOrd="0" presId="urn:microsoft.com/office/officeart/2005/8/layout/funnel1"/>
    <dgm:cxn modelId="{EFCB1644-1CCD-486B-865B-F27713BAD410}" type="presOf" srcId="{5420F93F-42C8-4817-9A01-6A40944EF0E3}" destId="{ACE30B54-26FC-4B54-976F-D30044BC445A}" srcOrd="0" destOrd="0" presId="urn:microsoft.com/office/officeart/2005/8/layout/funnel1"/>
    <dgm:cxn modelId="{5A30709D-3C29-49FC-A230-7A19A76EA0AB}" srcId="{C089680C-71C8-48A1-92D9-4F1000A1F7BB}" destId="{B1BBE67D-E52B-46BA-8C3D-67067472FE48}" srcOrd="0" destOrd="0" parTransId="{23E1BB8C-0C47-455A-9F92-9D0902DC2337}" sibTransId="{9316D034-802B-4BA4-9C29-FD5B41B30DBF}"/>
    <dgm:cxn modelId="{0DBF647F-04F9-4758-9AED-C8B8FDD683F4}" srcId="{C089680C-71C8-48A1-92D9-4F1000A1F7BB}" destId="{F6A9EA21-8E06-4834-9686-F07FF429E398}" srcOrd="3" destOrd="0" parTransId="{B3904437-76F9-4C42-9D68-3872456D3B80}" sibTransId="{37281BCB-AF67-4FBC-8945-4EFC66F0646E}"/>
    <dgm:cxn modelId="{9577039D-1453-40BF-8DDE-C16171949914}" type="presParOf" srcId="{BE862AD3-0DF8-4F8F-B458-24F7D665E45F}" destId="{82930221-1EBA-493B-BC69-D5C525EFAECF}" srcOrd="0" destOrd="0" presId="urn:microsoft.com/office/officeart/2005/8/layout/funnel1"/>
    <dgm:cxn modelId="{241060BB-D885-4591-938B-46CAC854507C}" type="presParOf" srcId="{BE862AD3-0DF8-4F8F-B458-24F7D665E45F}" destId="{CBA9E5FE-BD01-4D77-B04F-F5CF01368FE5}" srcOrd="1" destOrd="0" presId="urn:microsoft.com/office/officeart/2005/8/layout/funnel1"/>
    <dgm:cxn modelId="{401A9984-41C2-4CFB-947B-E64F44D66B48}" type="presParOf" srcId="{BE862AD3-0DF8-4F8F-B458-24F7D665E45F}" destId="{53FCCF0E-349D-40F7-85FD-8A2FAC28C136}" srcOrd="2" destOrd="0" presId="urn:microsoft.com/office/officeart/2005/8/layout/funnel1"/>
    <dgm:cxn modelId="{A032DEF6-93B8-427E-9F88-69A82CB9B4B3}" type="presParOf" srcId="{BE862AD3-0DF8-4F8F-B458-24F7D665E45F}" destId="{ACE30B54-26FC-4B54-976F-D30044BC445A}" srcOrd="3" destOrd="0" presId="urn:microsoft.com/office/officeart/2005/8/layout/funnel1"/>
    <dgm:cxn modelId="{B84A4D77-3862-430B-BC55-975BB2282585}" type="presParOf" srcId="{BE862AD3-0DF8-4F8F-B458-24F7D665E45F}" destId="{410A2CA9-0D38-48E7-B4A2-E4E8FC88A7DD}" srcOrd="4" destOrd="0" presId="urn:microsoft.com/office/officeart/2005/8/layout/funnel1"/>
    <dgm:cxn modelId="{9166B693-ED50-4204-B1F0-A97979785DE0}" type="presParOf" srcId="{BE862AD3-0DF8-4F8F-B458-24F7D665E45F}" destId="{D3041B40-18B9-4664-9D87-F8279AD7032E}" srcOrd="5" destOrd="0" presId="urn:microsoft.com/office/officeart/2005/8/layout/funnel1"/>
    <dgm:cxn modelId="{4BA409AB-6709-4A62-B53E-204080A7A840}" type="presParOf" srcId="{BE862AD3-0DF8-4F8F-B458-24F7D665E45F}" destId="{97C9876E-36BF-455A-8EA0-06A2AE30CA7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7DE6D2-103F-40A3-BD86-26285BE10F64}" type="doc">
      <dgm:prSet loTypeId="urn:microsoft.com/office/officeart/2005/8/layout/arrow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2AFB52-C266-454A-9DFD-FC241C280FE3}">
      <dgm:prSet phldrT="[Текст]" custT="1"/>
      <dgm:spPr/>
      <dgm:t>
        <a:bodyPr/>
        <a:lstStyle/>
        <a:p>
          <a:r>
            <a:rPr lang="uk-UA" sz="1400" b="1" smtClean="0">
              <a:latin typeface="Times New Roman" pitchFamily="18" charset="0"/>
              <a:cs typeface="Times New Roman" pitchFamily="18" charset="0"/>
            </a:rPr>
            <a:t>Педагогічні працівники</a:t>
          </a:r>
          <a:r>
            <a:rPr lang="uk-UA" sz="140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uk-UA" sz="1400" smtClean="0">
              <a:latin typeface="Times New Roman" pitchFamily="18" charset="0"/>
              <a:cs typeface="Times New Roman" pitchFamily="18" charset="0"/>
            </a:rPr>
            <a:t>через  </a:t>
          </a:r>
          <a:r>
            <a:rPr lang="ru-RU" sz="1400" smtClean="0">
              <a:latin typeface="Times New Roman" pitchFamily="18" charset="0"/>
              <a:cs typeface="Times New Roman" pitchFamily="18" charset="0"/>
            </a:rPr>
            <a:t>збори трудового колективу, засідання педагогічної ради, наради з певних питань, методичні семінари, неформальні обговорення, опитування тощо...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0C6913F-F0E4-424A-BA52-924124E5D893}" type="parTrans" cxnId="{A2B2260E-13A4-47F8-B634-56169206D787}">
      <dgm:prSet/>
      <dgm:spPr/>
      <dgm:t>
        <a:bodyPr/>
        <a:lstStyle/>
        <a:p>
          <a:endParaRPr lang="ru-RU"/>
        </a:p>
      </dgm:t>
    </dgm:pt>
    <dgm:pt modelId="{4CEAB417-A576-4C17-A1C4-92A92E4AF7C8}" type="sibTrans" cxnId="{A2B2260E-13A4-47F8-B634-56169206D787}">
      <dgm:prSet/>
      <dgm:spPr/>
      <dgm:t>
        <a:bodyPr/>
        <a:lstStyle/>
        <a:p>
          <a:endParaRPr lang="ru-RU"/>
        </a:p>
      </dgm:t>
    </dgm:pt>
    <dgm:pt modelId="{E56E08A6-B96F-4A0B-A0FA-BFFA42E5CC51}">
      <dgm:prSet phldrT="[Текст]" custT="1"/>
      <dgm:spPr/>
      <dgm:t>
        <a:bodyPr/>
        <a:lstStyle/>
        <a:p>
          <a:r>
            <a:rPr lang="uk-UA" sz="1400" b="1" smtClean="0">
              <a:latin typeface="Times New Roman" pitchFamily="18" charset="0"/>
              <a:cs typeface="Times New Roman" pitchFamily="18" charset="0"/>
            </a:rPr>
            <a:t>Учні</a:t>
          </a:r>
          <a:r>
            <a:rPr lang="uk-UA" sz="1400" b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400" b="0" smtClean="0">
              <a:latin typeface="Times New Roman" pitchFamily="18" charset="0"/>
              <a:cs typeface="Times New Roman" pitchFamily="18" charset="0"/>
            </a:rPr>
            <a:t>через опитування (бланкові та онлайн), бесіди, під час зустрічей і обговорень з учнівським самоврядуванням...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E3512C38-0794-4F23-8A40-9FF2D378AC40}" type="parTrans" cxnId="{025C343D-255A-49EE-A74A-5215EA463DAD}">
      <dgm:prSet/>
      <dgm:spPr/>
      <dgm:t>
        <a:bodyPr/>
        <a:lstStyle/>
        <a:p>
          <a:endParaRPr lang="ru-RU"/>
        </a:p>
      </dgm:t>
    </dgm:pt>
    <dgm:pt modelId="{D7952CD0-94F0-43ED-8702-808A6A377F45}" type="sibTrans" cxnId="{025C343D-255A-49EE-A74A-5215EA463DAD}">
      <dgm:prSet/>
      <dgm:spPr/>
      <dgm:t>
        <a:bodyPr/>
        <a:lstStyle/>
        <a:p>
          <a:endParaRPr lang="ru-RU"/>
        </a:p>
      </dgm:t>
    </dgm:pt>
    <dgm:pt modelId="{08EEC9F4-C095-4845-8B9A-F4D902B8E586}">
      <dgm:prSet custT="1"/>
      <dgm:spPr/>
      <dgm:t>
        <a:bodyPr/>
        <a:lstStyle/>
        <a:p>
          <a:r>
            <a:rPr lang="uk-UA" sz="1400" b="1" smtClean="0">
              <a:latin typeface="Times New Roman" pitchFamily="18" charset="0"/>
              <a:cs typeface="Times New Roman" pitchFamily="18" charset="0"/>
            </a:rPr>
            <a:t>Батьки</a:t>
          </a:r>
          <a:r>
            <a:rPr lang="uk-UA" sz="140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на батьківських зборах, обговореннях на батьківських радах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D22E1A0-6B83-49B3-82FC-89211EC2EA25}" type="parTrans" cxnId="{5453DE92-FBCD-47E0-9ACD-264B3286BCAD}">
      <dgm:prSet/>
      <dgm:spPr/>
      <dgm:t>
        <a:bodyPr/>
        <a:lstStyle/>
        <a:p>
          <a:endParaRPr lang="ru-RU"/>
        </a:p>
      </dgm:t>
    </dgm:pt>
    <dgm:pt modelId="{E6C08866-C162-4891-88C0-E9778547AFB5}" type="sibTrans" cxnId="{5453DE92-FBCD-47E0-9ACD-264B3286BCAD}">
      <dgm:prSet/>
      <dgm:spPr/>
      <dgm:t>
        <a:bodyPr/>
        <a:lstStyle/>
        <a:p>
          <a:endParaRPr lang="ru-RU"/>
        </a:p>
      </dgm:t>
    </dgm:pt>
    <dgm:pt modelId="{C0BE2699-F019-459D-BCD6-C549E34F3159}" type="pres">
      <dgm:prSet presAssocID="{2A7DE6D2-103F-40A3-BD86-26285BE10F6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D842F-B0EF-4216-8233-99A208704324}" type="pres">
      <dgm:prSet presAssocID="{2A7DE6D2-103F-40A3-BD86-26285BE10F64}" presName="arrow" presStyleLbl="bgShp" presStyleIdx="0" presStyleCnt="1"/>
      <dgm:spPr/>
    </dgm:pt>
    <dgm:pt modelId="{77EC6B79-77CB-457E-9D53-DDC0EBFC166C}" type="pres">
      <dgm:prSet presAssocID="{2A7DE6D2-103F-40A3-BD86-26285BE10F64}" presName="arrowDiagram3" presStyleCnt="0"/>
      <dgm:spPr/>
    </dgm:pt>
    <dgm:pt modelId="{1BA0B298-EC04-4AEB-B989-96FEED08314D}" type="pres">
      <dgm:prSet presAssocID="{FD2AFB52-C266-454A-9DFD-FC241C280FE3}" presName="bullet3a" presStyleLbl="node1" presStyleIdx="0" presStyleCnt="3"/>
      <dgm:spPr/>
    </dgm:pt>
    <dgm:pt modelId="{F61B1EE3-F3D7-451F-BAC8-A7C8EB81141C}" type="pres">
      <dgm:prSet presAssocID="{FD2AFB52-C266-454A-9DFD-FC241C280FE3}" presName="textBox3a" presStyleLbl="revTx" presStyleIdx="0" presStyleCnt="3" custScaleX="132813" custLinFactX="100000" custLinFactY="-41562" custLinFactNeighborX="1595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2D648-BD69-442B-A649-B411EC1C93F9}" type="pres">
      <dgm:prSet presAssocID="{E56E08A6-B96F-4A0B-A0FA-BFFA42E5CC51}" presName="bullet3b" presStyleLbl="node1" presStyleIdx="1" presStyleCnt="3"/>
      <dgm:spPr/>
    </dgm:pt>
    <dgm:pt modelId="{25E59464-F334-4B19-9F48-2E9673C6D9E0}" type="pres">
      <dgm:prSet presAssocID="{E56E08A6-B96F-4A0B-A0FA-BFFA42E5CC51}" presName="textBox3b" presStyleLbl="revTx" presStyleIdx="1" presStyleCnt="3" custScaleX="137578" custScaleY="72836" custLinFactNeighborX="7025" custLinFactNeighborY="-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FA79E-81B8-4B64-A99B-DDD11E498F34}" type="pres">
      <dgm:prSet presAssocID="{08EEC9F4-C095-4845-8B9A-F4D902B8E586}" presName="bullet3c" presStyleLbl="node1" presStyleIdx="2" presStyleCnt="3"/>
      <dgm:spPr/>
    </dgm:pt>
    <dgm:pt modelId="{2CC651AB-EADF-47CB-A825-1AC8F59448B0}" type="pres">
      <dgm:prSet presAssocID="{08EEC9F4-C095-4845-8B9A-F4D902B8E586}" presName="textBox3c" presStyleLbl="revTx" presStyleIdx="2" presStyleCnt="3" custScaleY="52029" custLinFactX="-100000" custLinFactNeighborX="-122835" custLinFactNeighborY="6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64D0AE-2A56-4F21-BA00-9AC23DAB2491}" type="presOf" srcId="{08EEC9F4-C095-4845-8B9A-F4D902B8E586}" destId="{2CC651AB-EADF-47CB-A825-1AC8F59448B0}" srcOrd="0" destOrd="0" presId="urn:microsoft.com/office/officeart/2005/8/layout/arrow2"/>
    <dgm:cxn modelId="{A2B2260E-13A4-47F8-B634-56169206D787}" srcId="{2A7DE6D2-103F-40A3-BD86-26285BE10F64}" destId="{FD2AFB52-C266-454A-9DFD-FC241C280FE3}" srcOrd="0" destOrd="0" parTransId="{A0C6913F-F0E4-424A-BA52-924124E5D893}" sibTransId="{4CEAB417-A576-4C17-A1C4-92A92E4AF7C8}"/>
    <dgm:cxn modelId="{60BEE85B-AE88-4693-8032-E28FA1311ED1}" type="presOf" srcId="{FD2AFB52-C266-454A-9DFD-FC241C280FE3}" destId="{F61B1EE3-F3D7-451F-BAC8-A7C8EB81141C}" srcOrd="0" destOrd="0" presId="urn:microsoft.com/office/officeart/2005/8/layout/arrow2"/>
    <dgm:cxn modelId="{383394CE-5281-41DD-8F8D-37E67B655B6F}" type="presOf" srcId="{2A7DE6D2-103F-40A3-BD86-26285BE10F64}" destId="{C0BE2699-F019-459D-BCD6-C549E34F3159}" srcOrd="0" destOrd="0" presId="urn:microsoft.com/office/officeart/2005/8/layout/arrow2"/>
    <dgm:cxn modelId="{5453DE92-FBCD-47E0-9ACD-264B3286BCAD}" srcId="{2A7DE6D2-103F-40A3-BD86-26285BE10F64}" destId="{08EEC9F4-C095-4845-8B9A-F4D902B8E586}" srcOrd="2" destOrd="0" parTransId="{6D22E1A0-6B83-49B3-82FC-89211EC2EA25}" sibTransId="{E6C08866-C162-4891-88C0-E9778547AFB5}"/>
    <dgm:cxn modelId="{5DE1CB95-B7C4-4BF1-A3B8-1036CF17B4CD}" type="presOf" srcId="{E56E08A6-B96F-4A0B-A0FA-BFFA42E5CC51}" destId="{25E59464-F334-4B19-9F48-2E9673C6D9E0}" srcOrd="0" destOrd="0" presId="urn:microsoft.com/office/officeart/2005/8/layout/arrow2"/>
    <dgm:cxn modelId="{025C343D-255A-49EE-A74A-5215EA463DAD}" srcId="{2A7DE6D2-103F-40A3-BD86-26285BE10F64}" destId="{E56E08A6-B96F-4A0B-A0FA-BFFA42E5CC51}" srcOrd="1" destOrd="0" parTransId="{E3512C38-0794-4F23-8A40-9FF2D378AC40}" sibTransId="{D7952CD0-94F0-43ED-8702-808A6A377F45}"/>
    <dgm:cxn modelId="{6229FD60-7938-4462-9709-7F20AC4C3A87}" type="presParOf" srcId="{C0BE2699-F019-459D-BCD6-C549E34F3159}" destId="{FDAD842F-B0EF-4216-8233-99A208704324}" srcOrd="0" destOrd="0" presId="urn:microsoft.com/office/officeart/2005/8/layout/arrow2"/>
    <dgm:cxn modelId="{F58A5091-152B-4350-9B79-0C1C1F32C07C}" type="presParOf" srcId="{C0BE2699-F019-459D-BCD6-C549E34F3159}" destId="{77EC6B79-77CB-457E-9D53-DDC0EBFC166C}" srcOrd="1" destOrd="0" presId="urn:microsoft.com/office/officeart/2005/8/layout/arrow2"/>
    <dgm:cxn modelId="{EE8CF75A-4AF1-434C-B744-DC418F6768BB}" type="presParOf" srcId="{77EC6B79-77CB-457E-9D53-DDC0EBFC166C}" destId="{1BA0B298-EC04-4AEB-B989-96FEED08314D}" srcOrd="0" destOrd="0" presId="urn:microsoft.com/office/officeart/2005/8/layout/arrow2"/>
    <dgm:cxn modelId="{E05593E6-CD41-4FD4-9940-4141949320CB}" type="presParOf" srcId="{77EC6B79-77CB-457E-9D53-DDC0EBFC166C}" destId="{F61B1EE3-F3D7-451F-BAC8-A7C8EB81141C}" srcOrd="1" destOrd="0" presId="urn:microsoft.com/office/officeart/2005/8/layout/arrow2"/>
    <dgm:cxn modelId="{1A789B33-83C4-4221-BA4F-D4D80424AF5A}" type="presParOf" srcId="{77EC6B79-77CB-457E-9D53-DDC0EBFC166C}" destId="{7532D648-BD69-442B-A649-B411EC1C93F9}" srcOrd="2" destOrd="0" presId="urn:microsoft.com/office/officeart/2005/8/layout/arrow2"/>
    <dgm:cxn modelId="{067B6257-C099-4FEC-88B6-6BA8892D8295}" type="presParOf" srcId="{77EC6B79-77CB-457E-9D53-DDC0EBFC166C}" destId="{25E59464-F334-4B19-9F48-2E9673C6D9E0}" srcOrd="3" destOrd="0" presId="urn:microsoft.com/office/officeart/2005/8/layout/arrow2"/>
    <dgm:cxn modelId="{AF5CE741-9225-4DD3-9D0C-2CE668EFCE5E}" type="presParOf" srcId="{77EC6B79-77CB-457E-9D53-DDC0EBFC166C}" destId="{DABFA79E-81B8-4B64-A99B-DDD11E498F34}" srcOrd="4" destOrd="0" presId="urn:microsoft.com/office/officeart/2005/8/layout/arrow2"/>
    <dgm:cxn modelId="{DC789DBC-1464-4CB8-802B-0D1F4B794088}" type="presParOf" srcId="{77EC6B79-77CB-457E-9D53-DDC0EBFC166C}" destId="{2CC651AB-EADF-47CB-A825-1AC8F59448B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8E2908C-7E60-4B58-945D-AF4838C2CACF}" type="doc">
      <dgm:prSet loTypeId="urn:microsoft.com/office/officeart/2005/8/layout/v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FA44093-8AC6-428C-8E66-38F15DCAF8C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Підтримка ініціатив задля сталого розвитку закладу освіти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8E13F7C-7157-48EE-B22C-29056930125E}" type="parTrans" cxnId="{B27404D4-E4DE-41C7-B2DA-E27243A20C5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CAF6739-0A01-44D4-B47F-91E839EC296E}" type="sibTrans" cxnId="{B27404D4-E4DE-41C7-B2DA-E27243A20C5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373C3E4-306C-4758-B581-60457357169C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Загальним правилом має стати таке: будь-яка пропозиція від будь-кого із учасників освітнього процесу має бути обов’язково розглянута керівництвом закладу – і на неї має бути надана обгрунтована відповідь.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8A321E5-C175-4D77-9C01-32B3041D89FC}" type="parTrans" cxnId="{86C0ED90-7099-4EB6-A5A0-CD8A80CDE45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C363D01-B666-4735-ABE7-05726C56D289}" type="sibTrans" cxnId="{86C0ED90-7099-4EB6-A5A0-CD8A80CDE45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666C54E-75B8-40D1-A755-4F6D8E29A78A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Взаємодія з місцевою громадою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CA30BE-AEE9-448B-94E6-CFD18FDE29C1}" type="parTrans" cxnId="{150C21FD-9D25-4F6A-838A-4E8ECD5E21C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0208136-D5A3-4F30-8B38-D32A52D6BD1B}" type="sibTrans" cxnId="{150C21FD-9D25-4F6A-838A-4E8ECD5E21C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6FE4A25-EDD8-4BD3-9002-356A53149F55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Залучення учасників освітнього процесу до різноманітних суспільно значущих заходів поза межами закладу: фестивалі, екскурсії, відвідування установ культури тощо.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86E1616-C052-4D64-948B-7C14CC8BA564}" type="parTrans" cxnId="{3EC6C173-1119-43F3-99A7-1A3E2A7500E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F27C1AD-301C-4904-9A98-4C5E72A30AA3}" type="sibTrans" cxnId="{3EC6C173-1119-43F3-99A7-1A3E2A7500E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2A30DFF-58D4-49B1-A121-519DF6A16272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Участь у проектах </a:t>
          </a: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партисипативного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бюджету (бюджету участі, громадського бюджету).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7532E8D-3376-4D51-B6B5-4F1033462EF4}" type="parTrans" cxnId="{4389D2DC-4D32-4F2A-868C-BB88ACC2795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C2EF150-024E-4A5C-9E90-AC0A8B8C0AE1}" type="sibTrans" cxnId="{4389D2DC-4D32-4F2A-868C-BB88ACC2795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BB81213-B86A-4ACA-8594-5EE1BD5A5CBD}" type="pres">
      <dgm:prSet presAssocID="{68E2908C-7E60-4B58-945D-AF4838C2CAC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B40FD4-BE1D-46A0-A573-5DD482EDEC31}" type="pres">
      <dgm:prSet presAssocID="{3FA44093-8AC6-428C-8E66-38F15DCAF8C2}" presName="linNode" presStyleCnt="0"/>
      <dgm:spPr/>
    </dgm:pt>
    <dgm:pt modelId="{39FBFB0B-0C49-4AB4-B275-88A574DBB2DD}" type="pres">
      <dgm:prSet presAssocID="{3FA44093-8AC6-428C-8E66-38F15DCAF8C2}" presName="parentShp" presStyleLbl="node1" presStyleIdx="0" presStyleCnt="2" custScaleX="58277" custLinFactNeighborX="-15296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C40B9-A113-42AB-A181-6CA63D5B00D8}" type="pres">
      <dgm:prSet presAssocID="{3FA44093-8AC6-428C-8E66-38F15DCAF8C2}" presName="childShp" presStyleLbl="bgAccFollowNode1" presStyleIdx="0" presStyleCnt="2" custScaleX="137045" custLinFactNeighborX="407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3DB28-2852-4441-BB40-F95B98F27A90}" type="pres">
      <dgm:prSet presAssocID="{1CAF6739-0A01-44D4-B47F-91E839EC296E}" presName="spacing" presStyleCnt="0"/>
      <dgm:spPr/>
    </dgm:pt>
    <dgm:pt modelId="{ADCC071F-6572-423F-9CD3-D51C3239559C}" type="pres">
      <dgm:prSet presAssocID="{5666C54E-75B8-40D1-A755-4F6D8E29A78A}" presName="linNode" presStyleCnt="0"/>
      <dgm:spPr/>
    </dgm:pt>
    <dgm:pt modelId="{C5096C02-D953-4CBA-9E33-67977EE57659}" type="pres">
      <dgm:prSet presAssocID="{5666C54E-75B8-40D1-A755-4F6D8E29A78A}" presName="parentShp" presStyleLbl="node1" presStyleIdx="1" presStyleCnt="2" custScaleX="54113" custLinFactNeighborX="-16661" custLinFactNeighborY="-6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7B982-45F8-41F9-8668-831A69A74AD9}" type="pres">
      <dgm:prSet presAssocID="{5666C54E-75B8-40D1-A755-4F6D8E29A78A}" presName="childShp" presStyleLbl="bgAccFollowNode1" presStyleIdx="1" presStyleCnt="2" custScaleX="133250" custLinFactNeighborX="116" custLinFactNeighborY="-6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BB281-6D9D-40F9-8216-2D02D4C8F17D}" type="presOf" srcId="{3FA44093-8AC6-428C-8E66-38F15DCAF8C2}" destId="{39FBFB0B-0C49-4AB4-B275-88A574DBB2DD}" srcOrd="0" destOrd="0" presId="urn:microsoft.com/office/officeart/2005/8/layout/vList6"/>
    <dgm:cxn modelId="{C2BBFA3A-E226-4FDA-B4EE-4AC57F0C103F}" type="presOf" srcId="{0373C3E4-306C-4758-B581-60457357169C}" destId="{E15C40B9-A113-42AB-A181-6CA63D5B00D8}" srcOrd="0" destOrd="0" presId="urn:microsoft.com/office/officeart/2005/8/layout/vList6"/>
    <dgm:cxn modelId="{2EEE2387-48E8-4905-9A72-546DE63162D7}" type="presOf" srcId="{36FE4A25-EDD8-4BD3-9002-356A53149F55}" destId="{2DF7B982-45F8-41F9-8668-831A69A74AD9}" srcOrd="0" destOrd="0" presId="urn:microsoft.com/office/officeart/2005/8/layout/vList6"/>
    <dgm:cxn modelId="{86C0ED90-7099-4EB6-A5A0-CD8A80CDE45E}" srcId="{3FA44093-8AC6-428C-8E66-38F15DCAF8C2}" destId="{0373C3E4-306C-4758-B581-60457357169C}" srcOrd="0" destOrd="0" parTransId="{58A321E5-C175-4D77-9C01-32B3041D89FC}" sibTransId="{1C363D01-B666-4735-ABE7-05726C56D289}"/>
    <dgm:cxn modelId="{B27404D4-E4DE-41C7-B2DA-E27243A20C53}" srcId="{68E2908C-7E60-4B58-945D-AF4838C2CACF}" destId="{3FA44093-8AC6-428C-8E66-38F15DCAF8C2}" srcOrd="0" destOrd="0" parTransId="{28E13F7C-7157-48EE-B22C-29056930125E}" sibTransId="{1CAF6739-0A01-44D4-B47F-91E839EC296E}"/>
    <dgm:cxn modelId="{A83E85DB-8981-443A-9603-28F72DD0012A}" type="presOf" srcId="{68E2908C-7E60-4B58-945D-AF4838C2CACF}" destId="{CBB81213-B86A-4ACA-8594-5EE1BD5A5CBD}" srcOrd="0" destOrd="0" presId="urn:microsoft.com/office/officeart/2005/8/layout/vList6"/>
    <dgm:cxn modelId="{32C457C9-231D-4376-965A-EA74AFE9F888}" type="presOf" srcId="{A2A30DFF-58D4-49B1-A121-519DF6A16272}" destId="{2DF7B982-45F8-41F9-8668-831A69A74AD9}" srcOrd="0" destOrd="1" presId="urn:microsoft.com/office/officeart/2005/8/layout/vList6"/>
    <dgm:cxn modelId="{150C21FD-9D25-4F6A-838A-4E8ECD5E21C5}" srcId="{68E2908C-7E60-4B58-945D-AF4838C2CACF}" destId="{5666C54E-75B8-40D1-A755-4F6D8E29A78A}" srcOrd="1" destOrd="0" parTransId="{5ECA30BE-AEE9-448B-94E6-CFD18FDE29C1}" sibTransId="{60208136-D5A3-4F30-8B38-D32A52D6BD1B}"/>
    <dgm:cxn modelId="{3EC6C173-1119-43F3-99A7-1A3E2A7500ED}" srcId="{5666C54E-75B8-40D1-A755-4F6D8E29A78A}" destId="{36FE4A25-EDD8-4BD3-9002-356A53149F55}" srcOrd="0" destOrd="0" parTransId="{186E1616-C052-4D64-948B-7C14CC8BA564}" sibTransId="{3F27C1AD-301C-4904-9A98-4C5E72A30AA3}"/>
    <dgm:cxn modelId="{4389D2DC-4D32-4F2A-868C-BB88ACC27955}" srcId="{5666C54E-75B8-40D1-A755-4F6D8E29A78A}" destId="{A2A30DFF-58D4-49B1-A121-519DF6A16272}" srcOrd="1" destOrd="0" parTransId="{37532E8D-3376-4D51-B6B5-4F1033462EF4}" sibTransId="{1C2EF150-024E-4A5C-9E90-AC0A8B8C0AE1}"/>
    <dgm:cxn modelId="{40984E3A-63DD-4511-BA0B-F8502D3DE995}" type="presOf" srcId="{5666C54E-75B8-40D1-A755-4F6D8E29A78A}" destId="{C5096C02-D953-4CBA-9E33-67977EE57659}" srcOrd="0" destOrd="0" presId="urn:microsoft.com/office/officeart/2005/8/layout/vList6"/>
    <dgm:cxn modelId="{4BC883D4-5855-45AC-98F8-4168EB28BD8F}" type="presParOf" srcId="{CBB81213-B86A-4ACA-8594-5EE1BD5A5CBD}" destId="{71B40FD4-BE1D-46A0-A573-5DD482EDEC31}" srcOrd="0" destOrd="0" presId="urn:microsoft.com/office/officeart/2005/8/layout/vList6"/>
    <dgm:cxn modelId="{6428462D-3D3D-4085-BCC9-20E04BA10A6A}" type="presParOf" srcId="{71B40FD4-BE1D-46A0-A573-5DD482EDEC31}" destId="{39FBFB0B-0C49-4AB4-B275-88A574DBB2DD}" srcOrd="0" destOrd="0" presId="urn:microsoft.com/office/officeart/2005/8/layout/vList6"/>
    <dgm:cxn modelId="{F8E71655-E9CC-479A-88E9-7B9CF7F59E9F}" type="presParOf" srcId="{71B40FD4-BE1D-46A0-A573-5DD482EDEC31}" destId="{E15C40B9-A113-42AB-A181-6CA63D5B00D8}" srcOrd="1" destOrd="0" presId="urn:microsoft.com/office/officeart/2005/8/layout/vList6"/>
    <dgm:cxn modelId="{183CACD3-278F-42F7-BF2D-1C5C4E1BD96A}" type="presParOf" srcId="{CBB81213-B86A-4ACA-8594-5EE1BD5A5CBD}" destId="{FA93DB28-2852-4441-BB40-F95B98F27A90}" srcOrd="1" destOrd="0" presId="urn:microsoft.com/office/officeart/2005/8/layout/vList6"/>
    <dgm:cxn modelId="{B098D525-7397-4589-BD0F-13312A43809B}" type="presParOf" srcId="{CBB81213-B86A-4ACA-8594-5EE1BD5A5CBD}" destId="{ADCC071F-6572-423F-9CD3-D51C3239559C}" srcOrd="2" destOrd="0" presId="urn:microsoft.com/office/officeart/2005/8/layout/vList6"/>
    <dgm:cxn modelId="{DB874E85-5D20-435D-8C77-CA4D4B135E8C}" type="presParOf" srcId="{ADCC071F-6572-423F-9CD3-D51C3239559C}" destId="{C5096C02-D953-4CBA-9E33-67977EE57659}" srcOrd="0" destOrd="0" presId="urn:microsoft.com/office/officeart/2005/8/layout/vList6"/>
    <dgm:cxn modelId="{9130973D-70C9-487C-92B4-B4CD8206E043}" type="presParOf" srcId="{ADCC071F-6572-423F-9CD3-D51C3239559C}" destId="{2DF7B982-45F8-41F9-8668-831A69A74A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EDB9E-DDD1-4829-9814-94DB89223B25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D190C46-B7D3-41EE-A29A-417E3F1B795D}">
      <dgm:prSet phldrT="[Текст]" custT="1"/>
      <dgm:spPr>
        <a:xfrm>
          <a:off x="404108" y="179624"/>
          <a:ext cx="6122986" cy="688034"/>
        </a:xfrm>
        <a:prstGeom prst="roundRect">
          <a:avLst/>
        </a:prstGeo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4.1.1.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У закладі освіти затверджено стратегію його розвитку, спрямовану на підвищення якості освітньої діяльності.</a:t>
          </a:r>
          <a:endParaRPr lang="uk-UA" sz="16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DA6AFBE-CB81-4044-A159-BA1BCE705B59}" type="parTrans" cxnId="{1CED0D1B-5CA3-4336-B0F8-84EF612FCC0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D497A21-1EC3-4F97-9B0C-B5703603BF98}" type="sibTrans" cxnId="{1CED0D1B-5CA3-4336-B0F8-84EF612FCC01}">
      <dgm:prSet/>
      <dgm:spPr>
        <a:xfrm>
          <a:off x="-6508804" y="-95979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</dgm:spPr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81057-623C-43DC-94F7-308EABD304F6}">
      <dgm:prSet custT="1"/>
      <dgm:spPr>
        <a:xfrm>
          <a:off x="878209" y="965376"/>
          <a:ext cx="5648885" cy="688034"/>
        </a:xfrm>
        <a:prstGeom prst="roundRect">
          <a:avLst/>
        </a:prstGeom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4.1.2.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закладі освіти річне планування та відстеження його результативності здійснюються відповідно до стратегії його розвитку та з урахуванням освітньої програми.</a:t>
          </a:r>
          <a:endParaRPr lang="uk-UA" sz="16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93D8BD8-879E-4D9D-83CE-AB861947E4AB}" type="parTrans" cxnId="{62687161-DEB2-45C7-9B14-A88460A30B5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A07F80D-1A9E-41A6-9313-3EC666E32B71}" type="sibTrans" cxnId="{62687161-DEB2-45C7-9B14-A88460A30B5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94CD6BD-AB9F-4E1D-B7ED-3F67EECDFFA4}">
      <dgm:prSet custT="1"/>
      <dgm:spPr>
        <a:xfrm>
          <a:off x="1138014" y="1750551"/>
          <a:ext cx="5389081" cy="688034"/>
        </a:xfrm>
        <a:prstGeom prst="roundRect">
          <a:avLst/>
        </a:prstGeom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4.1.3.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У закладі освіти здійснюється самооцінювання якості освітньої     діяльності на основі стратегії (політики) і процедур забезпечення якості освіти.</a:t>
          </a:r>
          <a:endParaRPr lang="uk-UA" sz="16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ED50AB5-9D2F-4077-8841-861D78C04B2F}" type="parTrans" cxnId="{24539EB4-AC9F-46A0-8EA0-DB1927B537C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594EEAF-F7B4-4C7D-9DDF-D7AA21226A15}" type="sibTrans" cxnId="{24539EB4-AC9F-46A0-8EA0-DB1927B537C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8280696-FA48-4BC8-A6EB-3FD2D1071CF1}">
      <dgm:prSet custT="1"/>
      <dgm:spPr>
        <a:xfrm>
          <a:off x="1220967" y="2536302"/>
          <a:ext cx="5306127" cy="688034"/>
        </a:xfrm>
        <a:prstGeom prst="roundRect">
          <a:avLst/>
        </a:prstGeom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4.1.4.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Керівництво закладу освіти планує та здійснює заходи щодо утримання у належному стані будівель, приміщень, обладнання</a:t>
          </a:r>
          <a:endParaRPr lang="uk-UA" sz="16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62CDFEE-5A83-4AA4-95A4-7B136B664455}" type="parTrans" cxnId="{36B16A5A-0444-4E30-B1D0-92FFB82ACD0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86A4ADB-4E6D-4AA3-823B-81768A34B756}" type="sibTrans" cxnId="{36B16A5A-0444-4E30-B1D0-92FFB82ACD0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DF035FA-4860-4460-BF43-FB862631FE67}" type="pres">
      <dgm:prSet presAssocID="{7C5EDB9E-DDD1-4829-9814-94DB89223B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AC496853-DBFE-452F-9B85-5E864F67C43F}" type="pres">
      <dgm:prSet presAssocID="{7C5EDB9E-DDD1-4829-9814-94DB89223B25}" presName="Name1" presStyleCnt="0"/>
      <dgm:spPr/>
      <dgm:t>
        <a:bodyPr/>
        <a:lstStyle/>
        <a:p>
          <a:endParaRPr lang="uk-UA"/>
        </a:p>
      </dgm:t>
    </dgm:pt>
    <dgm:pt modelId="{7571755E-563A-4726-BA5C-7EA6A078CBEA}" type="pres">
      <dgm:prSet presAssocID="{7C5EDB9E-DDD1-4829-9814-94DB89223B25}" presName="cycle" presStyleCnt="0"/>
      <dgm:spPr/>
      <dgm:t>
        <a:bodyPr/>
        <a:lstStyle/>
        <a:p>
          <a:endParaRPr lang="uk-UA"/>
        </a:p>
      </dgm:t>
    </dgm:pt>
    <dgm:pt modelId="{EED92D30-8B07-45CD-88C4-03E9F12DAD58}" type="pres">
      <dgm:prSet presAssocID="{7C5EDB9E-DDD1-4829-9814-94DB89223B25}" presName="srcNode" presStyleLbl="node1" presStyleIdx="0" presStyleCnt="4"/>
      <dgm:spPr/>
      <dgm:t>
        <a:bodyPr/>
        <a:lstStyle/>
        <a:p>
          <a:endParaRPr lang="uk-UA"/>
        </a:p>
      </dgm:t>
    </dgm:pt>
    <dgm:pt modelId="{3516D996-8D9E-41B3-97AB-E6FCAFD8D067}" type="pres">
      <dgm:prSet presAssocID="{7C5EDB9E-DDD1-4829-9814-94DB89223B25}" presName="conn" presStyleLbl="parChTrans1D2" presStyleIdx="0" presStyleCnt="1" custLinFactNeighborX="-4738" custLinFactNeighborY="470"/>
      <dgm:spPr/>
      <dgm:t>
        <a:bodyPr/>
        <a:lstStyle/>
        <a:p>
          <a:endParaRPr lang="uk-UA"/>
        </a:p>
      </dgm:t>
    </dgm:pt>
    <dgm:pt modelId="{1CF3B638-2863-4C0A-A4E3-E8D9FF424884}" type="pres">
      <dgm:prSet presAssocID="{7C5EDB9E-DDD1-4829-9814-94DB89223B25}" presName="extraNode" presStyleLbl="node1" presStyleIdx="0" presStyleCnt="4"/>
      <dgm:spPr/>
      <dgm:t>
        <a:bodyPr/>
        <a:lstStyle/>
        <a:p>
          <a:endParaRPr lang="uk-UA"/>
        </a:p>
      </dgm:t>
    </dgm:pt>
    <dgm:pt modelId="{DBA14618-D012-4E3D-8EF6-969969734BD4}" type="pres">
      <dgm:prSet presAssocID="{7C5EDB9E-DDD1-4829-9814-94DB89223B25}" presName="dstNode" presStyleLbl="node1" presStyleIdx="0" presStyleCnt="4"/>
      <dgm:spPr/>
      <dgm:t>
        <a:bodyPr/>
        <a:lstStyle/>
        <a:p>
          <a:endParaRPr lang="uk-UA"/>
        </a:p>
      </dgm:t>
    </dgm:pt>
    <dgm:pt modelId="{98B227E7-C09D-4495-A152-80E478A32269}" type="pres">
      <dgm:prSet presAssocID="{CD190C46-B7D3-41EE-A29A-417E3F1B795D}" presName="text_1" presStyleLbl="node1" presStyleIdx="0" presStyleCnt="4" custScaleY="131423" custLinFactNeighborX="3258" custLinFactNeighborY="58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F46DC017-8EBD-45A4-ADF3-BF7859FCAF0A}" type="pres">
      <dgm:prSet presAssocID="{CD190C46-B7D3-41EE-A29A-417E3F1B795D}" presName="accent_1" presStyleCnt="0"/>
      <dgm:spPr/>
      <dgm:t>
        <a:bodyPr/>
        <a:lstStyle/>
        <a:p>
          <a:endParaRPr lang="uk-UA"/>
        </a:p>
      </dgm:t>
    </dgm:pt>
    <dgm:pt modelId="{1EB82B8B-00CA-47CC-A762-4712B21F53EB}" type="pres">
      <dgm:prSet presAssocID="{CD190C46-B7D3-41EE-A29A-417E3F1B795D}" presName="accentRepeatNode" presStyleLbl="solidFgAcc1" presStyleIdx="0" presStyleCnt="4"/>
      <dgm:spPr>
        <a:xfrm>
          <a:off x="76904" y="196437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612D2219-046B-48C7-AD81-4CE216BC27A6}" type="pres">
      <dgm:prSet presAssocID="{AD781057-623C-43DC-94F7-308EABD304F6}" presName="text_2" presStyleLbl="node1" presStyleIdx="1" presStyleCnt="4" custScaleX="101910" custScaleY="1314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AB2AA61B-9DCF-40CF-842A-A3C0009E5CE2}" type="pres">
      <dgm:prSet presAssocID="{AD781057-623C-43DC-94F7-308EABD304F6}" presName="accent_2" presStyleCnt="0"/>
      <dgm:spPr/>
      <dgm:t>
        <a:bodyPr/>
        <a:lstStyle/>
        <a:p>
          <a:endParaRPr lang="uk-UA"/>
        </a:p>
      </dgm:t>
    </dgm:pt>
    <dgm:pt modelId="{4E13A183-FC6E-4D64-B524-1A83DF26F2F7}" type="pres">
      <dgm:prSet presAssocID="{AD781057-623C-43DC-94F7-308EABD304F6}" presName="accentRepeatNode" presStyleLbl="solidFgAcc1" presStyleIdx="1" presStyleCnt="4"/>
      <dgm:spPr>
        <a:xfrm>
          <a:off x="551005" y="982189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A510D1F6-474A-47F9-B10B-C71F72A8DFA0}" type="pres">
      <dgm:prSet presAssocID="{094CD6BD-AB9F-4E1D-B7ED-3F67EECDFFA4}" presName="text_3" presStyleLbl="node1" presStyleIdx="2" presStyleCnt="4" custScaleX="102946" custScaleY="131423" custLinFactNeighborX="193" custLinFactNeighborY="-50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D9410913-4D8A-4B77-B56A-B31DF9692E45}" type="pres">
      <dgm:prSet presAssocID="{094CD6BD-AB9F-4E1D-B7ED-3F67EECDFFA4}" presName="accent_3" presStyleCnt="0"/>
      <dgm:spPr/>
      <dgm:t>
        <a:bodyPr/>
        <a:lstStyle/>
        <a:p>
          <a:endParaRPr lang="uk-UA"/>
        </a:p>
      </dgm:t>
    </dgm:pt>
    <dgm:pt modelId="{74B19AEA-4ED3-4C31-B762-0F23F3FC53C5}" type="pres">
      <dgm:prSet presAssocID="{094CD6BD-AB9F-4E1D-B7ED-3F67EECDFFA4}" presName="accentRepeatNode" presStyleLbl="solidFgAcc1" presStyleIdx="2" presStyleCnt="4"/>
      <dgm:spPr>
        <a:xfrm>
          <a:off x="810810" y="1767364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C602C15E-21E5-434F-81A0-6663B7D90A95}" type="pres">
      <dgm:prSet presAssocID="{48280696-FA48-4BC8-A6EB-3FD2D1071CF1}" presName="text_4" presStyleLbl="node1" presStyleIdx="3" presStyleCnt="4" custScaleX="103137" custScaleY="1314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68CDAA47-383F-448E-9CB7-E0940EA3094B}" type="pres">
      <dgm:prSet presAssocID="{48280696-FA48-4BC8-A6EB-3FD2D1071CF1}" presName="accent_4" presStyleCnt="0"/>
      <dgm:spPr/>
      <dgm:t>
        <a:bodyPr/>
        <a:lstStyle/>
        <a:p>
          <a:endParaRPr lang="uk-UA"/>
        </a:p>
      </dgm:t>
    </dgm:pt>
    <dgm:pt modelId="{45EC8087-9F95-42EB-A000-F127EC664133}" type="pres">
      <dgm:prSet presAssocID="{48280696-FA48-4BC8-A6EB-3FD2D1071CF1}" presName="accentRepeatNode" presStyleLbl="solidFgAcc1" presStyleIdx="3" presStyleCnt="4"/>
      <dgm:spPr>
        <a:xfrm>
          <a:off x="893763" y="2553115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</dgm:ptLst>
  <dgm:cxnLst>
    <dgm:cxn modelId="{81266F1C-DE93-4FF3-AA63-95E157487CE4}" type="presOf" srcId="{48280696-FA48-4BC8-A6EB-3FD2D1071CF1}" destId="{C602C15E-21E5-434F-81A0-6663B7D90A95}" srcOrd="0" destOrd="0" presId="urn:microsoft.com/office/officeart/2008/layout/VerticalCurvedList"/>
    <dgm:cxn modelId="{FC740A46-A433-409F-B867-E8D0D8361C06}" type="presOf" srcId="{7C5EDB9E-DDD1-4829-9814-94DB89223B25}" destId="{9DF035FA-4860-4460-BF43-FB862631FE67}" srcOrd="0" destOrd="0" presId="urn:microsoft.com/office/officeart/2008/layout/VerticalCurvedList"/>
    <dgm:cxn modelId="{75FBF6D7-7A98-420D-909F-0EC263F4E696}" type="presOf" srcId="{ED497A21-1EC3-4F97-9B0C-B5703603BF98}" destId="{3516D996-8D9E-41B3-97AB-E6FCAFD8D067}" srcOrd="0" destOrd="0" presId="urn:microsoft.com/office/officeart/2008/layout/VerticalCurvedList"/>
    <dgm:cxn modelId="{DF8C85D2-4228-46EC-BB64-2F230908E1B5}" type="presOf" srcId="{CD190C46-B7D3-41EE-A29A-417E3F1B795D}" destId="{98B227E7-C09D-4495-A152-80E478A32269}" srcOrd="0" destOrd="0" presId="urn:microsoft.com/office/officeart/2008/layout/VerticalCurvedList"/>
    <dgm:cxn modelId="{448C2245-268D-4DE5-AF32-1421135C9064}" type="presOf" srcId="{AD781057-623C-43DC-94F7-308EABD304F6}" destId="{612D2219-046B-48C7-AD81-4CE216BC27A6}" srcOrd="0" destOrd="0" presId="urn:microsoft.com/office/officeart/2008/layout/VerticalCurvedList"/>
    <dgm:cxn modelId="{62687161-DEB2-45C7-9B14-A88460A30B5A}" srcId="{7C5EDB9E-DDD1-4829-9814-94DB89223B25}" destId="{AD781057-623C-43DC-94F7-308EABD304F6}" srcOrd="1" destOrd="0" parTransId="{693D8BD8-879E-4D9D-83CE-AB861947E4AB}" sibTransId="{7A07F80D-1A9E-41A6-9313-3EC666E32B71}"/>
    <dgm:cxn modelId="{36B16A5A-0444-4E30-B1D0-92FFB82ACD02}" srcId="{7C5EDB9E-DDD1-4829-9814-94DB89223B25}" destId="{48280696-FA48-4BC8-A6EB-3FD2D1071CF1}" srcOrd="3" destOrd="0" parTransId="{D62CDFEE-5A83-4AA4-95A4-7B136B664455}" sibTransId="{186A4ADB-4E6D-4AA3-823B-81768A34B756}"/>
    <dgm:cxn modelId="{1CED0D1B-5CA3-4336-B0F8-84EF612FCC01}" srcId="{7C5EDB9E-DDD1-4829-9814-94DB89223B25}" destId="{CD190C46-B7D3-41EE-A29A-417E3F1B795D}" srcOrd="0" destOrd="0" parTransId="{FDA6AFBE-CB81-4044-A159-BA1BCE705B59}" sibTransId="{ED497A21-1EC3-4F97-9B0C-B5703603BF98}"/>
    <dgm:cxn modelId="{24539EB4-AC9F-46A0-8EA0-DB1927B537C0}" srcId="{7C5EDB9E-DDD1-4829-9814-94DB89223B25}" destId="{094CD6BD-AB9F-4E1D-B7ED-3F67EECDFFA4}" srcOrd="2" destOrd="0" parTransId="{4ED50AB5-9D2F-4077-8841-861D78C04B2F}" sibTransId="{5594EEAF-F7B4-4C7D-9DDF-D7AA21226A15}"/>
    <dgm:cxn modelId="{11286251-AE1A-43CE-9F68-FDBFAD5E56C6}" type="presOf" srcId="{094CD6BD-AB9F-4E1D-B7ED-3F67EECDFFA4}" destId="{A510D1F6-474A-47F9-B10B-C71F72A8DFA0}" srcOrd="0" destOrd="0" presId="urn:microsoft.com/office/officeart/2008/layout/VerticalCurvedList"/>
    <dgm:cxn modelId="{F1DAA7EE-BC5D-4F1C-8E44-15E29A36B603}" type="presParOf" srcId="{9DF035FA-4860-4460-BF43-FB862631FE67}" destId="{AC496853-DBFE-452F-9B85-5E864F67C43F}" srcOrd="0" destOrd="0" presId="urn:microsoft.com/office/officeart/2008/layout/VerticalCurvedList"/>
    <dgm:cxn modelId="{05789B72-07BD-4F98-91BC-4C2072C10438}" type="presParOf" srcId="{AC496853-DBFE-452F-9B85-5E864F67C43F}" destId="{7571755E-563A-4726-BA5C-7EA6A078CBEA}" srcOrd="0" destOrd="0" presId="urn:microsoft.com/office/officeart/2008/layout/VerticalCurvedList"/>
    <dgm:cxn modelId="{5A4067E8-D48B-4A84-A274-4657FBAC7C05}" type="presParOf" srcId="{7571755E-563A-4726-BA5C-7EA6A078CBEA}" destId="{EED92D30-8B07-45CD-88C4-03E9F12DAD58}" srcOrd="0" destOrd="0" presId="urn:microsoft.com/office/officeart/2008/layout/VerticalCurvedList"/>
    <dgm:cxn modelId="{7D3E3115-7BEC-4100-BED0-A3BC51D3B9E9}" type="presParOf" srcId="{7571755E-563A-4726-BA5C-7EA6A078CBEA}" destId="{3516D996-8D9E-41B3-97AB-E6FCAFD8D067}" srcOrd="1" destOrd="0" presId="urn:microsoft.com/office/officeart/2008/layout/VerticalCurvedList"/>
    <dgm:cxn modelId="{9B46B21D-3D54-44FF-91F3-E141E0299A38}" type="presParOf" srcId="{7571755E-563A-4726-BA5C-7EA6A078CBEA}" destId="{1CF3B638-2863-4C0A-A4E3-E8D9FF424884}" srcOrd="2" destOrd="0" presId="urn:microsoft.com/office/officeart/2008/layout/VerticalCurvedList"/>
    <dgm:cxn modelId="{B39F7677-0241-403B-9B6C-33EC276F1633}" type="presParOf" srcId="{7571755E-563A-4726-BA5C-7EA6A078CBEA}" destId="{DBA14618-D012-4E3D-8EF6-969969734BD4}" srcOrd="3" destOrd="0" presId="urn:microsoft.com/office/officeart/2008/layout/VerticalCurvedList"/>
    <dgm:cxn modelId="{AFB7A024-6E69-4DC5-A890-78A1128742D8}" type="presParOf" srcId="{AC496853-DBFE-452F-9B85-5E864F67C43F}" destId="{98B227E7-C09D-4495-A152-80E478A32269}" srcOrd="1" destOrd="0" presId="urn:microsoft.com/office/officeart/2008/layout/VerticalCurvedList"/>
    <dgm:cxn modelId="{FF877EFE-B3E4-474E-892E-498447DA74AC}" type="presParOf" srcId="{AC496853-DBFE-452F-9B85-5E864F67C43F}" destId="{F46DC017-8EBD-45A4-ADF3-BF7859FCAF0A}" srcOrd="2" destOrd="0" presId="urn:microsoft.com/office/officeart/2008/layout/VerticalCurvedList"/>
    <dgm:cxn modelId="{AC06620F-5844-46A1-8CA8-2F6DB8EE69FE}" type="presParOf" srcId="{F46DC017-8EBD-45A4-ADF3-BF7859FCAF0A}" destId="{1EB82B8B-00CA-47CC-A762-4712B21F53EB}" srcOrd="0" destOrd="0" presId="urn:microsoft.com/office/officeart/2008/layout/VerticalCurvedList"/>
    <dgm:cxn modelId="{ADB4C736-52AF-4DB9-880B-6A3470B3A890}" type="presParOf" srcId="{AC496853-DBFE-452F-9B85-5E864F67C43F}" destId="{612D2219-046B-48C7-AD81-4CE216BC27A6}" srcOrd="3" destOrd="0" presId="urn:microsoft.com/office/officeart/2008/layout/VerticalCurvedList"/>
    <dgm:cxn modelId="{8A940665-A2AF-44C6-AD17-90C025FE8E20}" type="presParOf" srcId="{AC496853-DBFE-452F-9B85-5E864F67C43F}" destId="{AB2AA61B-9DCF-40CF-842A-A3C0009E5CE2}" srcOrd="4" destOrd="0" presId="urn:microsoft.com/office/officeart/2008/layout/VerticalCurvedList"/>
    <dgm:cxn modelId="{CC6475CA-B42C-495C-BBCE-805E29EEA943}" type="presParOf" srcId="{AB2AA61B-9DCF-40CF-842A-A3C0009E5CE2}" destId="{4E13A183-FC6E-4D64-B524-1A83DF26F2F7}" srcOrd="0" destOrd="0" presId="urn:microsoft.com/office/officeart/2008/layout/VerticalCurvedList"/>
    <dgm:cxn modelId="{32C928D0-EEB8-45A5-BCC1-F9C11F1A79DE}" type="presParOf" srcId="{AC496853-DBFE-452F-9B85-5E864F67C43F}" destId="{A510D1F6-474A-47F9-B10B-C71F72A8DFA0}" srcOrd="5" destOrd="0" presId="urn:microsoft.com/office/officeart/2008/layout/VerticalCurvedList"/>
    <dgm:cxn modelId="{6E6637C9-112A-42EB-B027-ADF1384C8F06}" type="presParOf" srcId="{AC496853-DBFE-452F-9B85-5E864F67C43F}" destId="{D9410913-4D8A-4B77-B56A-B31DF9692E45}" srcOrd="6" destOrd="0" presId="urn:microsoft.com/office/officeart/2008/layout/VerticalCurvedList"/>
    <dgm:cxn modelId="{137A0124-AC4D-42B0-A540-1C3A54AFF17E}" type="presParOf" srcId="{D9410913-4D8A-4B77-B56A-B31DF9692E45}" destId="{74B19AEA-4ED3-4C31-B762-0F23F3FC53C5}" srcOrd="0" destOrd="0" presId="urn:microsoft.com/office/officeart/2008/layout/VerticalCurvedList"/>
    <dgm:cxn modelId="{E5814D42-1975-437A-9A3D-04B14C8A7D9B}" type="presParOf" srcId="{AC496853-DBFE-452F-9B85-5E864F67C43F}" destId="{C602C15E-21E5-434F-81A0-6663B7D90A95}" srcOrd="7" destOrd="0" presId="urn:microsoft.com/office/officeart/2008/layout/VerticalCurvedList"/>
    <dgm:cxn modelId="{6BC7D11D-6258-486E-9DAE-90A63CA2D40F}" type="presParOf" srcId="{AC496853-DBFE-452F-9B85-5E864F67C43F}" destId="{68CDAA47-383F-448E-9CB7-E0940EA3094B}" srcOrd="8" destOrd="0" presId="urn:microsoft.com/office/officeart/2008/layout/VerticalCurvedList"/>
    <dgm:cxn modelId="{B84A2A9E-B40C-44E2-8ACF-F181C42E3E86}" type="presParOf" srcId="{68CDAA47-383F-448E-9CB7-E0940EA3094B}" destId="{45EC8087-9F95-42EB-A000-F127EC664133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4820E80-8AC9-4B99-8250-74E55FD03076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382A28-6465-4DED-A6AF-DCB217B63B4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місцева влада закладає у бюджет певні кошти і оголошує конкурс на реалізації таких проектів;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28115E2-AA64-4855-917E-B20E1D5F8BB0}" type="parTrans" cxnId="{934781A4-9FE2-4A8B-A671-02D8E541715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3DBCDBA-DE25-4F92-B2F1-9B8194F9C74F}" type="sibTrans" cxnId="{934781A4-9FE2-4A8B-A671-02D8E541715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2D308BF-D4E0-40B5-97DC-BAB5A12FBDE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місцева влада розглядає проекти щодо дотримання певних вимог та ухвалює рішення про їх допуск до голосування;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8637C5B-A4FE-42C4-9269-D4D00AB77C5C}" type="parTrans" cxnId="{64402331-E411-49B9-B843-9BEEA591D3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E62FCFE-D215-4DD2-B770-80E8189F0628}" type="sibTrans" cxnId="{64402331-E411-49B9-B843-9BEEA591D3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62CBF78-EA3B-4B0C-9C61-B30FC931017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громадяни, які зареєстровані або (як варіант) працюють на території місцевої громади, голосують за проекти, які вважають важливими;</a:t>
          </a:r>
          <a:endParaRPr lang="ru-RU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DC83D3-8CA6-4EC0-8213-F9917372C19D}" type="parTrans" cxnId="{60A6BDD1-BA99-4493-992F-7F580C2171B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2BFF3A0-0CD9-4EE2-BEA0-46F870E5B9A4}" type="sibTrans" cxnId="{60A6BDD1-BA99-4493-992F-7F580C2171B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2F99FC4-1D13-4407-93A0-61767291F4DD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претенденти готують проекти відповідно до вимог конкурсу та реєструють їх на порталі Громадського Бюджету;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BD9D3F-5788-4B79-B1B8-EA3250A6D5C7}" type="parTrans" cxnId="{4678CD9D-1CC9-44CB-8337-EF79B861999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3CE92D3-4657-4BCE-A666-33AF71472D27}" type="sibTrans" cxnId="{4678CD9D-1CC9-44CB-8337-EF79B861999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917575C-B7E1-4F18-B639-E58BE13ACBC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проекти, які набрали більшість голосів відносно інших, отримують наступного року гроші з бюджету на реалізацію;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C6677A2-3C08-4CDE-95CD-0E455D63B388}" type="parTrans" cxnId="{B7AAB282-8F7E-436C-82BE-62D4A418802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B84642E-D2FB-45FB-BB6D-5B0D61CCA795}" type="sibTrans" cxnId="{B7AAB282-8F7E-436C-82BE-62D4A418802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C2A5360-C618-449D-811E-4A956055A37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наступного року організатори-переможці реалізують проекти і звітують за використані кошти.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A137E70-CB94-472A-A40C-594DE90B1167}" type="parTrans" cxnId="{DBAFD227-78C4-464A-94FB-F97B015A9A1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C8CC58D-F1BD-4566-AA3F-6916E4A11700}" type="sibTrans" cxnId="{DBAFD227-78C4-464A-94FB-F97B015A9A1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6177CCB-1B97-4356-BFE0-282D9451C34C}" type="pres">
      <dgm:prSet presAssocID="{64820E80-8AC9-4B99-8250-74E55FD030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0E0B0F4-67A5-4AE6-B9E2-F333718A02C6}" type="pres">
      <dgm:prSet presAssocID="{64820E80-8AC9-4B99-8250-74E55FD03076}" presName="Name1" presStyleCnt="0"/>
      <dgm:spPr/>
    </dgm:pt>
    <dgm:pt modelId="{EE8B53E2-371D-454D-A85D-1A6A7E4E1390}" type="pres">
      <dgm:prSet presAssocID="{64820E80-8AC9-4B99-8250-74E55FD03076}" presName="cycle" presStyleCnt="0"/>
      <dgm:spPr/>
    </dgm:pt>
    <dgm:pt modelId="{47691E49-2EC2-401D-8842-E1D30D5AC0DF}" type="pres">
      <dgm:prSet presAssocID="{64820E80-8AC9-4B99-8250-74E55FD03076}" presName="srcNode" presStyleLbl="node1" presStyleIdx="0" presStyleCnt="6"/>
      <dgm:spPr/>
    </dgm:pt>
    <dgm:pt modelId="{A4CD8863-404B-437F-AD9F-94E4C8126B15}" type="pres">
      <dgm:prSet presAssocID="{64820E80-8AC9-4B99-8250-74E55FD03076}" presName="conn" presStyleLbl="parChTrans1D2" presStyleIdx="0" presStyleCnt="1"/>
      <dgm:spPr/>
      <dgm:t>
        <a:bodyPr/>
        <a:lstStyle/>
        <a:p>
          <a:endParaRPr lang="ru-RU"/>
        </a:p>
      </dgm:t>
    </dgm:pt>
    <dgm:pt modelId="{C02E1214-1A27-4842-9B07-BC19FEDD5CD1}" type="pres">
      <dgm:prSet presAssocID="{64820E80-8AC9-4B99-8250-74E55FD03076}" presName="extraNode" presStyleLbl="node1" presStyleIdx="0" presStyleCnt="6"/>
      <dgm:spPr/>
    </dgm:pt>
    <dgm:pt modelId="{33D02CE8-2B61-40CD-8A51-7721C4D3E7E2}" type="pres">
      <dgm:prSet presAssocID="{64820E80-8AC9-4B99-8250-74E55FD03076}" presName="dstNode" presStyleLbl="node1" presStyleIdx="0" presStyleCnt="6"/>
      <dgm:spPr/>
    </dgm:pt>
    <dgm:pt modelId="{D392D814-17F3-4026-A63B-36A6B4CACF98}" type="pres">
      <dgm:prSet presAssocID="{0F382A28-6465-4DED-A6AF-DCB217B63B4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99B57-032E-4A71-A08D-EE3DA8C7D2DF}" type="pres">
      <dgm:prSet presAssocID="{0F382A28-6465-4DED-A6AF-DCB217B63B4F}" presName="accent_1" presStyleCnt="0"/>
      <dgm:spPr/>
    </dgm:pt>
    <dgm:pt modelId="{04610918-5FC6-43F5-8F24-2B82923507A6}" type="pres">
      <dgm:prSet presAssocID="{0F382A28-6465-4DED-A6AF-DCB217B63B4F}" presName="accentRepeatNode" presStyleLbl="solidFgAcc1" presStyleIdx="0" presStyleCnt="6"/>
      <dgm:spPr/>
    </dgm:pt>
    <dgm:pt modelId="{F0D4689B-1739-41C9-83F8-FEE69884FB90}" type="pres">
      <dgm:prSet presAssocID="{52F99FC4-1D13-4407-93A0-61767291F4D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97B1B-EA72-43AB-AE47-51037DBB7F56}" type="pres">
      <dgm:prSet presAssocID="{52F99FC4-1D13-4407-93A0-61767291F4DD}" presName="accent_2" presStyleCnt="0"/>
      <dgm:spPr/>
    </dgm:pt>
    <dgm:pt modelId="{DE3FB04F-47B6-4A0E-A6A6-B6C18699DE8B}" type="pres">
      <dgm:prSet presAssocID="{52F99FC4-1D13-4407-93A0-61767291F4DD}" presName="accentRepeatNode" presStyleLbl="solidFgAcc1" presStyleIdx="1" presStyleCnt="6"/>
      <dgm:spPr/>
    </dgm:pt>
    <dgm:pt modelId="{C38A3A50-01D3-4A8E-930D-8226CEA84C07}" type="pres">
      <dgm:prSet presAssocID="{E2D308BF-D4E0-40B5-97DC-BAB5A12FBDE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2002A-6117-4A8A-A5A6-B7B912B583BC}" type="pres">
      <dgm:prSet presAssocID="{E2D308BF-D4E0-40B5-97DC-BAB5A12FBDE0}" presName="accent_3" presStyleCnt="0"/>
      <dgm:spPr/>
    </dgm:pt>
    <dgm:pt modelId="{EE115611-C30F-4089-AF73-6C002B1C341B}" type="pres">
      <dgm:prSet presAssocID="{E2D308BF-D4E0-40B5-97DC-BAB5A12FBDE0}" presName="accentRepeatNode" presStyleLbl="solidFgAcc1" presStyleIdx="2" presStyleCnt="6"/>
      <dgm:spPr/>
    </dgm:pt>
    <dgm:pt modelId="{8A369246-1905-48D9-A374-E7D75274DEC2}" type="pres">
      <dgm:prSet presAssocID="{B62CBF78-EA3B-4B0C-9C61-B30FC931017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3E689-7CA3-430C-ABCD-06B91FB6215F}" type="pres">
      <dgm:prSet presAssocID="{B62CBF78-EA3B-4B0C-9C61-B30FC9310173}" presName="accent_4" presStyleCnt="0"/>
      <dgm:spPr/>
    </dgm:pt>
    <dgm:pt modelId="{8186BA89-D6EA-4890-8287-494C5FF9F240}" type="pres">
      <dgm:prSet presAssocID="{B62CBF78-EA3B-4B0C-9C61-B30FC9310173}" presName="accentRepeatNode" presStyleLbl="solidFgAcc1" presStyleIdx="3" presStyleCnt="6"/>
      <dgm:spPr/>
    </dgm:pt>
    <dgm:pt modelId="{89B7E8FA-0151-4133-A562-8F8184799F4C}" type="pres">
      <dgm:prSet presAssocID="{E917575C-B7E1-4F18-B639-E58BE13ACBC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6DE24-0684-4406-B5D1-1BEB48030B44}" type="pres">
      <dgm:prSet presAssocID="{E917575C-B7E1-4F18-B639-E58BE13ACBCD}" presName="accent_5" presStyleCnt="0"/>
      <dgm:spPr/>
    </dgm:pt>
    <dgm:pt modelId="{C12694E0-C848-41ED-B51E-EC031E7CC03F}" type="pres">
      <dgm:prSet presAssocID="{E917575C-B7E1-4F18-B639-E58BE13ACBCD}" presName="accentRepeatNode" presStyleLbl="solidFgAcc1" presStyleIdx="4" presStyleCnt="6"/>
      <dgm:spPr/>
    </dgm:pt>
    <dgm:pt modelId="{EB4A2A7A-AF91-4FDF-96AE-B7D717C5DBC4}" type="pres">
      <dgm:prSet presAssocID="{8C2A5360-C618-449D-811E-4A956055A37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0E288-8DC2-4205-9FA7-AB5C81504CC0}" type="pres">
      <dgm:prSet presAssocID="{8C2A5360-C618-449D-811E-4A956055A37D}" presName="accent_6" presStyleCnt="0"/>
      <dgm:spPr/>
    </dgm:pt>
    <dgm:pt modelId="{7E720FBB-C990-4A33-A573-13F75449F8C8}" type="pres">
      <dgm:prSet presAssocID="{8C2A5360-C618-449D-811E-4A956055A37D}" presName="accentRepeatNode" presStyleLbl="solidFgAcc1" presStyleIdx="5" presStyleCnt="6"/>
      <dgm:spPr/>
    </dgm:pt>
  </dgm:ptLst>
  <dgm:cxnLst>
    <dgm:cxn modelId="{934781A4-9FE2-4A8B-A671-02D8E5417154}" srcId="{64820E80-8AC9-4B99-8250-74E55FD03076}" destId="{0F382A28-6465-4DED-A6AF-DCB217B63B4F}" srcOrd="0" destOrd="0" parTransId="{C28115E2-AA64-4855-917E-B20E1D5F8BB0}" sibTransId="{93DBCDBA-DE25-4F92-B2F1-9B8194F9C74F}"/>
    <dgm:cxn modelId="{4678CD9D-1CC9-44CB-8337-EF79B861999D}" srcId="{64820E80-8AC9-4B99-8250-74E55FD03076}" destId="{52F99FC4-1D13-4407-93A0-61767291F4DD}" srcOrd="1" destOrd="0" parTransId="{2FBD9D3F-5788-4B79-B1B8-EA3250A6D5C7}" sibTransId="{53CE92D3-4657-4BCE-A666-33AF71472D27}"/>
    <dgm:cxn modelId="{FEA275D3-E64B-4E87-8CE1-68011AB1EDF9}" type="presOf" srcId="{E917575C-B7E1-4F18-B639-E58BE13ACBCD}" destId="{89B7E8FA-0151-4133-A562-8F8184799F4C}" srcOrd="0" destOrd="0" presId="urn:microsoft.com/office/officeart/2008/layout/VerticalCurvedList"/>
    <dgm:cxn modelId="{59E3C707-89DA-4B30-8392-C8FEFE469D10}" type="presOf" srcId="{E2D308BF-D4E0-40B5-97DC-BAB5A12FBDE0}" destId="{C38A3A50-01D3-4A8E-930D-8226CEA84C07}" srcOrd="0" destOrd="0" presId="urn:microsoft.com/office/officeart/2008/layout/VerticalCurvedList"/>
    <dgm:cxn modelId="{1AB5C240-EB15-4150-B28B-D861238B0E73}" type="presOf" srcId="{64820E80-8AC9-4B99-8250-74E55FD03076}" destId="{B6177CCB-1B97-4356-BFE0-282D9451C34C}" srcOrd="0" destOrd="0" presId="urn:microsoft.com/office/officeart/2008/layout/VerticalCurvedList"/>
    <dgm:cxn modelId="{B7AAB282-8F7E-436C-82BE-62D4A4188022}" srcId="{64820E80-8AC9-4B99-8250-74E55FD03076}" destId="{E917575C-B7E1-4F18-B639-E58BE13ACBCD}" srcOrd="4" destOrd="0" parTransId="{4C6677A2-3C08-4CDE-95CD-0E455D63B388}" sibTransId="{6B84642E-D2FB-45FB-BB6D-5B0D61CCA795}"/>
    <dgm:cxn modelId="{FCF89BF4-DDBF-47B3-A186-4A601CBEDAC7}" type="presOf" srcId="{B62CBF78-EA3B-4B0C-9C61-B30FC9310173}" destId="{8A369246-1905-48D9-A374-E7D75274DEC2}" srcOrd="0" destOrd="0" presId="urn:microsoft.com/office/officeart/2008/layout/VerticalCurvedList"/>
    <dgm:cxn modelId="{60A6BDD1-BA99-4493-992F-7F580C2171B4}" srcId="{64820E80-8AC9-4B99-8250-74E55FD03076}" destId="{B62CBF78-EA3B-4B0C-9C61-B30FC9310173}" srcOrd="3" destOrd="0" parTransId="{5CDC83D3-8CA6-4EC0-8213-F9917372C19D}" sibTransId="{62BFF3A0-0CD9-4EE2-BEA0-46F870E5B9A4}"/>
    <dgm:cxn modelId="{DBAFD227-78C4-464A-94FB-F97B015A9A17}" srcId="{64820E80-8AC9-4B99-8250-74E55FD03076}" destId="{8C2A5360-C618-449D-811E-4A956055A37D}" srcOrd="5" destOrd="0" parTransId="{6A137E70-CB94-472A-A40C-594DE90B1167}" sibTransId="{BC8CC58D-F1BD-4566-AA3F-6916E4A11700}"/>
    <dgm:cxn modelId="{00ABC4FF-10BD-47EC-95C4-D0E9BA481A6C}" type="presOf" srcId="{0F382A28-6465-4DED-A6AF-DCB217B63B4F}" destId="{D392D814-17F3-4026-A63B-36A6B4CACF98}" srcOrd="0" destOrd="0" presId="urn:microsoft.com/office/officeart/2008/layout/VerticalCurvedList"/>
    <dgm:cxn modelId="{E559A272-D948-4044-89BA-C3C08A12E30C}" type="presOf" srcId="{8C2A5360-C618-449D-811E-4A956055A37D}" destId="{EB4A2A7A-AF91-4FDF-96AE-B7D717C5DBC4}" srcOrd="0" destOrd="0" presId="urn:microsoft.com/office/officeart/2008/layout/VerticalCurvedList"/>
    <dgm:cxn modelId="{64402331-E411-49B9-B843-9BEEA591D3D2}" srcId="{64820E80-8AC9-4B99-8250-74E55FD03076}" destId="{E2D308BF-D4E0-40B5-97DC-BAB5A12FBDE0}" srcOrd="2" destOrd="0" parTransId="{A8637C5B-A4FE-42C4-9269-D4D00AB77C5C}" sibTransId="{AE62FCFE-D215-4DD2-B770-80E8189F0628}"/>
    <dgm:cxn modelId="{66BEEB89-0C20-4F40-89FF-158A015744EC}" type="presOf" srcId="{93DBCDBA-DE25-4F92-B2F1-9B8194F9C74F}" destId="{A4CD8863-404B-437F-AD9F-94E4C8126B15}" srcOrd="0" destOrd="0" presId="urn:microsoft.com/office/officeart/2008/layout/VerticalCurvedList"/>
    <dgm:cxn modelId="{4A171340-31BE-4757-B45D-93FA6EB8265D}" type="presOf" srcId="{52F99FC4-1D13-4407-93A0-61767291F4DD}" destId="{F0D4689B-1739-41C9-83F8-FEE69884FB90}" srcOrd="0" destOrd="0" presId="urn:microsoft.com/office/officeart/2008/layout/VerticalCurvedList"/>
    <dgm:cxn modelId="{2E0A6398-C440-4316-9AEF-2B6401834354}" type="presParOf" srcId="{B6177CCB-1B97-4356-BFE0-282D9451C34C}" destId="{80E0B0F4-67A5-4AE6-B9E2-F333718A02C6}" srcOrd="0" destOrd="0" presId="urn:microsoft.com/office/officeart/2008/layout/VerticalCurvedList"/>
    <dgm:cxn modelId="{238C8261-B409-4E31-9C66-E7A7B6A3697E}" type="presParOf" srcId="{80E0B0F4-67A5-4AE6-B9E2-F333718A02C6}" destId="{EE8B53E2-371D-454D-A85D-1A6A7E4E1390}" srcOrd="0" destOrd="0" presId="urn:microsoft.com/office/officeart/2008/layout/VerticalCurvedList"/>
    <dgm:cxn modelId="{78F37131-0B6D-43EE-B7BC-110647487995}" type="presParOf" srcId="{EE8B53E2-371D-454D-A85D-1A6A7E4E1390}" destId="{47691E49-2EC2-401D-8842-E1D30D5AC0DF}" srcOrd="0" destOrd="0" presId="urn:microsoft.com/office/officeart/2008/layout/VerticalCurvedList"/>
    <dgm:cxn modelId="{FD79FF38-81B2-4C7F-86AD-7F1426A06F4C}" type="presParOf" srcId="{EE8B53E2-371D-454D-A85D-1A6A7E4E1390}" destId="{A4CD8863-404B-437F-AD9F-94E4C8126B15}" srcOrd="1" destOrd="0" presId="urn:microsoft.com/office/officeart/2008/layout/VerticalCurvedList"/>
    <dgm:cxn modelId="{61EDEAB4-8F17-47B7-BBB3-1D981CF1FDAA}" type="presParOf" srcId="{EE8B53E2-371D-454D-A85D-1A6A7E4E1390}" destId="{C02E1214-1A27-4842-9B07-BC19FEDD5CD1}" srcOrd="2" destOrd="0" presId="urn:microsoft.com/office/officeart/2008/layout/VerticalCurvedList"/>
    <dgm:cxn modelId="{50319592-C4F4-40C1-BC01-8C28BC1081B5}" type="presParOf" srcId="{EE8B53E2-371D-454D-A85D-1A6A7E4E1390}" destId="{33D02CE8-2B61-40CD-8A51-7721C4D3E7E2}" srcOrd="3" destOrd="0" presId="urn:microsoft.com/office/officeart/2008/layout/VerticalCurvedList"/>
    <dgm:cxn modelId="{03918193-9F53-4797-91B5-EA73A2A21415}" type="presParOf" srcId="{80E0B0F4-67A5-4AE6-B9E2-F333718A02C6}" destId="{D392D814-17F3-4026-A63B-36A6B4CACF98}" srcOrd="1" destOrd="0" presId="urn:microsoft.com/office/officeart/2008/layout/VerticalCurvedList"/>
    <dgm:cxn modelId="{96F48772-03D3-49EB-9936-2AA9684F483D}" type="presParOf" srcId="{80E0B0F4-67A5-4AE6-B9E2-F333718A02C6}" destId="{32699B57-032E-4A71-A08D-EE3DA8C7D2DF}" srcOrd="2" destOrd="0" presId="urn:microsoft.com/office/officeart/2008/layout/VerticalCurvedList"/>
    <dgm:cxn modelId="{3380FE91-9E0B-4540-BB03-34DD9D579B89}" type="presParOf" srcId="{32699B57-032E-4A71-A08D-EE3DA8C7D2DF}" destId="{04610918-5FC6-43F5-8F24-2B82923507A6}" srcOrd="0" destOrd="0" presId="urn:microsoft.com/office/officeart/2008/layout/VerticalCurvedList"/>
    <dgm:cxn modelId="{5993C611-071F-44C0-BE50-53032CDDF4F5}" type="presParOf" srcId="{80E0B0F4-67A5-4AE6-B9E2-F333718A02C6}" destId="{F0D4689B-1739-41C9-83F8-FEE69884FB90}" srcOrd="3" destOrd="0" presId="urn:microsoft.com/office/officeart/2008/layout/VerticalCurvedList"/>
    <dgm:cxn modelId="{BDA9B419-9F92-4A24-9F66-A9F037A4B4AB}" type="presParOf" srcId="{80E0B0F4-67A5-4AE6-B9E2-F333718A02C6}" destId="{39597B1B-EA72-43AB-AE47-51037DBB7F56}" srcOrd="4" destOrd="0" presId="urn:microsoft.com/office/officeart/2008/layout/VerticalCurvedList"/>
    <dgm:cxn modelId="{2F1DA2C5-0DAF-4AA8-B4D3-63FFF53B7E70}" type="presParOf" srcId="{39597B1B-EA72-43AB-AE47-51037DBB7F56}" destId="{DE3FB04F-47B6-4A0E-A6A6-B6C18699DE8B}" srcOrd="0" destOrd="0" presId="urn:microsoft.com/office/officeart/2008/layout/VerticalCurvedList"/>
    <dgm:cxn modelId="{AF2E6B17-A3F7-468B-9324-08D55D86688A}" type="presParOf" srcId="{80E0B0F4-67A5-4AE6-B9E2-F333718A02C6}" destId="{C38A3A50-01D3-4A8E-930D-8226CEA84C07}" srcOrd="5" destOrd="0" presId="urn:microsoft.com/office/officeart/2008/layout/VerticalCurvedList"/>
    <dgm:cxn modelId="{4F7C5932-F6E4-477C-B842-310B75CDC669}" type="presParOf" srcId="{80E0B0F4-67A5-4AE6-B9E2-F333718A02C6}" destId="{ADC2002A-6117-4A8A-A5A6-B7B912B583BC}" srcOrd="6" destOrd="0" presId="urn:microsoft.com/office/officeart/2008/layout/VerticalCurvedList"/>
    <dgm:cxn modelId="{0770F010-B94F-4155-A822-32FAE3E34927}" type="presParOf" srcId="{ADC2002A-6117-4A8A-A5A6-B7B912B583BC}" destId="{EE115611-C30F-4089-AF73-6C002B1C341B}" srcOrd="0" destOrd="0" presId="urn:microsoft.com/office/officeart/2008/layout/VerticalCurvedList"/>
    <dgm:cxn modelId="{F3BE7E27-D282-4370-98F1-9892A647DF6E}" type="presParOf" srcId="{80E0B0F4-67A5-4AE6-B9E2-F333718A02C6}" destId="{8A369246-1905-48D9-A374-E7D75274DEC2}" srcOrd="7" destOrd="0" presId="urn:microsoft.com/office/officeart/2008/layout/VerticalCurvedList"/>
    <dgm:cxn modelId="{9233E68E-0EFC-478E-9EE8-8CCBB9E06346}" type="presParOf" srcId="{80E0B0F4-67A5-4AE6-B9E2-F333718A02C6}" destId="{9E83E689-7CA3-430C-ABCD-06B91FB6215F}" srcOrd="8" destOrd="0" presId="urn:microsoft.com/office/officeart/2008/layout/VerticalCurvedList"/>
    <dgm:cxn modelId="{BBB24C89-A8DD-4162-8943-58EB7CB8425A}" type="presParOf" srcId="{9E83E689-7CA3-430C-ABCD-06B91FB6215F}" destId="{8186BA89-D6EA-4890-8287-494C5FF9F240}" srcOrd="0" destOrd="0" presId="urn:microsoft.com/office/officeart/2008/layout/VerticalCurvedList"/>
    <dgm:cxn modelId="{F33B6204-F0C4-41D8-AD50-4CF321CC13E2}" type="presParOf" srcId="{80E0B0F4-67A5-4AE6-B9E2-F333718A02C6}" destId="{89B7E8FA-0151-4133-A562-8F8184799F4C}" srcOrd="9" destOrd="0" presId="urn:microsoft.com/office/officeart/2008/layout/VerticalCurvedList"/>
    <dgm:cxn modelId="{F7F202F3-A358-45C6-B6DB-ADF79857FD22}" type="presParOf" srcId="{80E0B0F4-67A5-4AE6-B9E2-F333718A02C6}" destId="{63A6DE24-0684-4406-B5D1-1BEB48030B44}" srcOrd="10" destOrd="0" presId="urn:microsoft.com/office/officeart/2008/layout/VerticalCurvedList"/>
    <dgm:cxn modelId="{4AFCBAF3-6E7F-4EE9-97C4-4A4101E1773E}" type="presParOf" srcId="{63A6DE24-0684-4406-B5D1-1BEB48030B44}" destId="{C12694E0-C848-41ED-B51E-EC031E7CC03F}" srcOrd="0" destOrd="0" presId="urn:microsoft.com/office/officeart/2008/layout/VerticalCurvedList"/>
    <dgm:cxn modelId="{9810DE07-2152-4F51-8A53-71AF5F251EE7}" type="presParOf" srcId="{80E0B0F4-67A5-4AE6-B9E2-F333718A02C6}" destId="{EB4A2A7A-AF91-4FDF-96AE-B7D717C5DBC4}" srcOrd="11" destOrd="0" presId="urn:microsoft.com/office/officeart/2008/layout/VerticalCurvedList"/>
    <dgm:cxn modelId="{8398D8F0-E0C3-4EF5-BDBD-D963F8122D50}" type="presParOf" srcId="{80E0B0F4-67A5-4AE6-B9E2-F333718A02C6}" destId="{0F80E288-8DC2-4205-9FA7-AB5C81504CC0}" srcOrd="12" destOrd="0" presId="urn:microsoft.com/office/officeart/2008/layout/VerticalCurvedList"/>
    <dgm:cxn modelId="{85BD1F01-23B6-4F86-B4D6-93CF9D3F969F}" type="presParOf" srcId="{0F80E288-8DC2-4205-9FA7-AB5C81504CC0}" destId="{7E720FBB-C990-4A33-A573-13F75449F8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374EE4B-4AEB-40EF-9B0C-4732CFF24785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0C239BCB-5CA1-4652-82FD-E88CF245C36B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Розпорядок дня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ED2CA16-4A39-47B3-A889-FFE0E5C655EB}" type="parTrans" cxnId="{CCFF56AA-1E6C-42A5-B5C7-C190F5CDF6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96B0DA5-C009-4C25-B6F4-FB01F16E3478}" type="sibTrans" cxnId="{CCFF56AA-1E6C-42A5-B5C7-C190F5CDF6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D9DF46-68E1-49B0-B1A6-F74F88FF1C04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Розклад уроків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820459-54E8-4768-85CA-2342547521FC}" type="parTrans" cxnId="{5F8987F5-3546-46DB-BA61-531071337D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1014D9-B7B0-49FF-BA6A-61BBB50E87A2}" type="sibTrans" cxnId="{5F8987F5-3546-46DB-BA61-531071337D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F724003-6514-404E-8A55-26479CAF17DA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Ефективна  поточна діяльність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FF82C0A-B4A7-40F7-8692-010D01C5FD56}" type="parTrans" cxnId="{E9E9D637-3A2C-453C-AA44-76B5555C25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B75A2B-5AE2-4F88-8A6A-E977D4285DCA}" type="sibTrans" cxnId="{E9E9D637-3A2C-453C-AA44-76B5555C25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276AFD-134B-4E7C-8F96-2956F30FD07C}" type="pres">
      <dgm:prSet presAssocID="{B374EE4B-4AEB-40EF-9B0C-4732CFF24785}" presName="linearFlow" presStyleCnt="0">
        <dgm:presLayoutVars>
          <dgm:dir/>
          <dgm:resizeHandles val="exact"/>
        </dgm:presLayoutVars>
      </dgm:prSet>
      <dgm:spPr/>
    </dgm:pt>
    <dgm:pt modelId="{FC9E69D1-FF7F-4A39-979E-AD8687D351E9}" type="pres">
      <dgm:prSet presAssocID="{0C239BCB-5CA1-4652-82FD-E88CF245C3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445B1-847E-478A-B520-72501035ADDD}" type="pres">
      <dgm:prSet presAssocID="{E96B0DA5-C009-4C25-B6F4-FB01F16E3478}" presName="spacerL" presStyleCnt="0"/>
      <dgm:spPr/>
    </dgm:pt>
    <dgm:pt modelId="{58E41619-4B37-4083-BD5E-062739848035}" type="pres">
      <dgm:prSet presAssocID="{E96B0DA5-C009-4C25-B6F4-FB01F16E347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D4A8C56-70D6-433C-A4EC-08B42109F5D4}" type="pres">
      <dgm:prSet presAssocID="{E96B0DA5-C009-4C25-B6F4-FB01F16E3478}" presName="spacerR" presStyleCnt="0"/>
      <dgm:spPr/>
    </dgm:pt>
    <dgm:pt modelId="{41DEAE68-2E99-4CE2-B9E9-912980407F8C}" type="pres">
      <dgm:prSet presAssocID="{30D9DF46-68E1-49B0-B1A6-F74F88FF1C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FB213-C7FA-4315-920E-3061946EDE8C}" type="pres">
      <dgm:prSet presAssocID="{5E1014D9-B7B0-49FF-BA6A-61BBB50E87A2}" presName="spacerL" presStyleCnt="0"/>
      <dgm:spPr/>
    </dgm:pt>
    <dgm:pt modelId="{F549637F-3E0A-452B-80D2-DEB6F78017A4}" type="pres">
      <dgm:prSet presAssocID="{5E1014D9-B7B0-49FF-BA6A-61BBB50E87A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F45DEF0-EE8C-4803-9E16-460F3622BD58}" type="pres">
      <dgm:prSet presAssocID="{5E1014D9-B7B0-49FF-BA6A-61BBB50E87A2}" presName="spacerR" presStyleCnt="0"/>
      <dgm:spPr/>
    </dgm:pt>
    <dgm:pt modelId="{706223E6-201B-4310-A5FE-69FDB18EF564}" type="pres">
      <dgm:prSet presAssocID="{FF724003-6514-404E-8A55-26479CAF17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2E3F86-C91A-46DB-B80D-48A7066DB138}" type="presOf" srcId="{B374EE4B-4AEB-40EF-9B0C-4732CFF24785}" destId="{12276AFD-134B-4E7C-8F96-2956F30FD07C}" srcOrd="0" destOrd="0" presId="urn:microsoft.com/office/officeart/2005/8/layout/equation1"/>
    <dgm:cxn modelId="{A23E039F-B0D3-4A03-BDFC-963C5F4ED123}" type="presOf" srcId="{5E1014D9-B7B0-49FF-BA6A-61BBB50E87A2}" destId="{F549637F-3E0A-452B-80D2-DEB6F78017A4}" srcOrd="0" destOrd="0" presId="urn:microsoft.com/office/officeart/2005/8/layout/equation1"/>
    <dgm:cxn modelId="{8B11655A-3E06-4D7F-A373-DE9BBB3829B6}" type="presOf" srcId="{30D9DF46-68E1-49B0-B1A6-F74F88FF1C04}" destId="{41DEAE68-2E99-4CE2-B9E9-912980407F8C}" srcOrd="0" destOrd="0" presId="urn:microsoft.com/office/officeart/2005/8/layout/equation1"/>
    <dgm:cxn modelId="{E9E9D637-3A2C-453C-AA44-76B5555C2509}" srcId="{B374EE4B-4AEB-40EF-9B0C-4732CFF24785}" destId="{FF724003-6514-404E-8A55-26479CAF17DA}" srcOrd="2" destOrd="0" parTransId="{4FF82C0A-B4A7-40F7-8692-010D01C5FD56}" sibTransId="{5BB75A2B-5AE2-4F88-8A6A-E977D4285DCA}"/>
    <dgm:cxn modelId="{CCFF56AA-1E6C-42A5-B5C7-C190F5CDF6DB}" srcId="{B374EE4B-4AEB-40EF-9B0C-4732CFF24785}" destId="{0C239BCB-5CA1-4652-82FD-E88CF245C36B}" srcOrd="0" destOrd="0" parTransId="{7ED2CA16-4A39-47B3-A889-FFE0E5C655EB}" sibTransId="{E96B0DA5-C009-4C25-B6F4-FB01F16E3478}"/>
    <dgm:cxn modelId="{56F1F4A3-AAD5-4AD0-B012-ACFB3118EE12}" type="presOf" srcId="{E96B0DA5-C009-4C25-B6F4-FB01F16E3478}" destId="{58E41619-4B37-4083-BD5E-062739848035}" srcOrd="0" destOrd="0" presId="urn:microsoft.com/office/officeart/2005/8/layout/equation1"/>
    <dgm:cxn modelId="{5F8987F5-3546-46DB-BA61-531071337DCC}" srcId="{B374EE4B-4AEB-40EF-9B0C-4732CFF24785}" destId="{30D9DF46-68E1-49B0-B1A6-F74F88FF1C04}" srcOrd="1" destOrd="0" parTransId="{D6820459-54E8-4768-85CA-2342547521FC}" sibTransId="{5E1014D9-B7B0-49FF-BA6A-61BBB50E87A2}"/>
    <dgm:cxn modelId="{8069307F-B3F2-4DA4-87EE-BE22EE3721BA}" type="presOf" srcId="{FF724003-6514-404E-8A55-26479CAF17DA}" destId="{706223E6-201B-4310-A5FE-69FDB18EF564}" srcOrd="0" destOrd="0" presId="urn:microsoft.com/office/officeart/2005/8/layout/equation1"/>
    <dgm:cxn modelId="{0266EA91-8BEB-4F7F-B441-C5D255ABC8F5}" type="presOf" srcId="{0C239BCB-5CA1-4652-82FD-E88CF245C36B}" destId="{FC9E69D1-FF7F-4A39-979E-AD8687D351E9}" srcOrd="0" destOrd="0" presId="urn:microsoft.com/office/officeart/2005/8/layout/equation1"/>
    <dgm:cxn modelId="{99EA522B-A44C-4A29-9C96-116E4A8142CE}" type="presParOf" srcId="{12276AFD-134B-4E7C-8F96-2956F30FD07C}" destId="{FC9E69D1-FF7F-4A39-979E-AD8687D351E9}" srcOrd="0" destOrd="0" presId="urn:microsoft.com/office/officeart/2005/8/layout/equation1"/>
    <dgm:cxn modelId="{B0A68F8B-C603-4430-B605-57303B62C9D9}" type="presParOf" srcId="{12276AFD-134B-4E7C-8F96-2956F30FD07C}" destId="{9C4445B1-847E-478A-B520-72501035ADDD}" srcOrd="1" destOrd="0" presId="urn:microsoft.com/office/officeart/2005/8/layout/equation1"/>
    <dgm:cxn modelId="{28F9D603-0F19-4D86-8E7E-BB7250CADB19}" type="presParOf" srcId="{12276AFD-134B-4E7C-8F96-2956F30FD07C}" destId="{58E41619-4B37-4083-BD5E-062739848035}" srcOrd="2" destOrd="0" presId="urn:microsoft.com/office/officeart/2005/8/layout/equation1"/>
    <dgm:cxn modelId="{A65B0EB5-66D2-43FD-BDE4-25AE5C07E0B1}" type="presParOf" srcId="{12276AFD-134B-4E7C-8F96-2956F30FD07C}" destId="{2D4A8C56-70D6-433C-A4EC-08B42109F5D4}" srcOrd="3" destOrd="0" presId="urn:microsoft.com/office/officeart/2005/8/layout/equation1"/>
    <dgm:cxn modelId="{B80A9D1F-D138-4C3E-B96B-57E28F4343AE}" type="presParOf" srcId="{12276AFD-134B-4E7C-8F96-2956F30FD07C}" destId="{41DEAE68-2E99-4CE2-B9E9-912980407F8C}" srcOrd="4" destOrd="0" presId="urn:microsoft.com/office/officeart/2005/8/layout/equation1"/>
    <dgm:cxn modelId="{B1E209A6-136C-4904-86C7-6946E62C52A7}" type="presParOf" srcId="{12276AFD-134B-4E7C-8F96-2956F30FD07C}" destId="{696FB213-C7FA-4315-920E-3061946EDE8C}" srcOrd="5" destOrd="0" presId="urn:microsoft.com/office/officeart/2005/8/layout/equation1"/>
    <dgm:cxn modelId="{57A5EBBF-CEEA-471A-A952-C1CF047B900C}" type="presParOf" srcId="{12276AFD-134B-4E7C-8F96-2956F30FD07C}" destId="{F549637F-3E0A-452B-80D2-DEB6F78017A4}" srcOrd="6" destOrd="0" presId="urn:microsoft.com/office/officeart/2005/8/layout/equation1"/>
    <dgm:cxn modelId="{E903A502-EC58-464E-BC00-26EABF2BC70A}" type="presParOf" srcId="{12276AFD-134B-4E7C-8F96-2956F30FD07C}" destId="{5F45DEF0-EE8C-4803-9E16-460F3622BD58}" srcOrd="7" destOrd="0" presId="urn:microsoft.com/office/officeart/2005/8/layout/equation1"/>
    <dgm:cxn modelId="{5E9454AB-AA91-4D25-A8A5-C5C7A1D1D780}" type="presParOf" srcId="{12276AFD-134B-4E7C-8F96-2956F30FD07C}" destId="{706223E6-201B-4310-A5FE-69FDB18EF56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F96DE0E-A0A5-45BF-8C41-0649C8712EF7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B372BB-9817-470C-9DA5-6FA83EB4200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Безумовне виконання освітньої програми закладу освіти.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77A8434-9942-4504-BC78-30FAC820D4FE}" type="parTrans" cxnId="{9E3F838A-EDA8-452A-B13A-D556FEA4A41F}">
      <dgm:prSet/>
      <dgm:spPr/>
      <dgm:t>
        <a:bodyPr/>
        <a:lstStyle/>
        <a:p>
          <a:endParaRPr lang="ru-RU"/>
        </a:p>
      </dgm:t>
    </dgm:pt>
    <dgm:pt modelId="{D7D09C23-4CCE-4BE9-8954-18FAA1847CDA}" type="sibTrans" cxnId="{9E3F838A-EDA8-452A-B13A-D556FEA4A41F}">
      <dgm:prSet/>
      <dgm:spPr/>
      <dgm:t>
        <a:bodyPr/>
        <a:lstStyle/>
        <a:p>
          <a:endParaRPr lang="ru-RU"/>
        </a:p>
      </dgm:t>
    </dgm:pt>
    <dgm:pt modelId="{D35DB6B6-3377-4323-938A-1C0AFA7EDAC5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Врахування оптимального співвідношення навчального навантаження протягом тижня, правильне чергування протягом дня і тижня предметів природничо-математичного і гуманітарного циклів з уроками музичного, образотворчого мистецтва, трудового навчання та основ здоров’я і фізичної культури.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85A264-E55F-448D-A8DD-50731017B0BE}" type="parTrans" cxnId="{81BA0DB3-0D3F-4DF2-B58D-7761DDBB0560}">
      <dgm:prSet/>
      <dgm:spPr/>
      <dgm:t>
        <a:bodyPr/>
        <a:lstStyle/>
        <a:p>
          <a:endParaRPr lang="ru-RU"/>
        </a:p>
      </dgm:t>
    </dgm:pt>
    <dgm:pt modelId="{792BDD37-F117-4BD4-8E0C-F5957F8ADE9E}" type="sibTrans" cxnId="{81BA0DB3-0D3F-4DF2-B58D-7761DDBB0560}">
      <dgm:prSet/>
      <dgm:spPr/>
      <dgm:t>
        <a:bodyPr/>
        <a:lstStyle/>
        <a:p>
          <a:endParaRPr lang="ru-RU"/>
        </a:p>
      </dgm:t>
    </dgm:pt>
    <dgm:pt modelId="{13D1C185-1C47-481B-9084-C30CBD08F2F9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Врахування динаміки розумової працездатності учнів протягом дня та тижня.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C61946D-17A5-4D3C-9D14-12F8E375F2B9}" type="parTrans" cxnId="{BE9A6B6D-2A26-49ED-BF30-5AA5C1522D29}">
      <dgm:prSet/>
      <dgm:spPr/>
      <dgm:t>
        <a:bodyPr/>
        <a:lstStyle/>
        <a:p>
          <a:endParaRPr lang="ru-RU"/>
        </a:p>
      </dgm:t>
    </dgm:pt>
    <dgm:pt modelId="{4E2D94F0-EFE5-461A-89F5-382AFF1EDC49}" type="sibTrans" cxnId="{BE9A6B6D-2A26-49ED-BF30-5AA5C1522D29}">
      <dgm:prSet/>
      <dgm:spPr/>
      <dgm:t>
        <a:bodyPr/>
        <a:lstStyle/>
        <a:p>
          <a:endParaRPr lang="ru-RU"/>
        </a:p>
      </dgm:t>
    </dgm:pt>
    <dgm:pt modelId="{E1B483F6-4B1E-49A8-A040-9FA75DAEDF8D}">
      <dgm:prSet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Оптимальне використання робочого часу педагогічних працівників.</a:t>
          </a:r>
          <a:endParaRPr lang="ru-RU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CC96E-126B-4291-A0D6-A5EAAE12A16D}" type="parTrans" cxnId="{A76D43FF-3815-435D-ADBE-671AC9B6636B}">
      <dgm:prSet/>
      <dgm:spPr/>
      <dgm:t>
        <a:bodyPr/>
        <a:lstStyle/>
        <a:p>
          <a:endParaRPr lang="ru-RU"/>
        </a:p>
      </dgm:t>
    </dgm:pt>
    <dgm:pt modelId="{764D820A-6559-44D5-BB5D-297CA65177A9}" type="sibTrans" cxnId="{A76D43FF-3815-435D-ADBE-671AC9B6636B}">
      <dgm:prSet/>
      <dgm:spPr/>
      <dgm:t>
        <a:bodyPr/>
        <a:lstStyle/>
        <a:p>
          <a:endParaRPr lang="ru-RU"/>
        </a:p>
      </dgm:t>
    </dgm:pt>
    <dgm:pt modelId="{EE2CA10B-5528-486D-94FC-8B56E8F37E30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Ефективне використання матеріально-технічної бази закладу освіти.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DAC9D6-1AD7-47E7-AA75-4F2A824AC2EA}" type="parTrans" cxnId="{30EAAEF2-9B59-4CFE-9FB7-CD26264B955F}">
      <dgm:prSet/>
      <dgm:spPr/>
      <dgm:t>
        <a:bodyPr/>
        <a:lstStyle/>
        <a:p>
          <a:endParaRPr lang="ru-RU"/>
        </a:p>
      </dgm:t>
    </dgm:pt>
    <dgm:pt modelId="{F8E9D072-EE8F-4980-B7EB-A2E4D914B319}" type="sibTrans" cxnId="{30EAAEF2-9B59-4CFE-9FB7-CD26264B955F}">
      <dgm:prSet/>
      <dgm:spPr/>
      <dgm:t>
        <a:bodyPr/>
        <a:lstStyle/>
        <a:p>
          <a:endParaRPr lang="ru-RU"/>
        </a:p>
      </dgm:t>
    </dgm:pt>
    <dgm:pt modelId="{10CC622A-EF49-4C66-B6ED-44E8D1E54BCB}" type="pres">
      <dgm:prSet presAssocID="{AF96DE0E-A0A5-45BF-8C41-0649C8712E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1FEFEE-FAEE-45E2-91C0-EFDEBE0ED796}" type="pres">
      <dgm:prSet presAssocID="{AF96DE0E-A0A5-45BF-8C41-0649C8712EF7}" presName="Name1" presStyleCnt="0"/>
      <dgm:spPr/>
    </dgm:pt>
    <dgm:pt modelId="{C9D97B9F-B0F8-42DA-94B0-C62AB883A0C1}" type="pres">
      <dgm:prSet presAssocID="{AF96DE0E-A0A5-45BF-8C41-0649C8712EF7}" presName="cycle" presStyleCnt="0"/>
      <dgm:spPr/>
    </dgm:pt>
    <dgm:pt modelId="{8DB22BF6-7DA5-4F97-B700-2A2A8455047E}" type="pres">
      <dgm:prSet presAssocID="{AF96DE0E-A0A5-45BF-8C41-0649C8712EF7}" presName="srcNode" presStyleLbl="node1" presStyleIdx="0" presStyleCnt="5"/>
      <dgm:spPr/>
    </dgm:pt>
    <dgm:pt modelId="{36555053-78BB-45A2-A754-7F36BC05583F}" type="pres">
      <dgm:prSet presAssocID="{AF96DE0E-A0A5-45BF-8C41-0649C8712EF7}" presName="conn" presStyleLbl="parChTrans1D2" presStyleIdx="0" presStyleCnt="1"/>
      <dgm:spPr/>
      <dgm:t>
        <a:bodyPr/>
        <a:lstStyle/>
        <a:p>
          <a:endParaRPr lang="ru-RU"/>
        </a:p>
      </dgm:t>
    </dgm:pt>
    <dgm:pt modelId="{61426CDB-D710-4350-A02A-263044A6AEB8}" type="pres">
      <dgm:prSet presAssocID="{AF96DE0E-A0A5-45BF-8C41-0649C8712EF7}" presName="extraNode" presStyleLbl="node1" presStyleIdx="0" presStyleCnt="5"/>
      <dgm:spPr/>
    </dgm:pt>
    <dgm:pt modelId="{175CBD35-8BDC-4906-8CD8-1E24416583F5}" type="pres">
      <dgm:prSet presAssocID="{AF96DE0E-A0A5-45BF-8C41-0649C8712EF7}" presName="dstNode" presStyleLbl="node1" presStyleIdx="0" presStyleCnt="5"/>
      <dgm:spPr/>
    </dgm:pt>
    <dgm:pt modelId="{0B415310-F1BE-4607-95B9-E675CC53BB77}" type="pres">
      <dgm:prSet presAssocID="{44B372BB-9817-470C-9DA5-6FA83EB420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3EDAA-CF31-4B7D-B9D3-1D4B1EC14738}" type="pres">
      <dgm:prSet presAssocID="{44B372BB-9817-470C-9DA5-6FA83EB42008}" presName="accent_1" presStyleCnt="0"/>
      <dgm:spPr/>
    </dgm:pt>
    <dgm:pt modelId="{4184641C-B33C-40F1-B894-686472958670}" type="pres">
      <dgm:prSet presAssocID="{44B372BB-9817-470C-9DA5-6FA83EB42008}" presName="accentRepeatNode" presStyleLbl="solidFgAcc1" presStyleIdx="0" presStyleCnt="5"/>
      <dgm:spPr/>
    </dgm:pt>
    <dgm:pt modelId="{B1359BC6-1459-42C6-A491-497B6E29D044}" type="pres">
      <dgm:prSet presAssocID="{D35DB6B6-3377-4323-938A-1C0AFA7EDAC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E1B87-6C38-4667-8E7A-C25A00F8B563}" type="pres">
      <dgm:prSet presAssocID="{D35DB6B6-3377-4323-938A-1C0AFA7EDAC5}" presName="accent_2" presStyleCnt="0"/>
      <dgm:spPr/>
    </dgm:pt>
    <dgm:pt modelId="{6A8B0AD3-BD7E-48F0-B343-00855F90AA6E}" type="pres">
      <dgm:prSet presAssocID="{D35DB6B6-3377-4323-938A-1C0AFA7EDAC5}" presName="accentRepeatNode" presStyleLbl="solidFgAcc1" presStyleIdx="1" presStyleCnt="5"/>
      <dgm:spPr/>
    </dgm:pt>
    <dgm:pt modelId="{CE6ABA0D-62BD-48E0-A7D6-893F1B418A23}" type="pres">
      <dgm:prSet presAssocID="{13D1C185-1C47-481B-9084-C30CBD08F2F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8C128-28FE-4942-A04A-480C5A228143}" type="pres">
      <dgm:prSet presAssocID="{13D1C185-1C47-481B-9084-C30CBD08F2F9}" presName="accent_3" presStyleCnt="0"/>
      <dgm:spPr/>
    </dgm:pt>
    <dgm:pt modelId="{E203C927-ABCC-4F92-8401-757E295057BA}" type="pres">
      <dgm:prSet presAssocID="{13D1C185-1C47-481B-9084-C30CBD08F2F9}" presName="accentRepeatNode" presStyleLbl="solidFgAcc1" presStyleIdx="2" presStyleCnt="5"/>
      <dgm:spPr/>
    </dgm:pt>
    <dgm:pt modelId="{95D140B2-9F40-4E41-8BDB-19F1A013B904}" type="pres">
      <dgm:prSet presAssocID="{E1B483F6-4B1E-49A8-A040-9FA75DAEDF8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68574-4D9B-449B-A15F-F4648BF3E706}" type="pres">
      <dgm:prSet presAssocID="{E1B483F6-4B1E-49A8-A040-9FA75DAEDF8D}" presName="accent_4" presStyleCnt="0"/>
      <dgm:spPr/>
    </dgm:pt>
    <dgm:pt modelId="{5B8B9B2D-CA30-4C7C-B07A-9CCCD1BEE2F1}" type="pres">
      <dgm:prSet presAssocID="{E1B483F6-4B1E-49A8-A040-9FA75DAEDF8D}" presName="accentRepeatNode" presStyleLbl="solidFgAcc1" presStyleIdx="3" presStyleCnt="5"/>
      <dgm:spPr/>
    </dgm:pt>
    <dgm:pt modelId="{FE789807-875F-49ED-902E-14227A9ABBE4}" type="pres">
      <dgm:prSet presAssocID="{EE2CA10B-5528-486D-94FC-8B56E8F37E30}" presName="text_5" presStyleLbl="node1" presStyleIdx="4" presStyleCnt="5" custLinFactNeighborX="3776" custLinFactNeighborY="2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0154D-7B3B-4D05-9AF5-4B8E4FA33AE8}" type="pres">
      <dgm:prSet presAssocID="{EE2CA10B-5528-486D-94FC-8B56E8F37E30}" presName="accent_5" presStyleCnt="0"/>
      <dgm:spPr/>
    </dgm:pt>
    <dgm:pt modelId="{C24E7B27-9493-4739-ABA3-97D379553B79}" type="pres">
      <dgm:prSet presAssocID="{EE2CA10B-5528-486D-94FC-8B56E8F37E30}" presName="accentRepeatNode" presStyleLbl="solidFgAcc1" presStyleIdx="4" presStyleCnt="5"/>
      <dgm:spPr/>
    </dgm:pt>
  </dgm:ptLst>
  <dgm:cxnLst>
    <dgm:cxn modelId="{65C735FE-7C93-4D21-A2C0-27BE91AF08AD}" type="presOf" srcId="{E1B483F6-4B1E-49A8-A040-9FA75DAEDF8D}" destId="{95D140B2-9F40-4E41-8BDB-19F1A013B904}" srcOrd="0" destOrd="0" presId="urn:microsoft.com/office/officeart/2008/layout/VerticalCurvedList"/>
    <dgm:cxn modelId="{0FEABE30-0DB6-4609-86BB-66FD98229F20}" type="presOf" srcId="{D7D09C23-4CCE-4BE9-8954-18FAA1847CDA}" destId="{36555053-78BB-45A2-A754-7F36BC05583F}" srcOrd="0" destOrd="0" presId="urn:microsoft.com/office/officeart/2008/layout/VerticalCurvedList"/>
    <dgm:cxn modelId="{624ED8E4-B093-4EFB-B8F6-83454C3DC887}" type="presOf" srcId="{AF96DE0E-A0A5-45BF-8C41-0649C8712EF7}" destId="{10CC622A-EF49-4C66-B6ED-44E8D1E54BCB}" srcOrd="0" destOrd="0" presId="urn:microsoft.com/office/officeart/2008/layout/VerticalCurvedList"/>
    <dgm:cxn modelId="{30EAAEF2-9B59-4CFE-9FB7-CD26264B955F}" srcId="{AF96DE0E-A0A5-45BF-8C41-0649C8712EF7}" destId="{EE2CA10B-5528-486D-94FC-8B56E8F37E30}" srcOrd="4" destOrd="0" parTransId="{1FDAC9D6-1AD7-47E7-AA75-4F2A824AC2EA}" sibTransId="{F8E9D072-EE8F-4980-B7EB-A2E4D914B319}"/>
    <dgm:cxn modelId="{BE9A6B6D-2A26-49ED-BF30-5AA5C1522D29}" srcId="{AF96DE0E-A0A5-45BF-8C41-0649C8712EF7}" destId="{13D1C185-1C47-481B-9084-C30CBD08F2F9}" srcOrd="2" destOrd="0" parTransId="{EC61946D-17A5-4D3C-9D14-12F8E375F2B9}" sibTransId="{4E2D94F0-EFE5-461A-89F5-382AFF1EDC49}"/>
    <dgm:cxn modelId="{9E3F838A-EDA8-452A-B13A-D556FEA4A41F}" srcId="{AF96DE0E-A0A5-45BF-8C41-0649C8712EF7}" destId="{44B372BB-9817-470C-9DA5-6FA83EB42008}" srcOrd="0" destOrd="0" parTransId="{677A8434-9942-4504-BC78-30FAC820D4FE}" sibTransId="{D7D09C23-4CCE-4BE9-8954-18FAA1847CDA}"/>
    <dgm:cxn modelId="{26AE897A-8284-4AC6-A3C9-9F8AB1974FBC}" type="presOf" srcId="{13D1C185-1C47-481B-9084-C30CBD08F2F9}" destId="{CE6ABA0D-62BD-48E0-A7D6-893F1B418A23}" srcOrd="0" destOrd="0" presId="urn:microsoft.com/office/officeart/2008/layout/VerticalCurvedList"/>
    <dgm:cxn modelId="{8857A9F5-1A5C-4620-84F2-85F92529A42C}" type="presOf" srcId="{44B372BB-9817-470C-9DA5-6FA83EB42008}" destId="{0B415310-F1BE-4607-95B9-E675CC53BB77}" srcOrd="0" destOrd="0" presId="urn:microsoft.com/office/officeart/2008/layout/VerticalCurvedList"/>
    <dgm:cxn modelId="{C3B3698E-64BB-438C-AE21-40C3F2D7344C}" type="presOf" srcId="{D35DB6B6-3377-4323-938A-1C0AFA7EDAC5}" destId="{B1359BC6-1459-42C6-A491-497B6E29D044}" srcOrd="0" destOrd="0" presId="urn:microsoft.com/office/officeart/2008/layout/VerticalCurvedList"/>
    <dgm:cxn modelId="{9F06A670-AB73-499B-974C-C95AA8124590}" type="presOf" srcId="{EE2CA10B-5528-486D-94FC-8B56E8F37E30}" destId="{FE789807-875F-49ED-902E-14227A9ABBE4}" srcOrd="0" destOrd="0" presId="urn:microsoft.com/office/officeart/2008/layout/VerticalCurvedList"/>
    <dgm:cxn modelId="{81BA0DB3-0D3F-4DF2-B58D-7761DDBB0560}" srcId="{AF96DE0E-A0A5-45BF-8C41-0649C8712EF7}" destId="{D35DB6B6-3377-4323-938A-1C0AFA7EDAC5}" srcOrd="1" destOrd="0" parTransId="{2285A264-E55F-448D-A8DD-50731017B0BE}" sibTransId="{792BDD37-F117-4BD4-8E0C-F5957F8ADE9E}"/>
    <dgm:cxn modelId="{A76D43FF-3815-435D-ADBE-671AC9B6636B}" srcId="{AF96DE0E-A0A5-45BF-8C41-0649C8712EF7}" destId="{E1B483F6-4B1E-49A8-A040-9FA75DAEDF8D}" srcOrd="3" destOrd="0" parTransId="{111CC96E-126B-4291-A0D6-A5EAAE12A16D}" sibTransId="{764D820A-6559-44D5-BB5D-297CA65177A9}"/>
    <dgm:cxn modelId="{B0C05873-1B2E-455B-A819-1B9F9AB312DE}" type="presParOf" srcId="{10CC622A-EF49-4C66-B6ED-44E8D1E54BCB}" destId="{491FEFEE-FAEE-45E2-91C0-EFDEBE0ED796}" srcOrd="0" destOrd="0" presId="urn:microsoft.com/office/officeart/2008/layout/VerticalCurvedList"/>
    <dgm:cxn modelId="{FA925C80-2D1C-49B3-A361-4CD9A678A109}" type="presParOf" srcId="{491FEFEE-FAEE-45E2-91C0-EFDEBE0ED796}" destId="{C9D97B9F-B0F8-42DA-94B0-C62AB883A0C1}" srcOrd="0" destOrd="0" presId="urn:microsoft.com/office/officeart/2008/layout/VerticalCurvedList"/>
    <dgm:cxn modelId="{C889E921-EB9A-4B67-B22E-E6C0A20E777C}" type="presParOf" srcId="{C9D97B9F-B0F8-42DA-94B0-C62AB883A0C1}" destId="{8DB22BF6-7DA5-4F97-B700-2A2A8455047E}" srcOrd="0" destOrd="0" presId="urn:microsoft.com/office/officeart/2008/layout/VerticalCurvedList"/>
    <dgm:cxn modelId="{B500B326-F3C9-42E2-9612-85D1CC14220E}" type="presParOf" srcId="{C9D97B9F-B0F8-42DA-94B0-C62AB883A0C1}" destId="{36555053-78BB-45A2-A754-7F36BC05583F}" srcOrd="1" destOrd="0" presId="urn:microsoft.com/office/officeart/2008/layout/VerticalCurvedList"/>
    <dgm:cxn modelId="{CBE929F6-53C9-407A-9BFD-B338785F2123}" type="presParOf" srcId="{C9D97B9F-B0F8-42DA-94B0-C62AB883A0C1}" destId="{61426CDB-D710-4350-A02A-263044A6AEB8}" srcOrd="2" destOrd="0" presId="urn:microsoft.com/office/officeart/2008/layout/VerticalCurvedList"/>
    <dgm:cxn modelId="{C3311FB6-0595-4E4E-9F62-DF7485E9F66B}" type="presParOf" srcId="{C9D97B9F-B0F8-42DA-94B0-C62AB883A0C1}" destId="{175CBD35-8BDC-4906-8CD8-1E24416583F5}" srcOrd="3" destOrd="0" presId="urn:microsoft.com/office/officeart/2008/layout/VerticalCurvedList"/>
    <dgm:cxn modelId="{96E1C059-CF8B-4469-8B8B-AC02A115A134}" type="presParOf" srcId="{491FEFEE-FAEE-45E2-91C0-EFDEBE0ED796}" destId="{0B415310-F1BE-4607-95B9-E675CC53BB77}" srcOrd="1" destOrd="0" presId="urn:microsoft.com/office/officeart/2008/layout/VerticalCurvedList"/>
    <dgm:cxn modelId="{8883C0B6-F48D-4177-B788-E69B0DD90F0E}" type="presParOf" srcId="{491FEFEE-FAEE-45E2-91C0-EFDEBE0ED796}" destId="{A7E3EDAA-CF31-4B7D-B9D3-1D4B1EC14738}" srcOrd="2" destOrd="0" presId="urn:microsoft.com/office/officeart/2008/layout/VerticalCurvedList"/>
    <dgm:cxn modelId="{4B26185E-D993-4498-BF4F-62E241D495FC}" type="presParOf" srcId="{A7E3EDAA-CF31-4B7D-B9D3-1D4B1EC14738}" destId="{4184641C-B33C-40F1-B894-686472958670}" srcOrd="0" destOrd="0" presId="urn:microsoft.com/office/officeart/2008/layout/VerticalCurvedList"/>
    <dgm:cxn modelId="{D34A74D3-9774-4DE3-9A06-6639C385AC47}" type="presParOf" srcId="{491FEFEE-FAEE-45E2-91C0-EFDEBE0ED796}" destId="{B1359BC6-1459-42C6-A491-497B6E29D044}" srcOrd="3" destOrd="0" presId="urn:microsoft.com/office/officeart/2008/layout/VerticalCurvedList"/>
    <dgm:cxn modelId="{A30EBD43-A128-4CBE-8576-0C7B941F33B9}" type="presParOf" srcId="{491FEFEE-FAEE-45E2-91C0-EFDEBE0ED796}" destId="{1B8E1B87-6C38-4667-8E7A-C25A00F8B563}" srcOrd="4" destOrd="0" presId="urn:microsoft.com/office/officeart/2008/layout/VerticalCurvedList"/>
    <dgm:cxn modelId="{754DC4DD-5E07-445A-8594-0C141FCB2EFD}" type="presParOf" srcId="{1B8E1B87-6C38-4667-8E7A-C25A00F8B563}" destId="{6A8B0AD3-BD7E-48F0-B343-00855F90AA6E}" srcOrd="0" destOrd="0" presId="urn:microsoft.com/office/officeart/2008/layout/VerticalCurvedList"/>
    <dgm:cxn modelId="{2E9A5DA5-977A-4098-B397-9E976145D6AA}" type="presParOf" srcId="{491FEFEE-FAEE-45E2-91C0-EFDEBE0ED796}" destId="{CE6ABA0D-62BD-48E0-A7D6-893F1B418A23}" srcOrd="5" destOrd="0" presId="urn:microsoft.com/office/officeart/2008/layout/VerticalCurvedList"/>
    <dgm:cxn modelId="{9B5F56CD-55C4-43AB-A09C-EA69CA4452F6}" type="presParOf" srcId="{491FEFEE-FAEE-45E2-91C0-EFDEBE0ED796}" destId="{0AC8C128-28FE-4942-A04A-480C5A228143}" srcOrd="6" destOrd="0" presId="urn:microsoft.com/office/officeart/2008/layout/VerticalCurvedList"/>
    <dgm:cxn modelId="{10ACB46F-3E7F-47D7-AEBF-D28AA7EE7944}" type="presParOf" srcId="{0AC8C128-28FE-4942-A04A-480C5A228143}" destId="{E203C927-ABCC-4F92-8401-757E295057BA}" srcOrd="0" destOrd="0" presId="urn:microsoft.com/office/officeart/2008/layout/VerticalCurvedList"/>
    <dgm:cxn modelId="{04DEEB8E-A54B-4601-83B9-349710518FC3}" type="presParOf" srcId="{491FEFEE-FAEE-45E2-91C0-EFDEBE0ED796}" destId="{95D140B2-9F40-4E41-8BDB-19F1A013B904}" srcOrd="7" destOrd="0" presId="urn:microsoft.com/office/officeart/2008/layout/VerticalCurvedList"/>
    <dgm:cxn modelId="{454C07F7-B014-4AE6-801D-400448954F7F}" type="presParOf" srcId="{491FEFEE-FAEE-45E2-91C0-EFDEBE0ED796}" destId="{91568574-4D9B-449B-A15F-F4648BF3E706}" srcOrd="8" destOrd="0" presId="urn:microsoft.com/office/officeart/2008/layout/VerticalCurvedList"/>
    <dgm:cxn modelId="{997CBF5B-28D7-41BA-9E6A-B2893347D83A}" type="presParOf" srcId="{91568574-4D9B-449B-A15F-F4648BF3E706}" destId="{5B8B9B2D-CA30-4C7C-B07A-9CCCD1BEE2F1}" srcOrd="0" destOrd="0" presId="urn:microsoft.com/office/officeart/2008/layout/VerticalCurvedList"/>
    <dgm:cxn modelId="{B6EE5D74-47CA-4472-B9D2-5D314F5B72B7}" type="presParOf" srcId="{491FEFEE-FAEE-45E2-91C0-EFDEBE0ED796}" destId="{FE789807-875F-49ED-902E-14227A9ABBE4}" srcOrd="9" destOrd="0" presId="urn:microsoft.com/office/officeart/2008/layout/VerticalCurvedList"/>
    <dgm:cxn modelId="{01B1C7D7-D09F-4517-A7B5-2DDACB7B636B}" type="presParOf" srcId="{491FEFEE-FAEE-45E2-91C0-EFDEBE0ED796}" destId="{62E0154D-7B3B-4D05-9AF5-4B8E4FA33AE8}" srcOrd="10" destOrd="0" presId="urn:microsoft.com/office/officeart/2008/layout/VerticalCurvedList"/>
    <dgm:cxn modelId="{EA9D7263-2F69-4896-BD69-A7C1E500E81A}" type="presParOf" srcId="{62E0154D-7B3B-4D05-9AF5-4B8E4FA33AE8}" destId="{C24E7B27-9493-4739-ABA3-97D379553B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C5EDB9E-DDD1-4829-9814-94DB89223B25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D190C46-B7D3-41EE-A29A-417E3F1B795D}">
      <dgm:prSet phldrT="[Текст]" custT="1"/>
      <dgm:spPr>
        <a:xfrm>
          <a:off x="404108" y="179624"/>
          <a:ext cx="6122986" cy="688034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4.5.1.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Заклад освіти впроваджує політику академічної доброчесності</a:t>
          </a:r>
          <a:endParaRPr lang="uk-UA" sz="18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DA6AFBE-CB81-4044-A159-BA1BCE705B59}" type="parTrans" cxnId="{1CED0D1B-5CA3-4336-B0F8-84EF612FCC0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D497A21-1EC3-4F97-9B0C-B5703603BF98}" type="sibTrans" cxnId="{1CED0D1B-5CA3-4336-B0F8-84EF612FCC01}">
      <dgm:prSet/>
      <dgm:spPr>
        <a:xfrm>
          <a:off x="-6508804" y="-959790"/>
          <a:ext cx="7753100" cy="7753100"/>
        </a:xfrm>
      </dgm:spPr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81057-623C-43DC-94F7-308EABD304F6}">
      <dgm:prSet custT="1"/>
      <dgm:spPr>
        <a:xfrm>
          <a:off x="878209" y="965376"/>
          <a:ext cx="5648885" cy="688034"/>
        </a:xfrm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4.5.2.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Керівництво закладу освіти сприяє формуванню в учасників освітнього процесу негативного ставлення до корупції</a:t>
          </a:r>
          <a:endParaRPr lang="uk-UA" sz="18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93D8BD8-879E-4D9D-83CE-AB861947E4AB}" type="parTrans" cxnId="{62687161-DEB2-45C7-9B14-A88460A30B5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A07F80D-1A9E-41A6-9313-3EC666E32B71}" type="sibTrans" cxnId="{62687161-DEB2-45C7-9B14-A88460A30B5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DF035FA-4860-4460-BF43-FB862631FE67}" type="pres">
      <dgm:prSet presAssocID="{7C5EDB9E-DDD1-4829-9814-94DB89223B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AC496853-DBFE-452F-9B85-5E864F67C43F}" type="pres">
      <dgm:prSet presAssocID="{7C5EDB9E-DDD1-4829-9814-94DB89223B25}" presName="Name1" presStyleCnt="0"/>
      <dgm:spPr/>
      <dgm:t>
        <a:bodyPr/>
        <a:lstStyle/>
        <a:p>
          <a:endParaRPr lang="uk-UA"/>
        </a:p>
      </dgm:t>
    </dgm:pt>
    <dgm:pt modelId="{7571755E-563A-4726-BA5C-7EA6A078CBEA}" type="pres">
      <dgm:prSet presAssocID="{7C5EDB9E-DDD1-4829-9814-94DB89223B25}" presName="cycle" presStyleCnt="0"/>
      <dgm:spPr/>
      <dgm:t>
        <a:bodyPr/>
        <a:lstStyle/>
        <a:p>
          <a:endParaRPr lang="uk-UA"/>
        </a:p>
      </dgm:t>
    </dgm:pt>
    <dgm:pt modelId="{EED92D30-8B07-45CD-88C4-03E9F12DAD58}" type="pres">
      <dgm:prSet presAssocID="{7C5EDB9E-DDD1-4829-9814-94DB89223B25}" presName="srcNode" presStyleLbl="node1" presStyleIdx="0" presStyleCnt="2"/>
      <dgm:spPr/>
      <dgm:t>
        <a:bodyPr/>
        <a:lstStyle/>
        <a:p>
          <a:endParaRPr lang="uk-UA"/>
        </a:p>
      </dgm:t>
    </dgm:pt>
    <dgm:pt modelId="{3516D996-8D9E-41B3-97AB-E6FCAFD8D067}" type="pres">
      <dgm:prSet presAssocID="{7C5EDB9E-DDD1-4829-9814-94DB89223B25}" presName="conn" presStyleLbl="parChTrans1D2" presStyleIdx="0" presStyleCnt="1" custLinFactNeighborX="-4738" custLinFactNeighborY="470"/>
      <dgm:spPr>
        <a:prstGeom prst="blockArc">
          <a:avLst>
            <a:gd name="adj1" fmla="val 18900000"/>
            <a:gd name="adj2" fmla="val 2700000"/>
            <a:gd name="adj3" fmla="val 279"/>
          </a:avLst>
        </a:prstGeom>
      </dgm:spPr>
      <dgm:t>
        <a:bodyPr/>
        <a:lstStyle/>
        <a:p>
          <a:endParaRPr lang="uk-UA"/>
        </a:p>
      </dgm:t>
    </dgm:pt>
    <dgm:pt modelId="{1CF3B638-2863-4C0A-A4E3-E8D9FF424884}" type="pres">
      <dgm:prSet presAssocID="{7C5EDB9E-DDD1-4829-9814-94DB89223B25}" presName="extraNode" presStyleLbl="node1" presStyleIdx="0" presStyleCnt="2"/>
      <dgm:spPr/>
      <dgm:t>
        <a:bodyPr/>
        <a:lstStyle/>
        <a:p>
          <a:endParaRPr lang="uk-UA"/>
        </a:p>
      </dgm:t>
    </dgm:pt>
    <dgm:pt modelId="{DBA14618-D012-4E3D-8EF6-969969734BD4}" type="pres">
      <dgm:prSet presAssocID="{7C5EDB9E-DDD1-4829-9814-94DB89223B25}" presName="dstNode" presStyleLbl="node1" presStyleIdx="0" presStyleCnt="2"/>
      <dgm:spPr/>
      <dgm:t>
        <a:bodyPr/>
        <a:lstStyle/>
        <a:p>
          <a:endParaRPr lang="uk-UA"/>
        </a:p>
      </dgm:t>
    </dgm:pt>
    <dgm:pt modelId="{98B227E7-C09D-4495-A152-80E478A32269}" type="pres">
      <dgm:prSet presAssocID="{CD190C46-B7D3-41EE-A29A-417E3F1B795D}" presName="text_1" presStyleLbl="node1" presStyleIdx="0" presStyleCnt="2" custScaleY="131423" custLinFactNeighborX="3258" custLinFactNeighborY="58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F46DC017-8EBD-45A4-ADF3-BF7859FCAF0A}" type="pres">
      <dgm:prSet presAssocID="{CD190C46-B7D3-41EE-A29A-417E3F1B795D}" presName="accent_1" presStyleCnt="0"/>
      <dgm:spPr/>
      <dgm:t>
        <a:bodyPr/>
        <a:lstStyle/>
        <a:p>
          <a:endParaRPr lang="uk-UA"/>
        </a:p>
      </dgm:t>
    </dgm:pt>
    <dgm:pt modelId="{1EB82B8B-00CA-47CC-A762-4712B21F53EB}" type="pres">
      <dgm:prSet presAssocID="{CD190C46-B7D3-41EE-A29A-417E3F1B795D}" presName="accentRepeatNode" presStyleLbl="solidFgAcc1" presStyleIdx="0" presStyleCnt="2"/>
      <dgm:spPr>
        <a:xfrm>
          <a:off x="76904" y="196437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612D2219-046B-48C7-AD81-4CE216BC27A6}" type="pres">
      <dgm:prSet presAssocID="{AD781057-623C-43DC-94F7-308EABD304F6}" presName="text_2" presStyleLbl="node1" presStyleIdx="1" presStyleCnt="2" custScaleX="101910" custScaleY="1314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AB2AA61B-9DCF-40CF-842A-A3C0009E5CE2}" type="pres">
      <dgm:prSet presAssocID="{AD781057-623C-43DC-94F7-308EABD304F6}" presName="accent_2" presStyleCnt="0"/>
      <dgm:spPr/>
      <dgm:t>
        <a:bodyPr/>
        <a:lstStyle/>
        <a:p>
          <a:endParaRPr lang="uk-UA"/>
        </a:p>
      </dgm:t>
    </dgm:pt>
    <dgm:pt modelId="{4E13A183-FC6E-4D64-B524-1A83DF26F2F7}" type="pres">
      <dgm:prSet presAssocID="{AD781057-623C-43DC-94F7-308EABD304F6}" presName="accentRepeatNode" presStyleLbl="solidFgAcc1" presStyleIdx="1" presStyleCnt="2"/>
      <dgm:spPr>
        <a:xfrm>
          <a:off x="551005" y="982189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</dgm:ptLst>
  <dgm:cxnLst>
    <dgm:cxn modelId="{A72EDE5D-DC6B-494A-8B65-AE6C77D0C376}" type="presOf" srcId="{ED497A21-1EC3-4F97-9B0C-B5703603BF98}" destId="{3516D996-8D9E-41B3-97AB-E6FCAFD8D067}" srcOrd="0" destOrd="0" presId="urn:microsoft.com/office/officeart/2008/layout/VerticalCurvedList"/>
    <dgm:cxn modelId="{84D29362-D5FE-4F96-B567-71E3D144236A}" type="presOf" srcId="{CD190C46-B7D3-41EE-A29A-417E3F1B795D}" destId="{98B227E7-C09D-4495-A152-80E478A32269}" srcOrd="0" destOrd="0" presId="urn:microsoft.com/office/officeart/2008/layout/VerticalCurvedList"/>
    <dgm:cxn modelId="{62687161-DEB2-45C7-9B14-A88460A30B5A}" srcId="{7C5EDB9E-DDD1-4829-9814-94DB89223B25}" destId="{AD781057-623C-43DC-94F7-308EABD304F6}" srcOrd="1" destOrd="0" parTransId="{693D8BD8-879E-4D9D-83CE-AB861947E4AB}" sibTransId="{7A07F80D-1A9E-41A6-9313-3EC666E32B71}"/>
    <dgm:cxn modelId="{5A807096-A07E-4C42-AB5C-50A6CF0A156E}" type="presOf" srcId="{AD781057-623C-43DC-94F7-308EABD304F6}" destId="{612D2219-046B-48C7-AD81-4CE216BC27A6}" srcOrd="0" destOrd="0" presId="urn:microsoft.com/office/officeart/2008/layout/VerticalCurvedList"/>
    <dgm:cxn modelId="{1CED0D1B-5CA3-4336-B0F8-84EF612FCC01}" srcId="{7C5EDB9E-DDD1-4829-9814-94DB89223B25}" destId="{CD190C46-B7D3-41EE-A29A-417E3F1B795D}" srcOrd="0" destOrd="0" parTransId="{FDA6AFBE-CB81-4044-A159-BA1BCE705B59}" sibTransId="{ED497A21-1EC3-4F97-9B0C-B5703603BF98}"/>
    <dgm:cxn modelId="{40C215F8-85C0-4C2F-80AC-7234BFA3E118}" type="presOf" srcId="{7C5EDB9E-DDD1-4829-9814-94DB89223B25}" destId="{9DF035FA-4860-4460-BF43-FB862631FE67}" srcOrd="0" destOrd="0" presId="urn:microsoft.com/office/officeart/2008/layout/VerticalCurvedList"/>
    <dgm:cxn modelId="{2757EBF0-3743-47D8-AC5A-EDAE6221CAD2}" type="presParOf" srcId="{9DF035FA-4860-4460-BF43-FB862631FE67}" destId="{AC496853-DBFE-452F-9B85-5E864F67C43F}" srcOrd="0" destOrd="0" presId="urn:microsoft.com/office/officeart/2008/layout/VerticalCurvedList"/>
    <dgm:cxn modelId="{CB98A34E-1E4D-4A9F-AD91-606FB427EA7E}" type="presParOf" srcId="{AC496853-DBFE-452F-9B85-5E864F67C43F}" destId="{7571755E-563A-4726-BA5C-7EA6A078CBEA}" srcOrd="0" destOrd="0" presId="urn:microsoft.com/office/officeart/2008/layout/VerticalCurvedList"/>
    <dgm:cxn modelId="{D03BA19D-4DA6-46C0-884C-71AAE0D32894}" type="presParOf" srcId="{7571755E-563A-4726-BA5C-7EA6A078CBEA}" destId="{EED92D30-8B07-45CD-88C4-03E9F12DAD58}" srcOrd="0" destOrd="0" presId="urn:microsoft.com/office/officeart/2008/layout/VerticalCurvedList"/>
    <dgm:cxn modelId="{D3870986-4CD7-4E35-A1C8-1D1619AFEF42}" type="presParOf" srcId="{7571755E-563A-4726-BA5C-7EA6A078CBEA}" destId="{3516D996-8D9E-41B3-97AB-E6FCAFD8D067}" srcOrd="1" destOrd="0" presId="urn:microsoft.com/office/officeart/2008/layout/VerticalCurvedList"/>
    <dgm:cxn modelId="{D165F6B2-C2B2-46CA-B0A1-16D0CCC2AAAF}" type="presParOf" srcId="{7571755E-563A-4726-BA5C-7EA6A078CBEA}" destId="{1CF3B638-2863-4C0A-A4E3-E8D9FF424884}" srcOrd="2" destOrd="0" presId="urn:microsoft.com/office/officeart/2008/layout/VerticalCurvedList"/>
    <dgm:cxn modelId="{E70CE458-8E23-412C-8EFB-C36D433747F5}" type="presParOf" srcId="{7571755E-563A-4726-BA5C-7EA6A078CBEA}" destId="{DBA14618-D012-4E3D-8EF6-969969734BD4}" srcOrd="3" destOrd="0" presId="urn:microsoft.com/office/officeart/2008/layout/VerticalCurvedList"/>
    <dgm:cxn modelId="{281F063E-140B-41D2-8717-8035ACDF61DF}" type="presParOf" srcId="{AC496853-DBFE-452F-9B85-5E864F67C43F}" destId="{98B227E7-C09D-4495-A152-80E478A32269}" srcOrd="1" destOrd="0" presId="urn:microsoft.com/office/officeart/2008/layout/VerticalCurvedList"/>
    <dgm:cxn modelId="{80AFF490-57D6-4003-AB95-56BAD81663B9}" type="presParOf" srcId="{AC496853-DBFE-452F-9B85-5E864F67C43F}" destId="{F46DC017-8EBD-45A4-ADF3-BF7859FCAF0A}" srcOrd="2" destOrd="0" presId="urn:microsoft.com/office/officeart/2008/layout/VerticalCurvedList"/>
    <dgm:cxn modelId="{94F73D85-90C8-4E79-9F59-3273081E25D4}" type="presParOf" srcId="{F46DC017-8EBD-45A4-ADF3-BF7859FCAF0A}" destId="{1EB82B8B-00CA-47CC-A762-4712B21F53EB}" srcOrd="0" destOrd="0" presId="urn:microsoft.com/office/officeart/2008/layout/VerticalCurvedList"/>
    <dgm:cxn modelId="{AF17396D-DC2E-4C6C-98DD-865AA3E6163E}" type="presParOf" srcId="{AC496853-DBFE-452F-9B85-5E864F67C43F}" destId="{612D2219-046B-48C7-AD81-4CE216BC27A6}" srcOrd="3" destOrd="0" presId="urn:microsoft.com/office/officeart/2008/layout/VerticalCurvedList"/>
    <dgm:cxn modelId="{FFEC4A0D-8CE4-415E-96C9-2EFE045437F6}" type="presParOf" srcId="{AC496853-DBFE-452F-9B85-5E864F67C43F}" destId="{AB2AA61B-9DCF-40CF-842A-A3C0009E5CE2}" srcOrd="4" destOrd="0" presId="urn:microsoft.com/office/officeart/2008/layout/VerticalCurvedList"/>
    <dgm:cxn modelId="{44EF332C-2AE6-4EF5-B41E-000C261AF927}" type="presParOf" srcId="{AB2AA61B-9DCF-40CF-842A-A3C0009E5CE2}" destId="{4E13A183-FC6E-4D64-B524-1A83DF26F2F7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AD0438-533E-4EF5-A15E-0D735705CAC1}" type="doc">
      <dgm:prSet loTypeId="urn:microsoft.com/office/officeart/2005/8/layout/pyramid2" loCatId="list" qsTypeId="urn:microsoft.com/office/officeart/2005/8/quickstyle/3d2" qsCatId="3D" csTypeId="urn:microsoft.com/office/officeart/2005/8/colors/accent0_3" csCatId="mainScheme" phldr="1"/>
      <dgm:spPr/>
    </dgm:pt>
    <dgm:pt modelId="{56E7B123-2DC6-44B7-8D81-BF30BC3B562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формування у суспільстві поваги до закону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9881C04-B7A6-4FFD-9548-F2A5175984D7}" type="parTrans" cxnId="{40D0BB0A-110D-44A3-BE7A-34452EF9ABC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E5F71E0-FEC7-4444-8449-51483B55573F}" type="sibTrans" cxnId="{40D0BB0A-110D-44A3-BE7A-34452EF9ABC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A96F5D6-6844-43D5-8753-99084267C16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доброчесної поведінки стосовно результатів чужої інтелектуальної праці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38C488B-6A43-4BB3-B809-FF1DB4113B9C}" type="parTrans" cxnId="{F883F03D-826D-4B41-AFCB-55435D53C7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8721774-E34D-4C7F-AA24-4D08F44D6705}" type="sibTrans" cxnId="{F883F03D-826D-4B41-AFCB-55435D53C7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FF33A48-2500-4BF0-A8E6-DBB58B366A61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справедливого оцінювання навчальних досягнень учнів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B23D6A-238B-4C35-995B-6C5F364FC98B}" type="parTrans" cxnId="{F48AEF5F-BD30-4177-B00F-0276687A38E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7EB9DA8-E195-4A59-868E-08AD8C5903CE}" type="sibTrans" cxnId="{F48AEF5F-BD30-4177-B00F-0276687A38E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78594A4-BCD5-4AE7-A2FD-DCCB3CCB590A}" type="pres">
      <dgm:prSet presAssocID="{2DAD0438-533E-4EF5-A15E-0D735705CAC1}" presName="compositeShape" presStyleCnt="0">
        <dgm:presLayoutVars>
          <dgm:dir/>
          <dgm:resizeHandles/>
        </dgm:presLayoutVars>
      </dgm:prSet>
      <dgm:spPr/>
    </dgm:pt>
    <dgm:pt modelId="{DA63EE46-E5CD-4F2D-8CA4-20A28998EE62}" type="pres">
      <dgm:prSet presAssocID="{2DAD0438-533E-4EF5-A15E-0D735705CAC1}" presName="pyramid" presStyleLbl="node1" presStyleIdx="0" presStyleCnt="1"/>
      <dgm:spPr/>
    </dgm:pt>
    <dgm:pt modelId="{FB61F58A-4A5A-410C-886B-AEB0E839F82B}" type="pres">
      <dgm:prSet presAssocID="{2DAD0438-533E-4EF5-A15E-0D735705CAC1}" presName="theList" presStyleCnt="0"/>
      <dgm:spPr/>
    </dgm:pt>
    <dgm:pt modelId="{EC8BC03D-8185-4941-A8F6-C82EFC4DA206}" type="pres">
      <dgm:prSet presAssocID="{56E7B123-2DC6-44B7-8D81-BF30BC3B562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2F8AC-EE9B-42C1-AC2C-37B9FF3D2FA0}" type="pres">
      <dgm:prSet presAssocID="{56E7B123-2DC6-44B7-8D81-BF30BC3B5624}" presName="aSpace" presStyleCnt="0"/>
      <dgm:spPr/>
    </dgm:pt>
    <dgm:pt modelId="{1FCE328D-9CC8-4811-B001-3E50B6AE6505}" type="pres">
      <dgm:prSet presAssocID="{1A96F5D6-6844-43D5-8753-99084267C16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F11F9-33AF-4C97-834C-CCE55C75FC17}" type="pres">
      <dgm:prSet presAssocID="{1A96F5D6-6844-43D5-8753-99084267C167}" presName="aSpace" presStyleCnt="0"/>
      <dgm:spPr/>
    </dgm:pt>
    <dgm:pt modelId="{51B7BE69-E9F5-4F10-90E3-945B0E1182EC}" type="pres">
      <dgm:prSet presAssocID="{5FF33A48-2500-4BF0-A8E6-DBB58B366A6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9449F-2747-4D44-8793-19FDF4058852}" type="pres">
      <dgm:prSet presAssocID="{5FF33A48-2500-4BF0-A8E6-DBB58B366A61}" presName="aSpace" presStyleCnt="0"/>
      <dgm:spPr/>
    </dgm:pt>
  </dgm:ptLst>
  <dgm:cxnLst>
    <dgm:cxn modelId="{DCC937A6-4CCA-49A8-8667-6FE0791F7776}" type="presOf" srcId="{5FF33A48-2500-4BF0-A8E6-DBB58B366A61}" destId="{51B7BE69-E9F5-4F10-90E3-945B0E1182EC}" srcOrd="0" destOrd="0" presId="urn:microsoft.com/office/officeart/2005/8/layout/pyramid2"/>
    <dgm:cxn modelId="{F883F03D-826D-4B41-AFCB-55435D53C7CE}" srcId="{2DAD0438-533E-4EF5-A15E-0D735705CAC1}" destId="{1A96F5D6-6844-43D5-8753-99084267C167}" srcOrd="1" destOrd="0" parTransId="{138C488B-6A43-4BB3-B809-FF1DB4113B9C}" sibTransId="{48721774-E34D-4C7F-AA24-4D08F44D6705}"/>
    <dgm:cxn modelId="{8D23DFCD-0D8E-4EFA-B301-462CE9D304C2}" type="presOf" srcId="{56E7B123-2DC6-44B7-8D81-BF30BC3B5624}" destId="{EC8BC03D-8185-4941-A8F6-C82EFC4DA206}" srcOrd="0" destOrd="0" presId="urn:microsoft.com/office/officeart/2005/8/layout/pyramid2"/>
    <dgm:cxn modelId="{CD16181F-82B8-4353-AEA3-FF3B6B948F9B}" type="presOf" srcId="{1A96F5D6-6844-43D5-8753-99084267C167}" destId="{1FCE328D-9CC8-4811-B001-3E50B6AE6505}" srcOrd="0" destOrd="0" presId="urn:microsoft.com/office/officeart/2005/8/layout/pyramid2"/>
    <dgm:cxn modelId="{F48AEF5F-BD30-4177-B00F-0276687A38EA}" srcId="{2DAD0438-533E-4EF5-A15E-0D735705CAC1}" destId="{5FF33A48-2500-4BF0-A8E6-DBB58B366A61}" srcOrd="2" destOrd="0" parTransId="{29B23D6A-238B-4C35-995B-6C5F364FC98B}" sibTransId="{97EB9DA8-E195-4A59-868E-08AD8C5903CE}"/>
    <dgm:cxn modelId="{39FACE50-00E7-44B5-925A-01D4CD57A8CA}" type="presOf" srcId="{2DAD0438-533E-4EF5-A15E-0D735705CAC1}" destId="{478594A4-BCD5-4AE7-A2FD-DCCB3CCB590A}" srcOrd="0" destOrd="0" presId="urn:microsoft.com/office/officeart/2005/8/layout/pyramid2"/>
    <dgm:cxn modelId="{40D0BB0A-110D-44A3-BE7A-34452EF9ABC3}" srcId="{2DAD0438-533E-4EF5-A15E-0D735705CAC1}" destId="{56E7B123-2DC6-44B7-8D81-BF30BC3B5624}" srcOrd="0" destOrd="0" parTransId="{E9881C04-B7A6-4FFD-9548-F2A5175984D7}" sibTransId="{DE5F71E0-FEC7-4444-8449-51483B55573F}"/>
    <dgm:cxn modelId="{7679866C-CEFF-428A-AB9D-A8346B9F1CF8}" type="presParOf" srcId="{478594A4-BCD5-4AE7-A2FD-DCCB3CCB590A}" destId="{DA63EE46-E5CD-4F2D-8CA4-20A28998EE62}" srcOrd="0" destOrd="0" presId="urn:microsoft.com/office/officeart/2005/8/layout/pyramid2"/>
    <dgm:cxn modelId="{F87D82C1-767B-4595-BEDC-5098CB151DD8}" type="presParOf" srcId="{478594A4-BCD5-4AE7-A2FD-DCCB3CCB590A}" destId="{FB61F58A-4A5A-410C-886B-AEB0E839F82B}" srcOrd="1" destOrd="0" presId="urn:microsoft.com/office/officeart/2005/8/layout/pyramid2"/>
    <dgm:cxn modelId="{410530C1-D48E-4B61-83B7-2B9A72C10065}" type="presParOf" srcId="{FB61F58A-4A5A-410C-886B-AEB0E839F82B}" destId="{EC8BC03D-8185-4941-A8F6-C82EFC4DA206}" srcOrd="0" destOrd="0" presId="urn:microsoft.com/office/officeart/2005/8/layout/pyramid2"/>
    <dgm:cxn modelId="{78072A31-04AE-4AC9-95A5-A661A715173E}" type="presParOf" srcId="{FB61F58A-4A5A-410C-886B-AEB0E839F82B}" destId="{08B2F8AC-EE9B-42C1-AC2C-37B9FF3D2FA0}" srcOrd="1" destOrd="0" presId="urn:microsoft.com/office/officeart/2005/8/layout/pyramid2"/>
    <dgm:cxn modelId="{A8C4DD0C-4980-4B3C-9B91-CE0AB1C8BD53}" type="presParOf" srcId="{FB61F58A-4A5A-410C-886B-AEB0E839F82B}" destId="{1FCE328D-9CC8-4811-B001-3E50B6AE6505}" srcOrd="2" destOrd="0" presId="urn:microsoft.com/office/officeart/2005/8/layout/pyramid2"/>
    <dgm:cxn modelId="{AA4C08FF-BFD7-48EF-8091-49275EACB1E2}" type="presParOf" srcId="{FB61F58A-4A5A-410C-886B-AEB0E839F82B}" destId="{0F3F11F9-33AF-4C97-834C-CCE55C75FC17}" srcOrd="3" destOrd="0" presId="urn:microsoft.com/office/officeart/2005/8/layout/pyramid2"/>
    <dgm:cxn modelId="{D0B94E2E-5C0C-43AF-8BCD-3CA895E88E0D}" type="presParOf" srcId="{FB61F58A-4A5A-410C-886B-AEB0E839F82B}" destId="{51B7BE69-E9F5-4F10-90E3-945B0E1182EC}" srcOrd="4" destOrd="0" presId="urn:microsoft.com/office/officeart/2005/8/layout/pyramid2"/>
    <dgm:cxn modelId="{FEF99C27-37CC-4AD8-956A-C83BD2BD240B}" type="presParOf" srcId="{FB61F58A-4A5A-410C-886B-AEB0E839F82B}" destId="{DF09449F-2747-4D44-8793-19FDF405885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F96DE0E-A0A5-45BF-8C41-0649C8712EF7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B372BB-9817-470C-9DA5-6FA83EB42008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Посилання на джерела інформації у разі використання ідей, розробок, тверджень, відомостей, дотримання норм законодавства про авторське право і суміжні права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77A8434-9942-4504-BC78-30FAC820D4FE}" type="parTrans" cxnId="{9E3F838A-EDA8-452A-B13A-D556FEA4A41F}">
      <dgm:prSet/>
      <dgm:spPr/>
      <dgm:t>
        <a:bodyPr/>
        <a:lstStyle/>
        <a:p>
          <a:endParaRPr lang="ru-RU"/>
        </a:p>
      </dgm:t>
    </dgm:pt>
    <dgm:pt modelId="{D7D09C23-4CCE-4BE9-8954-18FAA1847CDA}" type="sibTrans" cxnId="{9E3F838A-EDA8-452A-B13A-D556FEA4A41F}">
      <dgm:prSet/>
      <dgm:spPr/>
      <dgm:t>
        <a:bodyPr/>
        <a:lstStyle/>
        <a:p>
          <a:endParaRPr lang="ru-RU"/>
        </a:p>
      </dgm:t>
    </dgm:pt>
    <dgm:pt modelId="{D35DB6B6-3377-4323-938A-1C0AFA7EDAC5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Надання достовірної інформації про методики і результати досліджень, джерела використаної інформації та власну педагогічну (науково-педагогічну, творчу) діяльність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85A264-E55F-448D-A8DD-50731017B0BE}" type="parTrans" cxnId="{81BA0DB3-0D3F-4DF2-B58D-7761DDBB0560}">
      <dgm:prSet/>
      <dgm:spPr/>
      <dgm:t>
        <a:bodyPr/>
        <a:lstStyle/>
        <a:p>
          <a:endParaRPr lang="ru-RU"/>
        </a:p>
      </dgm:t>
    </dgm:pt>
    <dgm:pt modelId="{792BDD37-F117-4BD4-8E0C-F5957F8ADE9E}" type="sibTrans" cxnId="{81BA0DB3-0D3F-4DF2-B58D-7761DDBB0560}">
      <dgm:prSet/>
      <dgm:spPr/>
      <dgm:t>
        <a:bodyPr/>
        <a:lstStyle/>
        <a:p>
          <a:endParaRPr lang="ru-RU"/>
        </a:p>
      </dgm:t>
    </dgm:pt>
    <dgm:pt modelId="{13D1C185-1C47-481B-9084-C30CBD08F2F9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Контроль за дотриманням академічної доброчесності здобувачами освіти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C61946D-17A5-4D3C-9D14-12F8E375F2B9}" type="parTrans" cxnId="{BE9A6B6D-2A26-49ED-BF30-5AA5C1522D29}">
      <dgm:prSet/>
      <dgm:spPr/>
      <dgm:t>
        <a:bodyPr/>
        <a:lstStyle/>
        <a:p>
          <a:endParaRPr lang="ru-RU"/>
        </a:p>
      </dgm:t>
    </dgm:pt>
    <dgm:pt modelId="{4E2D94F0-EFE5-461A-89F5-382AFF1EDC49}" type="sibTrans" cxnId="{BE9A6B6D-2A26-49ED-BF30-5AA5C1522D29}">
      <dgm:prSet/>
      <dgm:spPr/>
      <dgm:t>
        <a:bodyPr/>
        <a:lstStyle/>
        <a:p>
          <a:endParaRPr lang="ru-RU"/>
        </a:p>
      </dgm:t>
    </dgm:pt>
    <dgm:pt modelId="{E1B483F6-4B1E-49A8-A040-9FA75DAEDF8D}">
      <dgm:prSet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Справедливе оцінювання результатів навчання за прозорими  критеріями</a:t>
          </a:r>
          <a:endParaRPr lang="ru-RU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CC96E-126B-4291-A0D6-A5EAAE12A16D}" type="parTrans" cxnId="{A76D43FF-3815-435D-ADBE-671AC9B6636B}">
      <dgm:prSet/>
      <dgm:spPr/>
      <dgm:t>
        <a:bodyPr/>
        <a:lstStyle/>
        <a:p>
          <a:endParaRPr lang="ru-RU"/>
        </a:p>
      </dgm:t>
    </dgm:pt>
    <dgm:pt modelId="{764D820A-6559-44D5-BB5D-297CA65177A9}" type="sibTrans" cxnId="{A76D43FF-3815-435D-ADBE-671AC9B6636B}">
      <dgm:prSet/>
      <dgm:spPr/>
      <dgm:t>
        <a:bodyPr/>
        <a:lstStyle/>
        <a:p>
          <a:endParaRPr lang="ru-RU"/>
        </a:p>
      </dgm:t>
    </dgm:pt>
    <dgm:pt modelId="{10CC622A-EF49-4C66-B6ED-44E8D1E54BCB}" type="pres">
      <dgm:prSet presAssocID="{AF96DE0E-A0A5-45BF-8C41-0649C8712E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1FEFEE-FAEE-45E2-91C0-EFDEBE0ED796}" type="pres">
      <dgm:prSet presAssocID="{AF96DE0E-A0A5-45BF-8C41-0649C8712EF7}" presName="Name1" presStyleCnt="0"/>
      <dgm:spPr/>
    </dgm:pt>
    <dgm:pt modelId="{C9D97B9F-B0F8-42DA-94B0-C62AB883A0C1}" type="pres">
      <dgm:prSet presAssocID="{AF96DE0E-A0A5-45BF-8C41-0649C8712EF7}" presName="cycle" presStyleCnt="0"/>
      <dgm:spPr/>
    </dgm:pt>
    <dgm:pt modelId="{8DB22BF6-7DA5-4F97-B700-2A2A8455047E}" type="pres">
      <dgm:prSet presAssocID="{AF96DE0E-A0A5-45BF-8C41-0649C8712EF7}" presName="srcNode" presStyleLbl="node1" presStyleIdx="0" presStyleCnt="4"/>
      <dgm:spPr/>
    </dgm:pt>
    <dgm:pt modelId="{36555053-78BB-45A2-A754-7F36BC05583F}" type="pres">
      <dgm:prSet presAssocID="{AF96DE0E-A0A5-45BF-8C41-0649C8712EF7}" presName="conn" presStyleLbl="parChTrans1D2" presStyleIdx="0" presStyleCnt="1"/>
      <dgm:spPr/>
      <dgm:t>
        <a:bodyPr/>
        <a:lstStyle/>
        <a:p>
          <a:endParaRPr lang="ru-RU"/>
        </a:p>
      </dgm:t>
    </dgm:pt>
    <dgm:pt modelId="{61426CDB-D710-4350-A02A-263044A6AEB8}" type="pres">
      <dgm:prSet presAssocID="{AF96DE0E-A0A5-45BF-8C41-0649C8712EF7}" presName="extraNode" presStyleLbl="node1" presStyleIdx="0" presStyleCnt="4"/>
      <dgm:spPr/>
    </dgm:pt>
    <dgm:pt modelId="{175CBD35-8BDC-4906-8CD8-1E24416583F5}" type="pres">
      <dgm:prSet presAssocID="{AF96DE0E-A0A5-45BF-8C41-0649C8712EF7}" presName="dstNode" presStyleLbl="node1" presStyleIdx="0" presStyleCnt="4"/>
      <dgm:spPr/>
    </dgm:pt>
    <dgm:pt modelId="{0B415310-F1BE-4607-95B9-E675CC53BB77}" type="pres">
      <dgm:prSet presAssocID="{44B372BB-9817-470C-9DA5-6FA83EB4200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3EDAA-CF31-4B7D-B9D3-1D4B1EC14738}" type="pres">
      <dgm:prSet presAssocID="{44B372BB-9817-470C-9DA5-6FA83EB42008}" presName="accent_1" presStyleCnt="0"/>
      <dgm:spPr/>
    </dgm:pt>
    <dgm:pt modelId="{4184641C-B33C-40F1-B894-686472958670}" type="pres">
      <dgm:prSet presAssocID="{44B372BB-9817-470C-9DA5-6FA83EB42008}" presName="accentRepeatNode" presStyleLbl="solidFgAcc1" presStyleIdx="0" presStyleCnt="4"/>
      <dgm:spPr/>
    </dgm:pt>
    <dgm:pt modelId="{B1359BC6-1459-42C6-A491-497B6E29D044}" type="pres">
      <dgm:prSet presAssocID="{D35DB6B6-3377-4323-938A-1C0AFA7EDAC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E1B87-6C38-4667-8E7A-C25A00F8B563}" type="pres">
      <dgm:prSet presAssocID="{D35DB6B6-3377-4323-938A-1C0AFA7EDAC5}" presName="accent_2" presStyleCnt="0"/>
      <dgm:spPr/>
    </dgm:pt>
    <dgm:pt modelId="{6A8B0AD3-BD7E-48F0-B343-00855F90AA6E}" type="pres">
      <dgm:prSet presAssocID="{D35DB6B6-3377-4323-938A-1C0AFA7EDAC5}" presName="accentRepeatNode" presStyleLbl="solidFgAcc1" presStyleIdx="1" presStyleCnt="4"/>
      <dgm:spPr/>
    </dgm:pt>
    <dgm:pt modelId="{CE6ABA0D-62BD-48E0-A7D6-893F1B418A23}" type="pres">
      <dgm:prSet presAssocID="{13D1C185-1C47-481B-9084-C30CBD08F2F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8C128-28FE-4942-A04A-480C5A228143}" type="pres">
      <dgm:prSet presAssocID="{13D1C185-1C47-481B-9084-C30CBD08F2F9}" presName="accent_3" presStyleCnt="0"/>
      <dgm:spPr/>
    </dgm:pt>
    <dgm:pt modelId="{E203C927-ABCC-4F92-8401-757E295057BA}" type="pres">
      <dgm:prSet presAssocID="{13D1C185-1C47-481B-9084-C30CBD08F2F9}" presName="accentRepeatNode" presStyleLbl="solidFgAcc1" presStyleIdx="2" presStyleCnt="4"/>
      <dgm:spPr/>
    </dgm:pt>
    <dgm:pt modelId="{95D140B2-9F40-4E41-8BDB-19F1A013B904}" type="pres">
      <dgm:prSet presAssocID="{E1B483F6-4B1E-49A8-A040-9FA75DAEDF8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68574-4D9B-449B-A15F-F4648BF3E706}" type="pres">
      <dgm:prSet presAssocID="{E1B483F6-4B1E-49A8-A040-9FA75DAEDF8D}" presName="accent_4" presStyleCnt="0"/>
      <dgm:spPr/>
    </dgm:pt>
    <dgm:pt modelId="{5B8B9B2D-CA30-4C7C-B07A-9CCCD1BEE2F1}" type="pres">
      <dgm:prSet presAssocID="{E1B483F6-4B1E-49A8-A040-9FA75DAEDF8D}" presName="accentRepeatNode" presStyleLbl="solidFgAcc1" presStyleIdx="3" presStyleCnt="4"/>
      <dgm:spPr/>
    </dgm:pt>
  </dgm:ptLst>
  <dgm:cxnLst>
    <dgm:cxn modelId="{9B229013-E1EB-470D-B066-2CF0E67FDB42}" type="presOf" srcId="{D7D09C23-4CCE-4BE9-8954-18FAA1847CDA}" destId="{36555053-78BB-45A2-A754-7F36BC05583F}" srcOrd="0" destOrd="0" presId="urn:microsoft.com/office/officeart/2008/layout/VerticalCurvedList"/>
    <dgm:cxn modelId="{B1EFBA45-6B59-4F36-8BC4-1F2EC9CC8DDB}" type="presOf" srcId="{AF96DE0E-A0A5-45BF-8C41-0649C8712EF7}" destId="{10CC622A-EF49-4C66-B6ED-44E8D1E54BCB}" srcOrd="0" destOrd="0" presId="urn:microsoft.com/office/officeart/2008/layout/VerticalCurvedList"/>
    <dgm:cxn modelId="{6B8D4D7B-9337-4F07-A02C-281ED4649426}" type="presOf" srcId="{D35DB6B6-3377-4323-938A-1C0AFA7EDAC5}" destId="{B1359BC6-1459-42C6-A491-497B6E29D044}" srcOrd="0" destOrd="0" presId="urn:microsoft.com/office/officeart/2008/layout/VerticalCurvedList"/>
    <dgm:cxn modelId="{BE9A6B6D-2A26-49ED-BF30-5AA5C1522D29}" srcId="{AF96DE0E-A0A5-45BF-8C41-0649C8712EF7}" destId="{13D1C185-1C47-481B-9084-C30CBD08F2F9}" srcOrd="2" destOrd="0" parTransId="{EC61946D-17A5-4D3C-9D14-12F8E375F2B9}" sibTransId="{4E2D94F0-EFE5-461A-89F5-382AFF1EDC49}"/>
    <dgm:cxn modelId="{081E3620-55FC-4708-9BEB-5BFFBC1A6286}" type="presOf" srcId="{E1B483F6-4B1E-49A8-A040-9FA75DAEDF8D}" destId="{95D140B2-9F40-4E41-8BDB-19F1A013B904}" srcOrd="0" destOrd="0" presId="urn:microsoft.com/office/officeart/2008/layout/VerticalCurvedList"/>
    <dgm:cxn modelId="{9E3F838A-EDA8-452A-B13A-D556FEA4A41F}" srcId="{AF96DE0E-A0A5-45BF-8C41-0649C8712EF7}" destId="{44B372BB-9817-470C-9DA5-6FA83EB42008}" srcOrd="0" destOrd="0" parTransId="{677A8434-9942-4504-BC78-30FAC820D4FE}" sibTransId="{D7D09C23-4CCE-4BE9-8954-18FAA1847CDA}"/>
    <dgm:cxn modelId="{8B914762-1092-4913-9E1C-998DC8F10160}" type="presOf" srcId="{44B372BB-9817-470C-9DA5-6FA83EB42008}" destId="{0B415310-F1BE-4607-95B9-E675CC53BB77}" srcOrd="0" destOrd="0" presId="urn:microsoft.com/office/officeart/2008/layout/VerticalCurvedList"/>
    <dgm:cxn modelId="{81BA0DB3-0D3F-4DF2-B58D-7761DDBB0560}" srcId="{AF96DE0E-A0A5-45BF-8C41-0649C8712EF7}" destId="{D35DB6B6-3377-4323-938A-1C0AFA7EDAC5}" srcOrd="1" destOrd="0" parTransId="{2285A264-E55F-448D-A8DD-50731017B0BE}" sibTransId="{792BDD37-F117-4BD4-8E0C-F5957F8ADE9E}"/>
    <dgm:cxn modelId="{A76D43FF-3815-435D-ADBE-671AC9B6636B}" srcId="{AF96DE0E-A0A5-45BF-8C41-0649C8712EF7}" destId="{E1B483F6-4B1E-49A8-A040-9FA75DAEDF8D}" srcOrd="3" destOrd="0" parTransId="{111CC96E-126B-4291-A0D6-A5EAAE12A16D}" sibTransId="{764D820A-6559-44D5-BB5D-297CA65177A9}"/>
    <dgm:cxn modelId="{1B42E949-65B6-4E46-B232-A4A61DB960D0}" type="presOf" srcId="{13D1C185-1C47-481B-9084-C30CBD08F2F9}" destId="{CE6ABA0D-62BD-48E0-A7D6-893F1B418A23}" srcOrd="0" destOrd="0" presId="urn:microsoft.com/office/officeart/2008/layout/VerticalCurvedList"/>
    <dgm:cxn modelId="{70C66217-9A54-4E82-856B-6FBD073CDD5F}" type="presParOf" srcId="{10CC622A-EF49-4C66-B6ED-44E8D1E54BCB}" destId="{491FEFEE-FAEE-45E2-91C0-EFDEBE0ED796}" srcOrd="0" destOrd="0" presId="urn:microsoft.com/office/officeart/2008/layout/VerticalCurvedList"/>
    <dgm:cxn modelId="{B6484658-A00C-4AF1-BEA0-2E910ECAECC6}" type="presParOf" srcId="{491FEFEE-FAEE-45E2-91C0-EFDEBE0ED796}" destId="{C9D97B9F-B0F8-42DA-94B0-C62AB883A0C1}" srcOrd="0" destOrd="0" presId="urn:microsoft.com/office/officeart/2008/layout/VerticalCurvedList"/>
    <dgm:cxn modelId="{348E4FA4-B4EC-4334-9740-E34720874126}" type="presParOf" srcId="{C9D97B9F-B0F8-42DA-94B0-C62AB883A0C1}" destId="{8DB22BF6-7DA5-4F97-B700-2A2A8455047E}" srcOrd="0" destOrd="0" presId="urn:microsoft.com/office/officeart/2008/layout/VerticalCurvedList"/>
    <dgm:cxn modelId="{C8A7CAC9-D7DF-4BE8-8261-B5016D472F7F}" type="presParOf" srcId="{C9D97B9F-B0F8-42DA-94B0-C62AB883A0C1}" destId="{36555053-78BB-45A2-A754-7F36BC05583F}" srcOrd="1" destOrd="0" presId="urn:microsoft.com/office/officeart/2008/layout/VerticalCurvedList"/>
    <dgm:cxn modelId="{0C2F97EC-48A9-4805-A3B6-E018C10A465D}" type="presParOf" srcId="{C9D97B9F-B0F8-42DA-94B0-C62AB883A0C1}" destId="{61426CDB-D710-4350-A02A-263044A6AEB8}" srcOrd="2" destOrd="0" presId="urn:microsoft.com/office/officeart/2008/layout/VerticalCurvedList"/>
    <dgm:cxn modelId="{3697692B-5075-4BD5-8E41-01EF17D7FC65}" type="presParOf" srcId="{C9D97B9F-B0F8-42DA-94B0-C62AB883A0C1}" destId="{175CBD35-8BDC-4906-8CD8-1E24416583F5}" srcOrd="3" destOrd="0" presId="urn:microsoft.com/office/officeart/2008/layout/VerticalCurvedList"/>
    <dgm:cxn modelId="{4B182DC8-BB0B-46D4-9454-BA1FF4F210F0}" type="presParOf" srcId="{491FEFEE-FAEE-45E2-91C0-EFDEBE0ED796}" destId="{0B415310-F1BE-4607-95B9-E675CC53BB77}" srcOrd="1" destOrd="0" presId="urn:microsoft.com/office/officeart/2008/layout/VerticalCurvedList"/>
    <dgm:cxn modelId="{F8389250-FA6A-4978-899D-157289FF7B1E}" type="presParOf" srcId="{491FEFEE-FAEE-45E2-91C0-EFDEBE0ED796}" destId="{A7E3EDAA-CF31-4B7D-B9D3-1D4B1EC14738}" srcOrd="2" destOrd="0" presId="urn:microsoft.com/office/officeart/2008/layout/VerticalCurvedList"/>
    <dgm:cxn modelId="{FB5D70FC-B7DD-4982-924E-82DE344155EF}" type="presParOf" srcId="{A7E3EDAA-CF31-4B7D-B9D3-1D4B1EC14738}" destId="{4184641C-B33C-40F1-B894-686472958670}" srcOrd="0" destOrd="0" presId="urn:microsoft.com/office/officeart/2008/layout/VerticalCurvedList"/>
    <dgm:cxn modelId="{6B7B0ADE-9E3F-4403-9B9F-DCDCFD7FF760}" type="presParOf" srcId="{491FEFEE-FAEE-45E2-91C0-EFDEBE0ED796}" destId="{B1359BC6-1459-42C6-A491-497B6E29D044}" srcOrd="3" destOrd="0" presId="urn:microsoft.com/office/officeart/2008/layout/VerticalCurvedList"/>
    <dgm:cxn modelId="{197534E9-7153-4F70-A10A-39B325DBA55B}" type="presParOf" srcId="{491FEFEE-FAEE-45E2-91C0-EFDEBE0ED796}" destId="{1B8E1B87-6C38-4667-8E7A-C25A00F8B563}" srcOrd="4" destOrd="0" presId="urn:microsoft.com/office/officeart/2008/layout/VerticalCurvedList"/>
    <dgm:cxn modelId="{86DAE5F4-D240-4388-A2F4-0C44F3950856}" type="presParOf" srcId="{1B8E1B87-6C38-4667-8E7A-C25A00F8B563}" destId="{6A8B0AD3-BD7E-48F0-B343-00855F90AA6E}" srcOrd="0" destOrd="0" presId="urn:microsoft.com/office/officeart/2008/layout/VerticalCurvedList"/>
    <dgm:cxn modelId="{5DF0EC9F-A7BE-49E1-A708-AFCFB136FFF8}" type="presParOf" srcId="{491FEFEE-FAEE-45E2-91C0-EFDEBE0ED796}" destId="{CE6ABA0D-62BD-48E0-A7D6-893F1B418A23}" srcOrd="5" destOrd="0" presId="urn:microsoft.com/office/officeart/2008/layout/VerticalCurvedList"/>
    <dgm:cxn modelId="{3F117887-2D3B-4676-9F43-5014AC7623CB}" type="presParOf" srcId="{491FEFEE-FAEE-45E2-91C0-EFDEBE0ED796}" destId="{0AC8C128-28FE-4942-A04A-480C5A228143}" srcOrd="6" destOrd="0" presId="urn:microsoft.com/office/officeart/2008/layout/VerticalCurvedList"/>
    <dgm:cxn modelId="{08A55C12-40C3-49A6-871D-DCD8A7D09207}" type="presParOf" srcId="{0AC8C128-28FE-4942-A04A-480C5A228143}" destId="{E203C927-ABCC-4F92-8401-757E295057BA}" srcOrd="0" destOrd="0" presId="urn:microsoft.com/office/officeart/2008/layout/VerticalCurvedList"/>
    <dgm:cxn modelId="{44B64425-C23B-4D2A-9413-5601E774B339}" type="presParOf" srcId="{491FEFEE-FAEE-45E2-91C0-EFDEBE0ED796}" destId="{95D140B2-9F40-4E41-8BDB-19F1A013B904}" srcOrd="7" destOrd="0" presId="urn:microsoft.com/office/officeart/2008/layout/VerticalCurvedList"/>
    <dgm:cxn modelId="{53D47D35-413A-41D8-A5DF-4527A54CD017}" type="presParOf" srcId="{491FEFEE-FAEE-45E2-91C0-EFDEBE0ED796}" destId="{91568574-4D9B-449B-A15F-F4648BF3E706}" srcOrd="8" destOrd="0" presId="urn:microsoft.com/office/officeart/2008/layout/VerticalCurvedList"/>
    <dgm:cxn modelId="{6557E8CA-9DFB-442A-A93E-CEF286B4E9B0}" type="presParOf" srcId="{91568574-4D9B-449B-A15F-F4648BF3E706}" destId="{5B8B9B2D-CA30-4C7C-B07A-9CCCD1BEE2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81FFB00-874A-4EBA-9499-24A1EDC38215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</dgm:pt>
    <dgm:pt modelId="{7D82CF72-AB47-48FD-A449-29D68D70D0F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Правові та етичні принципи академічної доброчесності в закладі освіти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E624AB-0766-416C-BF87-C0E731633942}" type="parTrans" cxnId="{0CFBF277-B2FF-4943-8A84-AC99B24571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29FB6A-3CC5-4A5F-A634-F9CE58DFF9F9}" type="sibTrans" cxnId="{0CFBF277-B2FF-4943-8A84-AC99B24571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8925C0-47B1-4C46-ACEE-11ADDEF1202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Інформаційні заходи із формування академічної доброчесності та попередження фактів її порушення.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F4E90BA-B3E5-4D5E-B83E-1151ABE23155}" type="parTrans" cxnId="{7F4122AB-993F-4F60-A245-ECBE584A14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41A8A70-9616-4287-9FD9-B2AA408E43A5}" type="sibTrans" cxnId="{7F4122AB-993F-4F60-A245-ECBE584A14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A5123CC-D3CB-4E55-81B9-DE8CD684F700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Порядок реагування закладу освіти на можливі факти порушення академічної доброчесності та можливі види відповідальності за ці порушення.</a:t>
          </a:r>
          <a:endParaRPr lang="ru-RU" sz="10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2A73F8-C353-4057-A3C1-7D71A3450ACB}" type="parTrans" cxnId="{F54BE8E0-8CA4-4904-8717-16414335182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1C4D455-15A8-4AB2-9180-0E391BFF4663}" type="sibTrans" cxnId="{F54BE8E0-8CA4-4904-8717-16414335182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3044D0E-B70E-4867-A75C-E706C64D48FB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Перелік можливих порушень академічної доброчесності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FDA3CF-9150-48D0-9F63-C922CFD94CDD}" type="parTrans" cxnId="{8DE6166A-50D0-4CD0-ADA1-D78FF39124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87B419-9FC5-4983-BD5C-FFF47DD91DD7}" type="sibTrans" cxnId="{8DE6166A-50D0-4CD0-ADA1-D78FF39124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DB8708A-B80F-4344-B3A4-5C8EF520F689}" type="pres">
      <dgm:prSet presAssocID="{B81FFB00-874A-4EBA-9499-24A1EDC38215}" presName="compositeShape" presStyleCnt="0">
        <dgm:presLayoutVars>
          <dgm:chMax val="7"/>
          <dgm:dir/>
          <dgm:resizeHandles val="exact"/>
        </dgm:presLayoutVars>
      </dgm:prSet>
      <dgm:spPr/>
    </dgm:pt>
    <dgm:pt modelId="{05508C65-C387-4DB3-9BD7-98EB2E134D8E}" type="pres">
      <dgm:prSet presAssocID="{B81FFB00-874A-4EBA-9499-24A1EDC38215}" presName="wedge1" presStyleLbl="node1" presStyleIdx="0" presStyleCnt="4"/>
      <dgm:spPr/>
      <dgm:t>
        <a:bodyPr/>
        <a:lstStyle/>
        <a:p>
          <a:endParaRPr lang="ru-RU"/>
        </a:p>
      </dgm:t>
    </dgm:pt>
    <dgm:pt modelId="{54BDBD4B-17FE-4DB9-B85B-C6DE5056E16F}" type="pres">
      <dgm:prSet presAssocID="{B81FFB00-874A-4EBA-9499-24A1EDC38215}" presName="dummy1a" presStyleCnt="0"/>
      <dgm:spPr/>
    </dgm:pt>
    <dgm:pt modelId="{4A1B2A1B-0CE5-4412-B6D2-1B3A2F45880B}" type="pres">
      <dgm:prSet presAssocID="{B81FFB00-874A-4EBA-9499-24A1EDC38215}" presName="dummy1b" presStyleCnt="0"/>
      <dgm:spPr/>
    </dgm:pt>
    <dgm:pt modelId="{FF8A325E-A171-4CA9-A272-DE42924819A2}" type="pres">
      <dgm:prSet presAssocID="{B81FFB00-874A-4EBA-9499-24A1EDC3821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462D3-5C31-41CC-9118-238354E2A5E3}" type="pres">
      <dgm:prSet presAssocID="{B81FFB00-874A-4EBA-9499-24A1EDC38215}" presName="wedge2" presStyleLbl="node1" presStyleIdx="1" presStyleCnt="4"/>
      <dgm:spPr/>
      <dgm:t>
        <a:bodyPr/>
        <a:lstStyle/>
        <a:p>
          <a:endParaRPr lang="ru-RU"/>
        </a:p>
      </dgm:t>
    </dgm:pt>
    <dgm:pt modelId="{131EB1D7-1F8B-4D97-B68E-310FFEBC281B}" type="pres">
      <dgm:prSet presAssocID="{B81FFB00-874A-4EBA-9499-24A1EDC38215}" presName="dummy2a" presStyleCnt="0"/>
      <dgm:spPr/>
    </dgm:pt>
    <dgm:pt modelId="{D5B099AB-121F-4664-9558-48289A683A46}" type="pres">
      <dgm:prSet presAssocID="{B81FFB00-874A-4EBA-9499-24A1EDC38215}" presName="dummy2b" presStyleCnt="0"/>
      <dgm:spPr/>
    </dgm:pt>
    <dgm:pt modelId="{A31E03F1-7069-4B28-83F1-4D2894FD3BDF}" type="pres">
      <dgm:prSet presAssocID="{B81FFB00-874A-4EBA-9499-24A1EDC3821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8A8BA-D30D-4A69-89DD-1EAAD50E700A}" type="pres">
      <dgm:prSet presAssocID="{B81FFB00-874A-4EBA-9499-24A1EDC38215}" presName="wedge3" presStyleLbl="node1" presStyleIdx="2" presStyleCnt="4"/>
      <dgm:spPr/>
      <dgm:t>
        <a:bodyPr/>
        <a:lstStyle/>
        <a:p>
          <a:endParaRPr lang="ru-RU"/>
        </a:p>
      </dgm:t>
    </dgm:pt>
    <dgm:pt modelId="{D9B75A8B-45EF-4A20-BBC4-C007E6449CE7}" type="pres">
      <dgm:prSet presAssocID="{B81FFB00-874A-4EBA-9499-24A1EDC38215}" presName="dummy3a" presStyleCnt="0"/>
      <dgm:spPr/>
    </dgm:pt>
    <dgm:pt modelId="{6A1ECBCF-C25F-4B73-8BC5-0E04D0EE3402}" type="pres">
      <dgm:prSet presAssocID="{B81FFB00-874A-4EBA-9499-24A1EDC38215}" presName="dummy3b" presStyleCnt="0"/>
      <dgm:spPr/>
    </dgm:pt>
    <dgm:pt modelId="{38F6BF24-FEA4-484D-B470-7F31060DACA8}" type="pres">
      <dgm:prSet presAssocID="{B81FFB00-874A-4EBA-9499-24A1EDC3821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703A5-EB09-4907-B276-83C0E11677B7}" type="pres">
      <dgm:prSet presAssocID="{B81FFB00-874A-4EBA-9499-24A1EDC38215}" presName="wedge4" presStyleLbl="node1" presStyleIdx="3" presStyleCnt="4" custScaleX="97530" custScaleY="96020"/>
      <dgm:spPr/>
      <dgm:t>
        <a:bodyPr/>
        <a:lstStyle/>
        <a:p>
          <a:endParaRPr lang="ru-RU"/>
        </a:p>
      </dgm:t>
    </dgm:pt>
    <dgm:pt modelId="{95249B5F-1E1F-40CC-85B1-4856610ED150}" type="pres">
      <dgm:prSet presAssocID="{B81FFB00-874A-4EBA-9499-24A1EDC38215}" presName="dummy4a" presStyleCnt="0"/>
      <dgm:spPr/>
    </dgm:pt>
    <dgm:pt modelId="{DB5CEA2E-30F9-4B13-B2B9-DDD557AE2E01}" type="pres">
      <dgm:prSet presAssocID="{B81FFB00-874A-4EBA-9499-24A1EDC38215}" presName="dummy4b" presStyleCnt="0"/>
      <dgm:spPr/>
    </dgm:pt>
    <dgm:pt modelId="{0BBD0922-85B7-45E7-B917-E57E6114D0F7}" type="pres">
      <dgm:prSet presAssocID="{B81FFB00-874A-4EBA-9499-24A1EDC3821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61443-A163-4541-AE56-5240705B308D}" type="pres">
      <dgm:prSet presAssocID="{FD29FB6A-3CC5-4A5F-A634-F9CE58DFF9F9}" presName="arrowWedge1" presStyleLbl="fgSibTrans2D1" presStyleIdx="0" presStyleCnt="4"/>
      <dgm:spPr/>
    </dgm:pt>
    <dgm:pt modelId="{64979FA8-FC63-4D33-93B7-6E32FAF9E50E}" type="pres">
      <dgm:prSet presAssocID="{2B87B419-9FC5-4983-BD5C-FFF47DD91DD7}" presName="arrowWedge2" presStyleLbl="fgSibTrans2D1" presStyleIdx="1" presStyleCnt="4"/>
      <dgm:spPr/>
    </dgm:pt>
    <dgm:pt modelId="{8C0189F8-1FA6-4DF0-BFAB-8B6FCE21E496}" type="pres">
      <dgm:prSet presAssocID="{641A8A70-9616-4287-9FD9-B2AA408E43A5}" presName="arrowWedge3" presStyleLbl="fgSibTrans2D1" presStyleIdx="2" presStyleCnt="4"/>
      <dgm:spPr/>
    </dgm:pt>
    <dgm:pt modelId="{833C572B-2B0F-49F4-B4E1-F06DA0934F7A}" type="pres">
      <dgm:prSet presAssocID="{E1C4D455-15A8-4AB2-9180-0E391BFF4663}" presName="arrowWedge4" presStyleLbl="fgSibTrans2D1" presStyleIdx="3" presStyleCnt="4"/>
      <dgm:spPr/>
    </dgm:pt>
  </dgm:ptLst>
  <dgm:cxnLst>
    <dgm:cxn modelId="{7634CE4B-FB07-4B2D-8194-816E26A943F5}" type="presOf" srcId="{A48925C0-47B1-4C46-ACEE-11ADDEF12028}" destId="{38F6BF24-FEA4-484D-B470-7F31060DACA8}" srcOrd="1" destOrd="0" presId="urn:microsoft.com/office/officeart/2005/8/layout/cycle8"/>
    <dgm:cxn modelId="{0CFBF277-B2FF-4943-8A84-AC99B24571FC}" srcId="{B81FFB00-874A-4EBA-9499-24A1EDC38215}" destId="{7D82CF72-AB47-48FD-A449-29D68D70D0F4}" srcOrd="0" destOrd="0" parTransId="{E1E624AB-0766-416C-BF87-C0E731633942}" sibTransId="{FD29FB6A-3CC5-4A5F-A634-F9CE58DFF9F9}"/>
    <dgm:cxn modelId="{A7109514-0830-4F5D-AB6A-8DE17FF95E44}" type="presOf" srcId="{7D82CF72-AB47-48FD-A449-29D68D70D0F4}" destId="{FF8A325E-A171-4CA9-A272-DE42924819A2}" srcOrd="1" destOrd="0" presId="urn:microsoft.com/office/officeart/2005/8/layout/cycle8"/>
    <dgm:cxn modelId="{8DE6166A-50D0-4CD0-ADA1-D78FF3912468}" srcId="{B81FFB00-874A-4EBA-9499-24A1EDC38215}" destId="{23044D0E-B70E-4867-A75C-E706C64D48FB}" srcOrd="1" destOrd="0" parTransId="{34FDA3CF-9150-48D0-9F63-C922CFD94CDD}" sibTransId="{2B87B419-9FC5-4983-BD5C-FFF47DD91DD7}"/>
    <dgm:cxn modelId="{5641B661-CCB4-49E2-8755-D0C2B4D75029}" type="presOf" srcId="{23044D0E-B70E-4867-A75C-E706C64D48FB}" destId="{B3D462D3-5C31-41CC-9118-238354E2A5E3}" srcOrd="0" destOrd="0" presId="urn:microsoft.com/office/officeart/2005/8/layout/cycle8"/>
    <dgm:cxn modelId="{9E01B712-77A0-445F-97F5-944B4B719B55}" type="presOf" srcId="{7D82CF72-AB47-48FD-A449-29D68D70D0F4}" destId="{05508C65-C387-4DB3-9BD7-98EB2E134D8E}" srcOrd="0" destOrd="0" presId="urn:microsoft.com/office/officeart/2005/8/layout/cycle8"/>
    <dgm:cxn modelId="{92EEE90A-FE22-454A-AD11-835E3D672542}" type="presOf" srcId="{0A5123CC-D3CB-4E55-81B9-DE8CD684F700}" destId="{E82703A5-EB09-4907-B276-83C0E11677B7}" srcOrd="0" destOrd="0" presId="urn:microsoft.com/office/officeart/2005/8/layout/cycle8"/>
    <dgm:cxn modelId="{7F4122AB-993F-4F60-A245-ECBE584A146B}" srcId="{B81FFB00-874A-4EBA-9499-24A1EDC38215}" destId="{A48925C0-47B1-4C46-ACEE-11ADDEF12028}" srcOrd="2" destOrd="0" parTransId="{4F4E90BA-B3E5-4D5E-B83E-1151ABE23155}" sibTransId="{641A8A70-9616-4287-9FD9-B2AA408E43A5}"/>
    <dgm:cxn modelId="{CEFF1418-E34F-4B66-A9BF-B31743C191E4}" type="presOf" srcId="{A48925C0-47B1-4C46-ACEE-11ADDEF12028}" destId="{EB68A8BA-D30D-4A69-89DD-1EAAD50E700A}" srcOrd="0" destOrd="0" presId="urn:microsoft.com/office/officeart/2005/8/layout/cycle8"/>
    <dgm:cxn modelId="{E28F09B7-47B7-4509-9031-DBE01D844445}" type="presOf" srcId="{23044D0E-B70E-4867-A75C-E706C64D48FB}" destId="{A31E03F1-7069-4B28-83F1-4D2894FD3BDF}" srcOrd="1" destOrd="0" presId="urn:microsoft.com/office/officeart/2005/8/layout/cycle8"/>
    <dgm:cxn modelId="{4FD4F2E8-03B2-4315-8901-52DB62D40397}" type="presOf" srcId="{0A5123CC-D3CB-4E55-81B9-DE8CD684F700}" destId="{0BBD0922-85B7-45E7-B917-E57E6114D0F7}" srcOrd="1" destOrd="0" presId="urn:microsoft.com/office/officeart/2005/8/layout/cycle8"/>
    <dgm:cxn modelId="{9B7959F2-13F4-4105-A002-F5C667C9A38B}" type="presOf" srcId="{B81FFB00-874A-4EBA-9499-24A1EDC38215}" destId="{EDB8708A-B80F-4344-B3A4-5C8EF520F689}" srcOrd="0" destOrd="0" presId="urn:microsoft.com/office/officeart/2005/8/layout/cycle8"/>
    <dgm:cxn modelId="{F54BE8E0-8CA4-4904-8717-164143351822}" srcId="{B81FFB00-874A-4EBA-9499-24A1EDC38215}" destId="{0A5123CC-D3CB-4E55-81B9-DE8CD684F700}" srcOrd="3" destOrd="0" parTransId="{F52A73F8-C353-4057-A3C1-7D71A3450ACB}" sibTransId="{E1C4D455-15A8-4AB2-9180-0E391BFF4663}"/>
    <dgm:cxn modelId="{9F467639-AC3B-4EAE-9C87-215E783EF7E5}" type="presParOf" srcId="{EDB8708A-B80F-4344-B3A4-5C8EF520F689}" destId="{05508C65-C387-4DB3-9BD7-98EB2E134D8E}" srcOrd="0" destOrd="0" presId="urn:microsoft.com/office/officeart/2005/8/layout/cycle8"/>
    <dgm:cxn modelId="{163E723B-F5BA-4BFC-9183-A1ABB5F709CC}" type="presParOf" srcId="{EDB8708A-B80F-4344-B3A4-5C8EF520F689}" destId="{54BDBD4B-17FE-4DB9-B85B-C6DE5056E16F}" srcOrd="1" destOrd="0" presId="urn:microsoft.com/office/officeart/2005/8/layout/cycle8"/>
    <dgm:cxn modelId="{6B0F29E6-98FB-47A5-B9AF-4107757F7F80}" type="presParOf" srcId="{EDB8708A-B80F-4344-B3A4-5C8EF520F689}" destId="{4A1B2A1B-0CE5-4412-B6D2-1B3A2F45880B}" srcOrd="2" destOrd="0" presId="urn:microsoft.com/office/officeart/2005/8/layout/cycle8"/>
    <dgm:cxn modelId="{27F5F837-8D84-4FE9-83DF-A20148AD11D4}" type="presParOf" srcId="{EDB8708A-B80F-4344-B3A4-5C8EF520F689}" destId="{FF8A325E-A171-4CA9-A272-DE42924819A2}" srcOrd="3" destOrd="0" presId="urn:microsoft.com/office/officeart/2005/8/layout/cycle8"/>
    <dgm:cxn modelId="{8D2A54BA-3D95-46CA-9839-40749EE2D993}" type="presParOf" srcId="{EDB8708A-B80F-4344-B3A4-5C8EF520F689}" destId="{B3D462D3-5C31-41CC-9118-238354E2A5E3}" srcOrd="4" destOrd="0" presId="urn:microsoft.com/office/officeart/2005/8/layout/cycle8"/>
    <dgm:cxn modelId="{E50E5CCF-7A3C-4A21-9A88-9A071D292956}" type="presParOf" srcId="{EDB8708A-B80F-4344-B3A4-5C8EF520F689}" destId="{131EB1D7-1F8B-4D97-B68E-310FFEBC281B}" srcOrd="5" destOrd="0" presId="urn:microsoft.com/office/officeart/2005/8/layout/cycle8"/>
    <dgm:cxn modelId="{29DF3B33-F8AE-489F-BCF5-211887BA78BC}" type="presParOf" srcId="{EDB8708A-B80F-4344-B3A4-5C8EF520F689}" destId="{D5B099AB-121F-4664-9558-48289A683A46}" srcOrd="6" destOrd="0" presId="urn:microsoft.com/office/officeart/2005/8/layout/cycle8"/>
    <dgm:cxn modelId="{40BA600B-8985-4757-B7D3-1E967628FEA8}" type="presParOf" srcId="{EDB8708A-B80F-4344-B3A4-5C8EF520F689}" destId="{A31E03F1-7069-4B28-83F1-4D2894FD3BDF}" srcOrd="7" destOrd="0" presId="urn:microsoft.com/office/officeart/2005/8/layout/cycle8"/>
    <dgm:cxn modelId="{ACF9A858-A19F-4D99-AE17-FC716D4B0FCA}" type="presParOf" srcId="{EDB8708A-B80F-4344-B3A4-5C8EF520F689}" destId="{EB68A8BA-D30D-4A69-89DD-1EAAD50E700A}" srcOrd="8" destOrd="0" presId="urn:microsoft.com/office/officeart/2005/8/layout/cycle8"/>
    <dgm:cxn modelId="{E0BDC2DE-FA1A-4059-8135-8A4904E33487}" type="presParOf" srcId="{EDB8708A-B80F-4344-B3A4-5C8EF520F689}" destId="{D9B75A8B-45EF-4A20-BBC4-C007E6449CE7}" srcOrd="9" destOrd="0" presId="urn:microsoft.com/office/officeart/2005/8/layout/cycle8"/>
    <dgm:cxn modelId="{B98B80E6-841D-4D89-9168-6AEC93C7F316}" type="presParOf" srcId="{EDB8708A-B80F-4344-B3A4-5C8EF520F689}" destId="{6A1ECBCF-C25F-4B73-8BC5-0E04D0EE3402}" srcOrd="10" destOrd="0" presId="urn:microsoft.com/office/officeart/2005/8/layout/cycle8"/>
    <dgm:cxn modelId="{AB6E8194-8FC3-44B7-AF86-295C39427E2C}" type="presParOf" srcId="{EDB8708A-B80F-4344-B3A4-5C8EF520F689}" destId="{38F6BF24-FEA4-484D-B470-7F31060DACA8}" srcOrd="11" destOrd="0" presId="urn:microsoft.com/office/officeart/2005/8/layout/cycle8"/>
    <dgm:cxn modelId="{AB7529AC-0F1D-43C4-961B-40D980675605}" type="presParOf" srcId="{EDB8708A-B80F-4344-B3A4-5C8EF520F689}" destId="{E82703A5-EB09-4907-B276-83C0E11677B7}" srcOrd="12" destOrd="0" presId="urn:microsoft.com/office/officeart/2005/8/layout/cycle8"/>
    <dgm:cxn modelId="{5F34D35C-A77F-4F18-A73F-D911C1C2264A}" type="presParOf" srcId="{EDB8708A-B80F-4344-B3A4-5C8EF520F689}" destId="{95249B5F-1E1F-40CC-85B1-4856610ED150}" srcOrd="13" destOrd="0" presId="urn:microsoft.com/office/officeart/2005/8/layout/cycle8"/>
    <dgm:cxn modelId="{100C3FBA-436F-47E0-8E48-217FA9ED8843}" type="presParOf" srcId="{EDB8708A-B80F-4344-B3A4-5C8EF520F689}" destId="{DB5CEA2E-30F9-4B13-B2B9-DDD557AE2E01}" srcOrd="14" destOrd="0" presId="urn:microsoft.com/office/officeart/2005/8/layout/cycle8"/>
    <dgm:cxn modelId="{28A554D3-6311-49FD-BDA6-661AF73ECD6A}" type="presParOf" srcId="{EDB8708A-B80F-4344-B3A4-5C8EF520F689}" destId="{0BBD0922-85B7-45E7-B917-E57E6114D0F7}" srcOrd="15" destOrd="0" presId="urn:microsoft.com/office/officeart/2005/8/layout/cycle8"/>
    <dgm:cxn modelId="{8278EE97-E73B-4A98-BCA0-D9333F0A8633}" type="presParOf" srcId="{EDB8708A-B80F-4344-B3A4-5C8EF520F689}" destId="{73C61443-A163-4541-AE56-5240705B308D}" srcOrd="16" destOrd="0" presId="urn:microsoft.com/office/officeart/2005/8/layout/cycle8"/>
    <dgm:cxn modelId="{12C4ABA7-D139-4B4E-BDB2-043E8F8F1C3E}" type="presParOf" srcId="{EDB8708A-B80F-4344-B3A4-5C8EF520F689}" destId="{64979FA8-FC63-4D33-93B7-6E32FAF9E50E}" srcOrd="17" destOrd="0" presId="urn:microsoft.com/office/officeart/2005/8/layout/cycle8"/>
    <dgm:cxn modelId="{0D06D8BD-2EEF-400C-9EB7-276FCE57EB39}" type="presParOf" srcId="{EDB8708A-B80F-4344-B3A4-5C8EF520F689}" destId="{8C0189F8-1FA6-4DF0-BFAB-8B6FCE21E496}" srcOrd="18" destOrd="0" presId="urn:microsoft.com/office/officeart/2005/8/layout/cycle8"/>
    <dgm:cxn modelId="{0D8D1081-1539-4E8C-882A-3A8011C3E463}" type="presParOf" srcId="{EDB8708A-B80F-4344-B3A4-5C8EF520F689}" destId="{833C572B-2B0F-49F4-B4E1-F06DA0934F7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8E60E-5EA2-4B69-B7B3-D2FAC4B27C65}" type="doc">
      <dgm:prSet loTypeId="urn:microsoft.com/office/officeart/2005/8/layout/gear1" loCatId="cycle" qsTypeId="urn:microsoft.com/office/officeart/2005/8/quickstyle/3d1" qsCatId="3D" csTypeId="urn:microsoft.com/office/officeart/2005/8/colors/colorful1" csCatId="colorful" phldr="1"/>
      <dgm:spPr/>
    </dgm:pt>
    <dgm:pt modelId="{F862DAEA-F045-42EA-B30B-2FED4590BBAD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Стратегія розвитку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069815E-85BD-472D-B852-611CE6C2A053}" type="parTrans" cxnId="{47E069CF-2EED-459E-A805-41C30A32D56E}">
      <dgm:prSet/>
      <dgm:spPr/>
      <dgm:t>
        <a:bodyPr/>
        <a:lstStyle/>
        <a:p>
          <a:endParaRPr lang="ru-RU"/>
        </a:p>
      </dgm:t>
    </dgm:pt>
    <dgm:pt modelId="{0A445D85-D6C4-4566-8282-A4B4DFE0DD68}" type="sibTrans" cxnId="{47E069CF-2EED-459E-A805-41C30A32D56E}">
      <dgm:prSet/>
      <dgm:spPr/>
      <dgm:t>
        <a:bodyPr/>
        <a:lstStyle/>
        <a:p>
          <a:endParaRPr lang="ru-RU"/>
        </a:p>
      </dgm:t>
    </dgm:pt>
    <dgm:pt modelId="{891DCE40-2806-48A8-8E10-5CBD942A238E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Освітня прграма</a:t>
          </a:r>
          <a:endParaRPr lang="ru-RU" sz="13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4CFC8-223E-4ED9-BFE2-8E20AA077388}" type="parTrans" cxnId="{BC1C45E4-40F5-47F0-8924-0D92C29ECFCF}">
      <dgm:prSet/>
      <dgm:spPr/>
      <dgm:t>
        <a:bodyPr/>
        <a:lstStyle/>
        <a:p>
          <a:endParaRPr lang="ru-RU"/>
        </a:p>
      </dgm:t>
    </dgm:pt>
    <dgm:pt modelId="{B4F8EF4B-C94C-4580-9E77-621AA986B95B}" type="sibTrans" cxnId="{BC1C45E4-40F5-47F0-8924-0D92C29ECFCF}">
      <dgm:prSet/>
      <dgm:spPr/>
      <dgm:t>
        <a:bodyPr/>
        <a:lstStyle/>
        <a:p>
          <a:endParaRPr lang="ru-RU"/>
        </a:p>
      </dgm:t>
    </dgm:pt>
    <dgm:pt modelId="{4139093F-66AB-4C3C-BE9A-E36E014CFF42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Річнийплан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2CF41A2-FB7F-4897-A224-C6423075633D}" type="parTrans" cxnId="{68E3E25E-29E3-4C25-B04D-86A89F1A13D2}">
      <dgm:prSet/>
      <dgm:spPr/>
      <dgm:t>
        <a:bodyPr/>
        <a:lstStyle/>
        <a:p>
          <a:endParaRPr lang="ru-RU"/>
        </a:p>
      </dgm:t>
    </dgm:pt>
    <dgm:pt modelId="{52723817-40BF-4C47-8569-1BF4F90075D0}" type="sibTrans" cxnId="{68E3E25E-29E3-4C25-B04D-86A89F1A13D2}">
      <dgm:prSet/>
      <dgm:spPr/>
      <dgm:t>
        <a:bodyPr/>
        <a:lstStyle/>
        <a:p>
          <a:endParaRPr lang="ru-RU"/>
        </a:p>
      </dgm:t>
    </dgm:pt>
    <dgm:pt modelId="{BF323DE0-DC64-40AE-96E3-A6DBA85E5ABB}" type="pres">
      <dgm:prSet presAssocID="{8E58E60E-5EA2-4B69-B7B3-D2FAC4B27C6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6FA5740-2DBD-4375-9B3A-22C0315D3D6A}" type="pres">
      <dgm:prSet presAssocID="{F862DAEA-F045-42EA-B30B-2FED4590BBA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700B8-E475-4DCC-805E-5BAE8833789E}" type="pres">
      <dgm:prSet presAssocID="{F862DAEA-F045-42EA-B30B-2FED4590BBAD}" presName="gear1srcNode" presStyleLbl="node1" presStyleIdx="0" presStyleCnt="3"/>
      <dgm:spPr/>
      <dgm:t>
        <a:bodyPr/>
        <a:lstStyle/>
        <a:p>
          <a:endParaRPr lang="ru-RU"/>
        </a:p>
      </dgm:t>
    </dgm:pt>
    <dgm:pt modelId="{F484C3AF-A00F-47B2-B5B2-AB8EE8185ACF}" type="pres">
      <dgm:prSet presAssocID="{F862DAEA-F045-42EA-B30B-2FED4590BBAD}" presName="gear1dstNode" presStyleLbl="node1" presStyleIdx="0" presStyleCnt="3"/>
      <dgm:spPr/>
      <dgm:t>
        <a:bodyPr/>
        <a:lstStyle/>
        <a:p>
          <a:endParaRPr lang="ru-RU"/>
        </a:p>
      </dgm:t>
    </dgm:pt>
    <dgm:pt modelId="{5EA02221-2A94-470D-B92C-70863C6239AF}" type="pres">
      <dgm:prSet presAssocID="{891DCE40-2806-48A8-8E10-5CBD942A238E}" presName="gear2" presStyleLbl="node1" presStyleIdx="1" presStyleCnt="3" custScaleX="112623" custScaleY="103762" custLinFactNeighborX="-96" custLinFactNeighborY="3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AA871-42D2-489E-B78C-0239101BD960}" type="pres">
      <dgm:prSet presAssocID="{891DCE40-2806-48A8-8E10-5CBD942A238E}" presName="gear2srcNode" presStyleLbl="node1" presStyleIdx="1" presStyleCnt="3"/>
      <dgm:spPr/>
      <dgm:t>
        <a:bodyPr/>
        <a:lstStyle/>
        <a:p>
          <a:endParaRPr lang="ru-RU"/>
        </a:p>
      </dgm:t>
    </dgm:pt>
    <dgm:pt modelId="{3DDFDAD9-551B-4C33-AF1C-9937F4FDC6CB}" type="pres">
      <dgm:prSet presAssocID="{891DCE40-2806-48A8-8E10-5CBD942A238E}" presName="gear2dstNode" presStyleLbl="node1" presStyleIdx="1" presStyleCnt="3"/>
      <dgm:spPr/>
      <dgm:t>
        <a:bodyPr/>
        <a:lstStyle/>
        <a:p>
          <a:endParaRPr lang="ru-RU"/>
        </a:p>
      </dgm:t>
    </dgm:pt>
    <dgm:pt modelId="{031BB71B-4F51-4D1B-A70F-5C6DDAB465BC}" type="pres">
      <dgm:prSet presAssocID="{4139093F-66AB-4C3C-BE9A-E36E014CFF42}" presName="gear3" presStyleLbl="node1" presStyleIdx="2" presStyleCnt="3"/>
      <dgm:spPr/>
      <dgm:t>
        <a:bodyPr/>
        <a:lstStyle/>
        <a:p>
          <a:endParaRPr lang="ru-RU"/>
        </a:p>
      </dgm:t>
    </dgm:pt>
    <dgm:pt modelId="{FEADA1A2-D3B2-4022-B332-5E6577A03C63}" type="pres">
      <dgm:prSet presAssocID="{4139093F-66AB-4C3C-BE9A-E36E014CFF4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A3AC7-A27B-47BC-B18B-3B54813B315A}" type="pres">
      <dgm:prSet presAssocID="{4139093F-66AB-4C3C-BE9A-E36E014CFF42}" presName="gear3srcNode" presStyleLbl="node1" presStyleIdx="2" presStyleCnt="3"/>
      <dgm:spPr/>
      <dgm:t>
        <a:bodyPr/>
        <a:lstStyle/>
        <a:p>
          <a:endParaRPr lang="ru-RU"/>
        </a:p>
      </dgm:t>
    </dgm:pt>
    <dgm:pt modelId="{10659733-4156-4FB3-B244-5FACD477E839}" type="pres">
      <dgm:prSet presAssocID="{4139093F-66AB-4C3C-BE9A-E36E014CFF42}" presName="gear3dstNode" presStyleLbl="node1" presStyleIdx="2" presStyleCnt="3"/>
      <dgm:spPr/>
      <dgm:t>
        <a:bodyPr/>
        <a:lstStyle/>
        <a:p>
          <a:endParaRPr lang="ru-RU"/>
        </a:p>
      </dgm:t>
    </dgm:pt>
    <dgm:pt modelId="{1B738545-FFCD-439D-BF7A-50810392EC71}" type="pres">
      <dgm:prSet presAssocID="{0A445D85-D6C4-4566-8282-A4B4DFE0DD6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3529F97-F477-4339-BB20-6BBA1B88D0D4}" type="pres">
      <dgm:prSet presAssocID="{B4F8EF4B-C94C-4580-9E77-621AA986B95B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0F9F36E-BCF1-456B-87AE-4C7DBA6DCA46}" type="pres">
      <dgm:prSet presAssocID="{52723817-40BF-4C47-8569-1BF4F90075D0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63B7A11-B9F5-46CA-80C4-99D34E046FC5}" type="presOf" srcId="{F862DAEA-F045-42EA-B30B-2FED4590BBAD}" destId="{F484C3AF-A00F-47B2-B5B2-AB8EE8185ACF}" srcOrd="2" destOrd="0" presId="urn:microsoft.com/office/officeart/2005/8/layout/gear1"/>
    <dgm:cxn modelId="{36CC51DD-A02B-4BEE-8A4E-7543B62D72AB}" type="presOf" srcId="{891DCE40-2806-48A8-8E10-5CBD942A238E}" destId="{3DDFDAD9-551B-4C33-AF1C-9937F4FDC6CB}" srcOrd="2" destOrd="0" presId="urn:microsoft.com/office/officeart/2005/8/layout/gear1"/>
    <dgm:cxn modelId="{CDE0AD75-3498-4753-8200-16E9E25DDB44}" type="presOf" srcId="{F862DAEA-F045-42EA-B30B-2FED4590BBAD}" destId="{076700B8-E475-4DCC-805E-5BAE8833789E}" srcOrd="1" destOrd="0" presId="urn:microsoft.com/office/officeart/2005/8/layout/gear1"/>
    <dgm:cxn modelId="{3A9FC6C5-9A30-4C74-87D8-46092DBF5CF5}" type="presOf" srcId="{8E58E60E-5EA2-4B69-B7B3-D2FAC4B27C65}" destId="{BF323DE0-DC64-40AE-96E3-A6DBA85E5ABB}" srcOrd="0" destOrd="0" presId="urn:microsoft.com/office/officeart/2005/8/layout/gear1"/>
    <dgm:cxn modelId="{2E63302B-CB97-4E3C-9059-9E935C70BDE3}" type="presOf" srcId="{4139093F-66AB-4C3C-BE9A-E36E014CFF42}" destId="{031BB71B-4F51-4D1B-A70F-5C6DDAB465BC}" srcOrd="0" destOrd="0" presId="urn:microsoft.com/office/officeart/2005/8/layout/gear1"/>
    <dgm:cxn modelId="{6BF770EF-2928-4689-8A45-BC02AC6752D3}" type="presOf" srcId="{891DCE40-2806-48A8-8E10-5CBD942A238E}" destId="{F34AA871-42D2-489E-B78C-0239101BD960}" srcOrd="1" destOrd="0" presId="urn:microsoft.com/office/officeart/2005/8/layout/gear1"/>
    <dgm:cxn modelId="{92045C16-4B69-4FE7-85CC-BDE20CC42003}" type="presOf" srcId="{4139093F-66AB-4C3C-BE9A-E36E014CFF42}" destId="{FEADA1A2-D3B2-4022-B332-5E6577A03C63}" srcOrd="1" destOrd="0" presId="urn:microsoft.com/office/officeart/2005/8/layout/gear1"/>
    <dgm:cxn modelId="{68E3E25E-29E3-4C25-B04D-86A89F1A13D2}" srcId="{8E58E60E-5EA2-4B69-B7B3-D2FAC4B27C65}" destId="{4139093F-66AB-4C3C-BE9A-E36E014CFF42}" srcOrd="2" destOrd="0" parTransId="{E2CF41A2-FB7F-4897-A224-C6423075633D}" sibTransId="{52723817-40BF-4C47-8569-1BF4F90075D0}"/>
    <dgm:cxn modelId="{7AC50936-EDE2-4E89-B3A9-3EF87A0C025E}" type="presOf" srcId="{4139093F-66AB-4C3C-BE9A-E36E014CFF42}" destId="{1B4A3AC7-A27B-47BC-B18B-3B54813B315A}" srcOrd="2" destOrd="0" presId="urn:microsoft.com/office/officeart/2005/8/layout/gear1"/>
    <dgm:cxn modelId="{47E069CF-2EED-459E-A805-41C30A32D56E}" srcId="{8E58E60E-5EA2-4B69-B7B3-D2FAC4B27C65}" destId="{F862DAEA-F045-42EA-B30B-2FED4590BBAD}" srcOrd="0" destOrd="0" parTransId="{E069815E-85BD-472D-B852-611CE6C2A053}" sibTransId="{0A445D85-D6C4-4566-8282-A4B4DFE0DD68}"/>
    <dgm:cxn modelId="{AE43B0A7-3BFC-4988-9DB7-7CC6420EE519}" type="presOf" srcId="{B4F8EF4B-C94C-4580-9E77-621AA986B95B}" destId="{43529F97-F477-4339-BB20-6BBA1B88D0D4}" srcOrd="0" destOrd="0" presId="urn:microsoft.com/office/officeart/2005/8/layout/gear1"/>
    <dgm:cxn modelId="{427EE980-9E1A-4AB2-8A22-6A0E3973138D}" type="presOf" srcId="{891DCE40-2806-48A8-8E10-5CBD942A238E}" destId="{5EA02221-2A94-470D-B92C-70863C6239AF}" srcOrd="0" destOrd="0" presId="urn:microsoft.com/office/officeart/2005/8/layout/gear1"/>
    <dgm:cxn modelId="{D92966D4-7346-4F5D-9D61-CFA98DB90001}" type="presOf" srcId="{F862DAEA-F045-42EA-B30B-2FED4590BBAD}" destId="{96FA5740-2DBD-4375-9B3A-22C0315D3D6A}" srcOrd="0" destOrd="0" presId="urn:microsoft.com/office/officeart/2005/8/layout/gear1"/>
    <dgm:cxn modelId="{BC1C45E4-40F5-47F0-8924-0D92C29ECFCF}" srcId="{8E58E60E-5EA2-4B69-B7B3-D2FAC4B27C65}" destId="{891DCE40-2806-48A8-8E10-5CBD942A238E}" srcOrd="1" destOrd="0" parTransId="{23D4CFC8-223E-4ED9-BFE2-8E20AA077388}" sibTransId="{B4F8EF4B-C94C-4580-9E77-621AA986B95B}"/>
    <dgm:cxn modelId="{48B401BF-AB7E-415D-A890-6BF0347A88A9}" type="presOf" srcId="{4139093F-66AB-4C3C-BE9A-E36E014CFF42}" destId="{10659733-4156-4FB3-B244-5FACD477E839}" srcOrd="3" destOrd="0" presId="urn:microsoft.com/office/officeart/2005/8/layout/gear1"/>
    <dgm:cxn modelId="{00FB3B88-9F87-4BE8-98E3-9D89E7B8D208}" type="presOf" srcId="{0A445D85-D6C4-4566-8282-A4B4DFE0DD68}" destId="{1B738545-FFCD-439D-BF7A-50810392EC71}" srcOrd="0" destOrd="0" presId="urn:microsoft.com/office/officeart/2005/8/layout/gear1"/>
    <dgm:cxn modelId="{DB5C8765-E6EC-4A19-8A1C-99C8C7088F92}" type="presOf" srcId="{52723817-40BF-4C47-8569-1BF4F90075D0}" destId="{D0F9F36E-BCF1-456B-87AE-4C7DBA6DCA46}" srcOrd="0" destOrd="0" presId="urn:microsoft.com/office/officeart/2005/8/layout/gear1"/>
    <dgm:cxn modelId="{7D061F62-BD65-4F4B-A4E4-B018E002590A}" type="presParOf" srcId="{BF323DE0-DC64-40AE-96E3-A6DBA85E5ABB}" destId="{96FA5740-2DBD-4375-9B3A-22C0315D3D6A}" srcOrd="0" destOrd="0" presId="urn:microsoft.com/office/officeart/2005/8/layout/gear1"/>
    <dgm:cxn modelId="{ADE91F09-B718-46E4-9A6B-6895A93C997A}" type="presParOf" srcId="{BF323DE0-DC64-40AE-96E3-A6DBA85E5ABB}" destId="{076700B8-E475-4DCC-805E-5BAE8833789E}" srcOrd="1" destOrd="0" presId="urn:microsoft.com/office/officeart/2005/8/layout/gear1"/>
    <dgm:cxn modelId="{F90CE071-8071-4157-A528-14FFD6004789}" type="presParOf" srcId="{BF323DE0-DC64-40AE-96E3-A6DBA85E5ABB}" destId="{F484C3AF-A00F-47B2-B5B2-AB8EE8185ACF}" srcOrd="2" destOrd="0" presId="urn:microsoft.com/office/officeart/2005/8/layout/gear1"/>
    <dgm:cxn modelId="{74923424-994C-41F7-981E-83AFC2BA9681}" type="presParOf" srcId="{BF323DE0-DC64-40AE-96E3-A6DBA85E5ABB}" destId="{5EA02221-2A94-470D-B92C-70863C6239AF}" srcOrd="3" destOrd="0" presId="urn:microsoft.com/office/officeart/2005/8/layout/gear1"/>
    <dgm:cxn modelId="{B40F0324-89DB-4747-80F6-A6DB74306B34}" type="presParOf" srcId="{BF323DE0-DC64-40AE-96E3-A6DBA85E5ABB}" destId="{F34AA871-42D2-489E-B78C-0239101BD960}" srcOrd="4" destOrd="0" presId="urn:microsoft.com/office/officeart/2005/8/layout/gear1"/>
    <dgm:cxn modelId="{EFB4D1F3-9A11-4DBB-926C-760BB8256892}" type="presParOf" srcId="{BF323DE0-DC64-40AE-96E3-A6DBA85E5ABB}" destId="{3DDFDAD9-551B-4C33-AF1C-9937F4FDC6CB}" srcOrd="5" destOrd="0" presId="urn:microsoft.com/office/officeart/2005/8/layout/gear1"/>
    <dgm:cxn modelId="{2D6F0AD8-059C-4E0A-91FC-A8495B38B48C}" type="presParOf" srcId="{BF323DE0-DC64-40AE-96E3-A6DBA85E5ABB}" destId="{031BB71B-4F51-4D1B-A70F-5C6DDAB465BC}" srcOrd="6" destOrd="0" presId="urn:microsoft.com/office/officeart/2005/8/layout/gear1"/>
    <dgm:cxn modelId="{1281D620-C3D5-4DA7-8B1A-F9DDA6B58828}" type="presParOf" srcId="{BF323DE0-DC64-40AE-96E3-A6DBA85E5ABB}" destId="{FEADA1A2-D3B2-4022-B332-5E6577A03C63}" srcOrd="7" destOrd="0" presId="urn:microsoft.com/office/officeart/2005/8/layout/gear1"/>
    <dgm:cxn modelId="{B07AB5A3-AD23-44B4-80CF-3EC460AC2E0E}" type="presParOf" srcId="{BF323DE0-DC64-40AE-96E3-A6DBA85E5ABB}" destId="{1B4A3AC7-A27B-47BC-B18B-3B54813B315A}" srcOrd="8" destOrd="0" presId="urn:microsoft.com/office/officeart/2005/8/layout/gear1"/>
    <dgm:cxn modelId="{0FAF66A3-0EC9-4B2C-8FDF-9634C22FB65D}" type="presParOf" srcId="{BF323DE0-DC64-40AE-96E3-A6DBA85E5ABB}" destId="{10659733-4156-4FB3-B244-5FACD477E839}" srcOrd="9" destOrd="0" presId="urn:microsoft.com/office/officeart/2005/8/layout/gear1"/>
    <dgm:cxn modelId="{B9EBC983-646C-433D-B051-6ED5B907BCBB}" type="presParOf" srcId="{BF323DE0-DC64-40AE-96E3-A6DBA85E5ABB}" destId="{1B738545-FFCD-439D-BF7A-50810392EC71}" srcOrd="10" destOrd="0" presId="urn:microsoft.com/office/officeart/2005/8/layout/gear1"/>
    <dgm:cxn modelId="{3E9A6F54-8D66-46F6-B286-0C5C2791CF38}" type="presParOf" srcId="{BF323DE0-DC64-40AE-96E3-A6DBA85E5ABB}" destId="{43529F97-F477-4339-BB20-6BBA1B88D0D4}" srcOrd="11" destOrd="0" presId="urn:microsoft.com/office/officeart/2005/8/layout/gear1"/>
    <dgm:cxn modelId="{2904BECD-09CE-4C75-8FB9-861A2F2A744D}" type="presParOf" srcId="{BF323DE0-DC64-40AE-96E3-A6DBA85E5ABB}" destId="{D0F9F36E-BCF1-456B-87AE-4C7DBA6DCA4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9FF2E9-8FCB-4DDE-9242-8CB59E99D9C0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D038C3D-AC84-466E-B8EA-469041A1FFB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Створення та підтримка безпечних і комфортних умов для учасників освітнього процесу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4CBF0D7-253E-4D7C-BAD6-7CCC03BCFF74}" type="parTrans" cxnId="{A116C533-7873-4556-9820-2619F1053B51}">
      <dgm:prSet/>
      <dgm:spPr/>
      <dgm:t>
        <a:bodyPr/>
        <a:lstStyle/>
        <a:p>
          <a:endParaRPr lang="ru-RU"/>
        </a:p>
      </dgm:t>
    </dgm:pt>
    <dgm:pt modelId="{5EA2B4DE-01F0-4E58-A98A-608B866C31C3}" type="sibTrans" cxnId="{A116C533-7873-4556-9820-2619F1053B51}">
      <dgm:prSet/>
      <dgm:spPr/>
      <dgm:t>
        <a:bodyPr/>
        <a:lstStyle/>
        <a:p>
          <a:endParaRPr lang="ru-RU"/>
        </a:p>
      </dgm:t>
    </dgm:pt>
    <dgm:pt modelId="{C600DEA0-7E30-42F3-B97A-0405499907B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Освітня діяльність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190B5A-6BCE-4DDB-9582-0D1B973BBF06}" type="parTrans" cxnId="{E7B0DD4E-459D-4831-B880-A94A46921C39}">
      <dgm:prSet/>
      <dgm:spPr/>
      <dgm:t>
        <a:bodyPr/>
        <a:lstStyle/>
        <a:p>
          <a:endParaRPr lang="ru-RU"/>
        </a:p>
      </dgm:t>
    </dgm:pt>
    <dgm:pt modelId="{4EE6B78E-76BC-44B1-97A1-09546D200653}" type="sibTrans" cxnId="{E7B0DD4E-459D-4831-B880-A94A46921C39}">
      <dgm:prSet/>
      <dgm:spPr/>
      <dgm:t>
        <a:bodyPr/>
        <a:lstStyle/>
        <a:p>
          <a:endParaRPr lang="ru-RU"/>
        </a:p>
      </dgm:t>
    </dgm:pt>
    <dgm:pt modelId="{3069AC28-817E-4877-AC3A-433466001F2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Наскрізний процес виховання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D8B5F40-3BFE-4D9B-88B2-EEF280E6F8D9}" type="parTrans" cxnId="{8474FEA3-30FA-4C8F-83A0-A44B296964A6}">
      <dgm:prSet/>
      <dgm:spPr/>
      <dgm:t>
        <a:bodyPr/>
        <a:lstStyle/>
        <a:p>
          <a:endParaRPr lang="ru-RU"/>
        </a:p>
      </dgm:t>
    </dgm:pt>
    <dgm:pt modelId="{621D834D-2CC9-4723-A43E-4EEF2F186F6F}" type="sibTrans" cxnId="{8474FEA3-30FA-4C8F-83A0-A44B296964A6}">
      <dgm:prSet/>
      <dgm:spPr/>
      <dgm:t>
        <a:bodyPr/>
        <a:lstStyle/>
        <a:p>
          <a:endParaRPr lang="ru-RU"/>
        </a:p>
      </dgm:t>
    </dgm:pt>
    <dgm:pt modelId="{7A546786-E8DF-46E5-97B3-67919E068331}">
      <dgm:prSet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ТОЩО....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181962-6997-4438-84D3-76D4FE2B06B2}" type="parTrans" cxnId="{F890533C-C8E7-4615-803B-8C2E17774F61}">
      <dgm:prSet/>
      <dgm:spPr/>
      <dgm:t>
        <a:bodyPr/>
        <a:lstStyle/>
        <a:p>
          <a:endParaRPr lang="ru-RU"/>
        </a:p>
      </dgm:t>
    </dgm:pt>
    <dgm:pt modelId="{818AE955-9122-49D8-BDFA-B99A51821815}" type="sibTrans" cxnId="{F890533C-C8E7-4615-803B-8C2E17774F61}">
      <dgm:prSet/>
      <dgm:spPr/>
      <dgm:t>
        <a:bodyPr/>
        <a:lstStyle/>
        <a:p>
          <a:endParaRPr lang="ru-RU"/>
        </a:p>
      </dgm:t>
    </dgm:pt>
    <dgm:pt modelId="{7120D858-F06D-4E96-B3FA-5F69F2667C33}" type="pres">
      <dgm:prSet presAssocID="{249FF2E9-8FCB-4DDE-9242-8CB59E99D9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3ABFE6-ED6F-438A-AA3F-D1FCF7AA8960}" type="pres">
      <dgm:prSet presAssocID="{CD038C3D-AC84-466E-B8EA-469041A1FF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01927-8010-425A-B2E4-C0D8363D423A}" type="pres">
      <dgm:prSet presAssocID="{5EA2B4DE-01F0-4E58-A98A-608B866C31C3}" presName="sibTrans" presStyleCnt="0"/>
      <dgm:spPr/>
    </dgm:pt>
    <dgm:pt modelId="{E6F20A73-D146-4D56-B9CE-DC0621AABE5B}" type="pres">
      <dgm:prSet presAssocID="{C600DEA0-7E30-42F3-B97A-0405499907B2}" presName="node" presStyleLbl="node1" presStyleIdx="1" presStyleCnt="4" custLinFactNeighborX="38520" custLinFactNeighborY="-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44B61-F2AD-49DC-94D1-000D7E4CA675}" type="pres">
      <dgm:prSet presAssocID="{4EE6B78E-76BC-44B1-97A1-09546D200653}" presName="sibTrans" presStyleCnt="0"/>
      <dgm:spPr/>
    </dgm:pt>
    <dgm:pt modelId="{0A9A3077-ABDD-49C4-81F4-4807373CB9E7}" type="pres">
      <dgm:prSet presAssocID="{3069AC28-817E-4877-AC3A-433466001F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7A21-A8CD-4859-A355-C398FE1DCEEA}" type="pres">
      <dgm:prSet presAssocID="{621D834D-2CC9-4723-A43E-4EEF2F186F6F}" presName="sibTrans" presStyleCnt="0"/>
      <dgm:spPr/>
    </dgm:pt>
    <dgm:pt modelId="{D8613B74-A652-4D45-99BE-57018A10CFDE}" type="pres">
      <dgm:prSet presAssocID="{7A546786-E8DF-46E5-97B3-67919E0683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16C533-7873-4556-9820-2619F1053B51}" srcId="{249FF2E9-8FCB-4DDE-9242-8CB59E99D9C0}" destId="{CD038C3D-AC84-466E-B8EA-469041A1FFB0}" srcOrd="0" destOrd="0" parTransId="{14CBF0D7-253E-4D7C-BAD6-7CCC03BCFF74}" sibTransId="{5EA2B4DE-01F0-4E58-A98A-608B866C31C3}"/>
    <dgm:cxn modelId="{8474FEA3-30FA-4C8F-83A0-A44B296964A6}" srcId="{249FF2E9-8FCB-4DDE-9242-8CB59E99D9C0}" destId="{3069AC28-817E-4877-AC3A-433466001F25}" srcOrd="2" destOrd="0" parTransId="{2D8B5F40-3BFE-4D9B-88B2-EEF280E6F8D9}" sibTransId="{621D834D-2CC9-4723-A43E-4EEF2F186F6F}"/>
    <dgm:cxn modelId="{3F7B89DB-DB59-4F0A-A3F1-F4240FC8201E}" type="presOf" srcId="{CD038C3D-AC84-466E-B8EA-469041A1FFB0}" destId="{003ABFE6-ED6F-438A-AA3F-D1FCF7AA8960}" srcOrd="0" destOrd="0" presId="urn:microsoft.com/office/officeart/2005/8/layout/hList6"/>
    <dgm:cxn modelId="{18792A46-EC46-4FE1-A2D5-5BAA99CD3890}" type="presOf" srcId="{C600DEA0-7E30-42F3-B97A-0405499907B2}" destId="{E6F20A73-D146-4D56-B9CE-DC0621AABE5B}" srcOrd="0" destOrd="0" presId="urn:microsoft.com/office/officeart/2005/8/layout/hList6"/>
    <dgm:cxn modelId="{850F0B99-2C40-4EE8-9580-8A1E522FDABA}" type="presOf" srcId="{7A546786-E8DF-46E5-97B3-67919E068331}" destId="{D8613B74-A652-4D45-99BE-57018A10CFDE}" srcOrd="0" destOrd="0" presId="urn:microsoft.com/office/officeart/2005/8/layout/hList6"/>
    <dgm:cxn modelId="{C5EBD1B5-286D-4CB1-A701-8E4E6DF68556}" type="presOf" srcId="{249FF2E9-8FCB-4DDE-9242-8CB59E99D9C0}" destId="{7120D858-F06D-4E96-B3FA-5F69F2667C33}" srcOrd="0" destOrd="0" presId="urn:microsoft.com/office/officeart/2005/8/layout/hList6"/>
    <dgm:cxn modelId="{99B32B44-E2E5-42F9-A127-39D54AFB99E2}" type="presOf" srcId="{3069AC28-817E-4877-AC3A-433466001F25}" destId="{0A9A3077-ABDD-49C4-81F4-4807373CB9E7}" srcOrd="0" destOrd="0" presId="urn:microsoft.com/office/officeart/2005/8/layout/hList6"/>
    <dgm:cxn modelId="{F890533C-C8E7-4615-803B-8C2E17774F61}" srcId="{249FF2E9-8FCB-4DDE-9242-8CB59E99D9C0}" destId="{7A546786-E8DF-46E5-97B3-67919E068331}" srcOrd="3" destOrd="0" parTransId="{2D181962-6997-4438-84D3-76D4FE2B06B2}" sibTransId="{818AE955-9122-49D8-BDFA-B99A51821815}"/>
    <dgm:cxn modelId="{E7B0DD4E-459D-4831-B880-A94A46921C39}" srcId="{249FF2E9-8FCB-4DDE-9242-8CB59E99D9C0}" destId="{C600DEA0-7E30-42F3-B97A-0405499907B2}" srcOrd="1" destOrd="0" parTransId="{C5190B5A-6BCE-4DDB-9582-0D1B973BBF06}" sibTransId="{4EE6B78E-76BC-44B1-97A1-09546D200653}"/>
    <dgm:cxn modelId="{1E17056E-4BA5-4CAA-9A91-1208AF85C9CC}" type="presParOf" srcId="{7120D858-F06D-4E96-B3FA-5F69F2667C33}" destId="{003ABFE6-ED6F-438A-AA3F-D1FCF7AA8960}" srcOrd="0" destOrd="0" presId="urn:microsoft.com/office/officeart/2005/8/layout/hList6"/>
    <dgm:cxn modelId="{DC0F2C1E-17A1-4EF4-A94A-30F6A27123BF}" type="presParOf" srcId="{7120D858-F06D-4E96-B3FA-5F69F2667C33}" destId="{DD501927-8010-425A-B2E4-C0D8363D423A}" srcOrd="1" destOrd="0" presId="urn:microsoft.com/office/officeart/2005/8/layout/hList6"/>
    <dgm:cxn modelId="{D6101119-7314-44CF-B601-F58756C7A98B}" type="presParOf" srcId="{7120D858-F06D-4E96-B3FA-5F69F2667C33}" destId="{E6F20A73-D146-4D56-B9CE-DC0621AABE5B}" srcOrd="2" destOrd="0" presId="urn:microsoft.com/office/officeart/2005/8/layout/hList6"/>
    <dgm:cxn modelId="{29BCD5C5-9699-4348-870A-5017914C8D8E}" type="presParOf" srcId="{7120D858-F06D-4E96-B3FA-5F69F2667C33}" destId="{97744B61-F2AD-49DC-94D1-000D7E4CA675}" srcOrd="3" destOrd="0" presId="urn:microsoft.com/office/officeart/2005/8/layout/hList6"/>
    <dgm:cxn modelId="{5F062242-E8AF-42BC-BDA6-D1B98DF2D6A5}" type="presParOf" srcId="{7120D858-F06D-4E96-B3FA-5F69F2667C33}" destId="{0A9A3077-ABDD-49C4-81F4-4807373CB9E7}" srcOrd="4" destOrd="0" presId="urn:microsoft.com/office/officeart/2005/8/layout/hList6"/>
    <dgm:cxn modelId="{541F560B-53DB-4BA2-B727-A6EF52DDDEAC}" type="presParOf" srcId="{7120D858-F06D-4E96-B3FA-5F69F2667C33}" destId="{AD217A21-A8CD-4859-A355-C398FE1DCEEA}" srcOrd="5" destOrd="0" presId="urn:microsoft.com/office/officeart/2005/8/layout/hList6"/>
    <dgm:cxn modelId="{4A7E5482-0231-4680-A8E2-B53DF203001D}" type="presParOf" srcId="{7120D858-F06D-4E96-B3FA-5F69F2667C33}" destId="{D8613B74-A652-4D45-99BE-57018A10CFD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687624-3CFE-4338-8CF3-865ABE580E9D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1D7C50CE-0C52-4CE3-A505-F4B26FC6B809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Річний план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9CDD094-7757-4210-9789-9DDE3E241FBF}" type="parTrans" cxnId="{8C7975FF-0213-4408-A1CF-E00E22C3D463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AD6A05D-DF50-4E81-BD3D-64B8DFDB1541}" type="sibTrans" cxnId="{8C7975FF-0213-4408-A1CF-E00E22C3D463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332C6C46-0516-4F66-BE35-8C3AEF936A92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Аналіз виконання річного плану (за напрямами)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452CBE-0F20-4B88-ADF0-1096227498F2}" type="parTrans" cxnId="{5A7EE3D8-5EB6-43D0-B486-C61D7215204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B0D86BA-B125-464A-9AE1-2273B254CA40}" type="sibTrans" cxnId="{5A7EE3D8-5EB6-43D0-B486-C61D7215204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8A5EF09-7088-4778-8D92-1C8C349D4FA7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Управлінське рішення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390C31B-8B4F-4691-AFE0-E49AB58166DD}" type="parTrans" cxnId="{AF219511-B5E6-4508-8FA4-9F8F2B2E721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1099832-2889-4B6A-87F4-C4E4943FA3F2}" type="sibTrans" cxnId="{AF219511-B5E6-4508-8FA4-9F8F2B2E721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FC18FA9-8631-4D12-900E-4746B72DD2B8}" type="pres">
      <dgm:prSet presAssocID="{DC687624-3CFE-4338-8CF3-865ABE580E9D}" presName="CompostProcess" presStyleCnt="0">
        <dgm:presLayoutVars>
          <dgm:dir/>
          <dgm:resizeHandles val="exact"/>
        </dgm:presLayoutVars>
      </dgm:prSet>
      <dgm:spPr/>
    </dgm:pt>
    <dgm:pt modelId="{86B65F52-67CA-4C60-A946-E79A2BF97CF9}" type="pres">
      <dgm:prSet presAssocID="{DC687624-3CFE-4338-8CF3-865ABE580E9D}" presName="arrow" presStyleLbl="bgShp" presStyleIdx="0" presStyleCnt="1"/>
      <dgm:spPr/>
    </dgm:pt>
    <dgm:pt modelId="{582CDC76-E282-4FF2-BE94-93D8153F0010}" type="pres">
      <dgm:prSet presAssocID="{DC687624-3CFE-4338-8CF3-865ABE580E9D}" presName="linearProcess" presStyleCnt="0"/>
      <dgm:spPr/>
    </dgm:pt>
    <dgm:pt modelId="{B78CF312-BB0F-442D-8235-40D45BA0C12E}" type="pres">
      <dgm:prSet presAssocID="{1D7C50CE-0C52-4CE3-A505-F4B26FC6B80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4FFEA-89A7-4006-8D25-C738300ECEA8}" type="pres">
      <dgm:prSet presAssocID="{AAD6A05D-DF50-4E81-BD3D-64B8DFDB1541}" presName="sibTrans" presStyleCnt="0"/>
      <dgm:spPr/>
    </dgm:pt>
    <dgm:pt modelId="{D0094E03-E49B-4215-A473-369567D80EB7}" type="pres">
      <dgm:prSet presAssocID="{332C6C46-0516-4F66-BE35-8C3AEF936A92}" presName="textNode" presStyleLbl="node1" presStyleIdx="1" presStyleCnt="3" custScaleX="115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2CCA3-F637-4913-91BC-D22B7679E5C0}" type="pres">
      <dgm:prSet presAssocID="{AB0D86BA-B125-464A-9AE1-2273B254CA40}" presName="sibTrans" presStyleCnt="0"/>
      <dgm:spPr/>
    </dgm:pt>
    <dgm:pt modelId="{3A44F7D4-7FCE-4A68-9533-B1AD5A4344D2}" type="pres">
      <dgm:prSet presAssocID="{28A5EF09-7088-4778-8D92-1C8C349D4FA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7EE3D8-5EB6-43D0-B486-C61D72152045}" srcId="{DC687624-3CFE-4338-8CF3-865ABE580E9D}" destId="{332C6C46-0516-4F66-BE35-8C3AEF936A92}" srcOrd="1" destOrd="0" parTransId="{1F452CBE-0F20-4B88-ADF0-1096227498F2}" sibTransId="{AB0D86BA-B125-464A-9AE1-2273B254CA40}"/>
    <dgm:cxn modelId="{AF219511-B5E6-4508-8FA4-9F8F2B2E7211}" srcId="{DC687624-3CFE-4338-8CF3-865ABE580E9D}" destId="{28A5EF09-7088-4778-8D92-1C8C349D4FA7}" srcOrd="2" destOrd="0" parTransId="{E390C31B-8B4F-4691-AFE0-E49AB58166DD}" sibTransId="{21099832-2889-4B6A-87F4-C4E4943FA3F2}"/>
    <dgm:cxn modelId="{28DDBC4A-70D7-48F2-8746-CFFC7290EE38}" type="presOf" srcId="{332C6C46-0516-4F66-BE35-8C3AEF936A92}" destId="{D0094E03-E49B-4215-A473-369567D80EB7}" srcOrd="0" destOrd="0" presId="urn:microsoft.com/office/officeart/2005/8/layout/hProcess9"/>
    <dgm:cxn modelId="{8C7975FF-0213-4408-A1CF-E00E22C3D463}" srcId="{DC687624-3CFE-4338-8CF3-865ABE580E9D}" destId="{1D7C50CE-0C52-4CE3-A505-F4B26FC6B809}" srcOrd="0" destOrd="0" parTransId="{A9CDD094-7757-4210-9789-9DDE3E241FBF}" sibTransId="{AAD6A05D-DF50-4E81-BD3D-64B8DFDB1541}"/>
    <dgm:cxn modelId="{44733482-B469-4B3D-A792-DED138F0EFEF}" type="presOf" srcId="{28A5EF09-7088-4778-8D92-1C8C349D4FA7}" destId="{3A44F7D4-7FCE-4A68-9533-B1AD5A4344D2}" srcOrd="0" destOrd="0" presId="urn:microsoft.com/office/officeart/2005/8/layout/hProcess9"/>
    <dgm:cxn modelId="{53D09CE7-E8DE-4310-B110-06DE9D7234CF}" type="presOf" srcId="{DC687624-3CFE-4338-8CF3-865ABE580E9D}" destId="{AFC18FA9-8631-4D12-900E-4746B72DD2B8}" srcOrd="0" destOrd="0" presId="urn:microsoft.com/office/officeart/2005/8/layout/hProcess9"/>
    <dgm:cxn modelId="{55FC125D-5864-43C8-AC34-EC1A915AF601}" type="presOf" srcId="{1D7C50CE-0C52-4CE3-A505-F4B26FC6B809}" destId="{B78CF312-BB0F-442D-8235-40D45BA0C12E}" srcOrd="0" destOrd="0" presId="urn:microsoft.com/office/officeart/2005/8/layout/hProcess9"/>
    <dgm:cxn modelId="{9102993F-EDE1-4B2D-87F8-C4BC6043566F}" type="presParOf" srcId="{AFC18FA9-8631-4D12-900E-4746B72DD2B8}" destId="{86B65F52-67CA-4C60-A946-E79A2BF97CF9}" srcOrd="0" destOrd="0" presId="urn:microsoft.com/office/officeart/2005/8/layout/hProcess9"/>
    <dgm:cxn modelId="{3339C09D-E1CB-4D5D-A027-E251E571C776}" type="presParOf" srcId="{AFC18FA9-8631-4D12-900E-4746B72DD2B8}" destId="{582CDC76-E282-4FF2-BE94-93D8153F0010}" srcOrd="1" destOrd="0" presId="urn:microsoft.com/office/officeart/2005/8/layout/hProcess9"/>
    <dgm:cxn modelId="{B52206A6-DF60-4D23-BE25-0B57C9F3B26B}" type="presParOf" srcId="{582CDC76-E282-4FF2-BE94-93D8153F0010}" destId="{B78CF312-BB0F-442D-8235-40D45BA0C12E}" srcOrd="0" destOrd="0" presId="urn:microsoft.com/office/officeart/2005/8/layout/hProcess9"/>
    <dgm:cxn modelId="{5FA09715-D198-4806-9FBE-957F376C49C3}" type="presParOf" srcId="{582CDC76-E282-4FF2-BE94-93D8153F0010}" destId="{B604FFEA-89A7-4006-8D25-C738300ECEA8}" srcOrd="1" destOrd="0" presId="urn:microsoft.com/office/officeart/2005/8/layout/hProcess9"/>
    <dgm:cxn modelId="{A56E3660-F493-4120-8360-09CC3A765B3B}" type="presParOf" srcId="{582CDC76-E282-4FF2-BE94-93D8153F0010}" destId="{D0094E03-E49B-4215-A473-369567D80EB7}" srcOrd="2" destOrd="0" presId="urn:microsoft.com/office/officeart/2005/8/layout/hProcess9"/>
    <dgm:cxn modelId="{8BE2E317-BF90-47E8-8EDD-7F779B5E0EE9}" type="presParOf" srcId="{582CDC76-E282-4FF2-BE94-93D8153F0010}" destId="{B2E2CCA3-F637-4913-91BC-D22B7679E5C0}" srcOrd="3" destOrd="0" presId="urn:microsoft.com/office/officeart/2005/8/layout/hProcess9"/>
    <dgm:cxn modelId="{CB673F2B-B43F-4AD3-8ADF-7FF7FAC40C26}" type="presParOf" srcId="{582CDC76-E282-4FF2-BE94-93D8153F0010}" destId="{3A44F7D4-7FCE-4A68-9533-B1AD5A4344D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02E19-91F0-4CC8-9278-093642AB0D79}" type="doc">
      <dgm:prSet loTypeId="urn:microsoft.com/office/officeart/2009/layout/CircleArrowProcess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4C8A62-C255-41FE-A55D-3B887320168B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Стратегія розвитку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68C0513-94AF-4724-A50B-BEA5F679A7E4}" type="parTrans" cxnId="{F0F126E1-4F8E-40AE-B2AD-BBC2AE7CF73D}">
      <dgm:prSet/>
      <dgm:spPr/>
      <dgm:t>
        <a:bodyPr/>
        <a:lstStyle/>
        <a:p>
          <a:endParaRPr lang="ru-RU"/>
        </a:p>
      </dgm:t>
    </dgm:pt>
    <dgm:pt modelId="{F4C28A9F-915C-460F-B703-64549122762B}" type="sibTrans" cxnId="{F0F126E1-4F8E-40AE-B2AD-BBC2AE7CF73D}">
      <dgm:prSet/>
      <dgm:spPr/>
      <dgm:t>
        <a:bodyPr/>
        <a:lstStyle/>
        <a:p>
          <a:endParaRPr lang="ru-RU"/>
        </a:p>
      </dgm:t>
    </dgm:pt>
    <dgm:pt modelId="{1CC165EB-D1F6-408D-B062-B5F4CBD68767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Річний план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F5E904-1935-4DCD-97B8-39015AA8356B}" type="parTrans" cxnId="{ADBDC4E3-4EBC-4E03-B540-50EE3E95116F}">
      <dgm:prSet/>
      <dgm:spPr/>
      <dgm:t>
        <a:bodyPr/>
        <a:lstStyle/>
        <a:p>
          <a:endParaRPr lang="ru-RU"/>
        </a:p>
      </dgm:t>
    </dgm:pt>
    <dgm:pt modelId="{C28CDAA3-08CB-4493-9DDA-CAB9AA1791C7}" type="sibTrans" cxnId="{ADBDC4E3-4EBC-4E03-B540-50EE3E95116F}">
      <dgm:prSet/>
      <dgm:spPr/>
      <dgm:t>
        <a:bodyPr/>
        <a:lstStyle/>
        <a:p>
          <a:endParaRPr lang="ru-RU"/>
        </a:p>
      </dgm:t>
    </dgm:pt>
    <dgm:pt modelId="{03D6701A-4762-4808-8BE2-AAE49D48E8C2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Внутрішня система забезпечення якості освітньої діяльності та якості освіти</a:t>
          </a:r>
          <a:endParaRPr lang="ru-RU" sz="1200" b="1" dirty="0"/>
        </a:p>
      </dgm:t>
    </dgm:pt>
    <dgm:pt modelId="{2D562BC2-865E-43A7-B9FF-F3C42F7C055E}" type="parTrans" cxnId="{B0E70D10-DEBC-43C3-8FDD-B10BD2DF0EE1}">
      <dgm:prSet/>
      <dgm:spPr/>
      <dgm:t>
        <a:bodyPr/>
        <a:lstStyle/>
        <a:p>
          <a:endParaRPr lang="ru-RU"/>
        </a:p>
      </dgm:t>
    </dgm:pt>
    <dgm:pt modelId="{88C427C6-AC39-4A55-885F-777E588A2428}" type="sibTrans" cxnId="{B0E70D10-DEBC-43C3-8FDD-B10BD2DF0EE1}">
      <dgm:prSet/>
      <dgm:spPr/>
      <dgm:t>
        <a:bodyPr/>
        <a:lstStyle/>
        <a:p>
          <a:endParaRPr lang="ru-RU"/>
        </a:p>
      </dgm:t>
    </dgm:pt>
    <dgm:pt modelId="{0E85BF59-0C66-4019-A8C8-B076F3D13E53}" type="pres">
      <dgm:prSet presAssocID="{45F02E19-91F0-4CC8-9278-093642AB0D7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A56CAF-553F-4EB6-BCA8-B03DC369731D}" type="pres">
      <dgm:prSet presAssocID="{4A4C8A62-C255-41FE-A55D-3B887320168B}" presName="Accent1" presStyleCnt="0"/>
      <dgm:spPr/>
    </dgm:pt>
    <dgm:pt modelId="{0288183D-D064-482E-8D83-AC96BB019C6B}" type="pres">
      <dgm:prSet presAssocID="{4A4C8A62-C255-41FE-A55D-3B887320168B}" presName="Accent" presStyleLbl="node1" presStyleIdx="0" presStyleCnt="3" custScaleX="113018"/>
      <dgm:spPr/>
    </dgm:pt>
    <dgm:pt modelId="{DA07198D-C432-4656-BA47-68E9C9A1BB41}" type="pres">
      <dgm:prSet presAssocID="{4A4C8A62-C255-41FE-A55D-3B887320168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C2863-A9CE-4E14-9E3B-E11542F88A3C}" type="pres">
      <dgm:prSet presAssocID="{1CC165EB-D1F6-408D-B062-B5F4CBD68767}" presName="Accent2" presStyleCnt="0"/>
      <dgm:spPr/>
    </dgm:pt>
    <dgm:pt modelId="{4CC2D45C-228A-42C1-9726-2B28C30A1A6C}" type="pres">
      <dgm:prSet presAssocID="{1CC165EB-D1F6-408D-B062-B5F4CBD68767}" presName="Accent" presStyleLbl="node1" presStyleIdx="1" presStyleCnt="3"/>
      <dgm:spPr/>
    </dgm:pt>
    <dgm:pt modelId="{183D1950-89BD-44AE-8451-C767579B686B}" type="pres">
      <dgm:prSet presAssocID="{1CC165EB-D1F6-408D-B062-B5F4CBD6876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1FC32-39E6-4415-99BB-833F01B50E08}" type="pres">
      <dgm:prSet presAssocID="{03D6701A-4762-4808-8BE2-AAE49D48E8C2}" presName="Accent3" presStyleCnt="0"/>
      <dgm:spPr/>
    </dgm:pt>
    <dgm:pt modelId="{39B59F40-C189-4DC9-AAB3-C2D5A12A1950}" type="pres">
      <dgm:prSet presAssocID="{03D6701A-4762-4808-8BE2-AAE49D48E8C2}" presName="Accent" presStyleLbl="node1" presStyleIdx="2" presStyleCnt="3" custScaleX="117240" custScaleY="101585"/>
      <dgm:spPr/>
    </dgm:pt>
    <dgm:pt modelId="{2ACEF701-3724-4899-AE1D-F02D18C1D8BE}" type="pres">
      <dgm:prSet presAssocID="{03D6701A-4762-4808-8BE2-AAE49D48E8C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60F34-4F12-4F4A-88A7-95CFB065D594}" type="presOf" srcId="{4A4C8A62-C255-41FE-A55D-3B887320168B}" destId="{DA07198D-C432-4656-BA47-68E9C9A1BB41}" srcOrd="0" destOrd="0" presId="urn:microsoft.com/office/officeart/2009/layout/CircleArrowProcess"/>
    <dgm:cxn modelId="{53B55B69-F350-4447-BB7C-C84E1C506849}" type="presOf" srcId="{1CC165EB-D1F6-408D-B062-B5F4CBD68767}" destId="{183D1950-89BD-44AE-8451-C767579B686B}" srcOrd="0" destOrd="0" presId="urn:microsoft.com/office/officeart/2009/layout/CircleArrowProcess"/>
    <dgm:cxn modelId="{ADBDC4E3-4EBC-4E03-B540-50EE3E95116F}" srcId="{45F02E19-91F0-4CC8-9278-093642AB0D79}" destId="{1CC165EB-D1F6-408D-B062-B5F4CBD68767}" srcOrd="1" destOrd="0" parTransId="{28F5E904-1935-4DCD-97B8-39015AA8356B}" sibTransId="{C28CDAA3-08CB-4493-9DDA-CAB9AA1791C7}"/>
    <dgm:cxn modelId="{38818A29-11A0-4D9E-9ED0-C874FE7F53B9}" type="presOf" srcId="{03D6701A-4762-4808-8BE2-AAE49D48E8C2}" destId="{2ACEF701-3724-4899-AE1D-F02D18C1D8BE}" srcOrd="0" destOrd="0" presId="urn:microsoft.com/office/officeart/2009/layout/CircleArrowProcess"/>
    <dgm:cxn modelId="{F0F126E1-4F8E-40AE-B2AD-BBC2AE7CF73D}" srcId="{45F02E19-91F0-4CC8-9278-093642AB0D79}" destId="{4A4C8A62-C255-41FE-A55D-3B887320168B}" srcOrd="0" destOrd="0" parTransId="{868C0513-94AF-4724-A50B-BEA5F679A7E4}" sibTransId="{F4C28A9F-915C-460F-B703-64549122762B}"/>
    <dgm:cxn modelId="{8A8934BD-963A-4864-9035-2FA69674A506}" type="presOf" srcId="{45F02E19-91F0-4CC8-9278-093642AB0D79}" destId="{0E85BF59-0C66-4019-A8C8-B076F3D13E53}" srcOrd="0" destOrd="0" presId="urn:microsoft.com/office/officeart/2009/layout/CircleArrowProcess"/>
    <dgm:cxn modelId="{B0E70D10-DEBC-43C3-8FDD-B10BD2DF0EE1}" srcId="{45F02E19-91F0-4CC8-9278-093642AB0D79}" destId="{03D6701A-4762-4808-8BE2-AAE49D48E8C2}" srcOrd="2" destOrd="0" parTransId="{2D562BC2-865E-43A7-B9FF-F3C42F7C055E}" sibTransId="{88C427C6-AC39-4A55-885F-777E588A2428}"/>
    <dgm:cxn modelId="{054B8ED4-B705-4589-8856-43A1E07D57EF}" type="presParOf" srcId="{0E85BF59-0C66-4019-A8C8-B076F3D13E53}" destId="{8CA56CAF-553F-4EB6-BCA8-B03DC369731D}" srcOrd="0" destOrd="0" presId="urn:microsoft.com/office/officeart/2009/layout/CircleArrowProcess"/>
    <dgm:cxn modelId="{7F426063-6C5D-48AC-AB8B-07C232B7A26B}" type="presParOf" srcId="{8CA56CAF-553F-4EB6-BCA8-B03DC369731D}" destId="{0288183D-D064-482E-8D83-AC96BB019C6B}" srcOrd="0" destOrd="0" presId="urn:microsoft.com/office/officeart/2009/layout/CircleArrowProcess"/>
    <dgm:cxn modelId="{9A73E84E-4874-4434-9E30-2D1BDE69D09A}" type="presParOf" srcId="{0E85BF59-0C66-4019-A8C8-B076F3D13E53}" destId="{DA07198D-C432-4656-BA47-68E9C9A1BB41}" srcOrd="1" destOrd="0" presId="urn:microsoft.com/office/officeart/2009/layout/CircleArrowProcess"/>
    <dgm:cxn modelId="{CBAC7A0B-29C4-4B94-94F3-E688880368D6}" type="presParOf" srcId="{0E85BF59-0C66-4019-A8C8-B076F3D13E53}" destId="{084C2863-A9CE-4E14-9E3B-E11542F88A3C}" srcOrd="2" destOrd="0" presId="urn:microsoft.com/office/officeart/2009/layout/CircleArrowProcess"/>
    <dgm:cxn modelId="{91A66F38-7834-44D3-9673-6E06B4FEA0E8}" type="presParOf" srcId="{084C2863-A9CE-4E14-9E3B-E11542F88A3C}" destId="{4CC2D45C-228A-42C1-9726-2B28C30A1A6C}" srcOrd="0" destOrd="0" presId="urn:microsoft.com/office/officeart/2009/layout/CircleArrowProcess"/>
    <dgm:cxn modelId="{48025AC9-DE76-401E-8FC3-1BE1D4470135}" type="presParOf" srcId="{0E85BF59-0C66-4019-A8C8-B076F3D13E53}" destId="{183D1950-89BD-44AE-8451-C767579B686B}" srcOrd="3" destOrd="0" presId="urn:microsoft.com/office/officeart/2009/layout/CircleArrowProcess"/>
    <dgm:cxn modelId="{6F88A290-2B76-4C6C-8876-863C474AC49A}" type="presParOf" srcId="{0E85BF59-0C66-4019-A8C8-B076F3D13E53}" destId="{9F91FC32-39E6-4415-99BB-833F01B50E08}" srcOrd="4" destOrd="0" presId="urn:microsoft.com/office/officeart/2009/layout/CircleArrowProcess"/>
    <dgm:cxn modelId="{94C2F1B4-557A-49E5-9122-9BD1079FAB23}" type="presParOf" srcId="{9F91FC32-39E6-4415-99BB-833F01B50E08}" destId="{39B59F40-C189-4DC9-AAB3-C2D5A12A1950}" srcOrd="0" destOrd="0" presId="urn:microsoft.com/office/officeart/2009/layout/CircleArrowProcess"/>
    <dgm:cxn modelId="{69592A83-FFA0-4785-BC15-25125263CA6F}" type="presParOf" srcId="{0E85BF59-0C66-4019-A8C8-B076F3D13E53}" destId="{2ACEF701-3724-4899-AE1D-F02D18C1D8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1DBA40-A3BF-4B13-99C9-7311582C2A0C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C637270-8E43-4A54-9231-039F512D5BF9}">
      <dgm:prSet phldrT="[Текст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Загальні положення (мета, контекст, завдання тощо)</a:t>
          </a:r>
          <a:endParaRPr lang="uk-UA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52F099-69A0-48EC-91F4-60CF872E3D8C}" type="parTrans" cxnId="{4DF9302C-DF0E-44B3-A3DC-5318D6FADCC8}">
      <dgm:prSet/>
      <dgm:spPr/>
      <dgm:t>
        <a:bodyPr/>
        <a:lstStyle/>
        <a:p>
          <a:endParaRPr lang="uk-UA" sz="1600">
            <a:solidFill>
              <a:schemeClr val="tx1"/>
            </a:solidFill>
          </a:endParaRPr>
        </a:p>
      </dgm:t>
    </dgm:pt>
    <dgm:pt modelId="{39CCA89F-0725-4B55-A422-22F36658E999}" type="sibTrans" cxnId="{4DF9302C-DF0E-44B3-A3DC-5318D6FADCC8}">
      <dgm:prSet/>
      <dgm:spPr/>
      <dgm:t>
        <a:bodyPr/>
        <a:lstStyle/>
        <a:p>
          <a:endParaRPr lang="uk-UA" sz="1600">
            <a:solidFill>
              <a:schemeClr val="tx1"/>
            </a:solidFill>
          </a:endParaRPr>
        </a:p>
      </dgm:t>
    </dgm:pt>
    <dgm:pt modelId="{EFE18679-8074-45DB-B964-EA63235BD4C7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Стратегія, політики і процедури, які використовуються під час вивчення освітньої діяльності закладу освіти (основні принципи функціонування внутрішньої системи, основні процедури внутрішнього забезпечення якості освіти, критерії оцінювання) </a:t>
          </a:r>
          <a:endParaRPr lang="uk-UA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42B7A2-346A-4859-8F87-4CC89D753B1F}" type="parTrans" cxnId="{E9FC9381-537D-478B-B88D-2834C4067FCE}">
      <dgm:prSet/>
      <dgm:spPr/>
      <dgm:t>
        <a:bodyPr/>
        <a:lstStyle/>
        <a:p>
          <a:endParaRPr lang="uk-UA" sz="1600">
            <a:solidFill>
              <a:schemeClr val="tx1"/>
            </a:solidFill>
          </a:endParaRPr>
        </a:p>
      </dgm:t>
    </dgm:pt>
    <dgm:pt modelId="{EABF5D4C-BEC3-4942-AEE2-35253CA268FF}" type="sibTrans" cxnId="{E9FC9381-537D-478B-B88D-2834C4067FCE}">
      <dgm:prSet/>
      <dgm:spPr/>
      <dgm:t>
        <a:bodyPr/>
        <a:lstStyle/>
        <a:p>
          <a:endParaRPr lang="uk-UA" sz="1600">
            <a:solidFill>
              <a:schemeClr val="tx1"/>
            </a:solidFill>
          </a:endParaRPr>
        </a:p>
      </dgm:t>
    </dgm:pt>
    <dgm:pt modelId="{7A09B943-AE2C-4772-A460-F82016659E60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Напрями вивчення якості освітньої діяльності закладу </a:t>
          </a:r>
          <a:r>
            <a:rPr lang="ru-RU" sz="16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(4 НАПРЯМИ) </a:t>
          </a:r>
          <a:endParaRPr lang="uk-UA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2D6091-1061-4E41-840B-DF8F25BA33E9}" type="parTrans" cxnId="{A49A62E6-B59F-4FCB-84EB-D85E65CD32D6}">
      <dgm:prSet/>
      <dgm:spPr/>
      <dgm:t>
        <a:bodyPr/>
        <a:lstStyle/>
        <a:p>
          <a:endParaRPr lang="ru-RU"/>
        </a:p>
      </dgm:t>
    </dgm:pt>
    <dgm:pt modelId="{DBA0CFC9-8549-4ED4-B288-6AE613878430}" type="sibTrans" cxnId="{A49A62E6-B59F-4FCB-84EB-D85E65CD32D6}">
      <dgm:prSet/>
      <dgm:spPr/>
      <dgm:t>
        <a:bodyPr/>
        <a:lstStyle/>
        <a:p>
          <a:endParaRPr lang="ru-RU"/>
        </a:p>
      </dgm:t>
    </dgm:pt>
    <dgm:pt modelId="{0F2868B6-618C-480F-8E6E-184DC859D480}" type="pres">
      <dgm:prSet presAssocID="{711DBA40-A3BF-4B13-99C9-7311582C2A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5331264-21BC-49A2-826F-66712813916A}" type="pres">
      <dgm:prSet presAssocID="{7C637270-8E43-4A54-9231-039F512D5BF9}" presName="parentLin" presStyleCnt="0"/>
      <dgm:spPr/>
      <dgm:t>
        <a:bodyPr/>
        <a:lstStyle/>
        <a:p>
          <a:endParaRPr lang="uk-UA"/>
        </a:p>
      </dgm:t>
    </dgm:pt>
    <dgm:pt modelId="{9059DBA8-040C-4604-91A0-DAD05E19EA2D}" type="pres">
      <dgm:prSet presAssocID="{7C637270-8E43-4A54-9231-039F512D5BF9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949B6CBA-4642-4BAF-8368-74E51C2C956E}" type="pres">
      <dgm:prSet presAssocID="{7C637270-8E43-4A54-9231-039F512D5BF9}" presName="parentText" presStyleLbl="node1" presStyleIdx="0" presStyleCnt="3" custScaleX="156121" custScaleY="75260" custLinFactNeighborX="-78193" custLinFactNeighborY="80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96AADC-F7C4-4F7E-AD13-EC3C28F4505E}" type="pres">
      <dgm:prSet presAssocID="{7C637270-8E43-4A54-9231-039F512D5BF9}" presName="negativeSpace" presStyleCnt="0"/>
      <dgm:spPr/>
      <dgm:t>
        <a:bodyPr/>
        <a:lstStyle/>
        <a:p>
          <a:endParaRPr lang="uk-UA"/>
        </a:p>
      </dgm:t>
    </dgm:pt>
    <dgm:pt modelId="{15EBD027-C877-4D1A-A2D7-BE33CC20BCDE}" type="pres">
      <dgm:prSet presAssocID="{7C637270-8E43-4A54-9231-039F512D5BF9}" presName="childText" presStyleLbl="conFgAcc1" presStyleIdx="0" presStyleCnt="3" custScaleY="761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5CEE06-3366-4639-AF0F-9B2C0D992A7D}" type="pres">
      <dgm:prSet presAssocID="{39CCA89F-0725-4B55-A422-22F36658E999}" presName="spaceBetweenRectangles" presStyleCnt="0"/>
      <dgm:spPr/>
      <dgm:t>
        <a:bodyPr/>
        <a:lstStyle/>
        <a:p>
          <a:endParaRPr lang="uk-UA"/>
        </a:p>
      </dgm:t>
    </dgm:pt>
    <dgm:pt modelId="{A41D1E2E-DA47-4A4C-B6EE-95CF45C3E2A5}" type="pres">
      <dgm:prSet presAssocID="{EFE18679-8074-45DB-B964-EA63235BD4C7}" presName="parentLin" presStyleCnt="0"/>
      <dgm:spPr/>
      <dgm:t>
        <a:bodyPr/>
        <a:lstStyle/>
        <a:p>
          <a:endParaRPr lang="uk-UA"/>
        </a:p>
      </dgm:t>
    </dgm:pt>
    <dgm:pt modelId="{1EA9D62F-2626-4A2F-8F17-5BE17AD05371}" type="pres">
      <dgm:prSet presAssocID="{EFE18679-8074-45DB-B964-EA63235BD4C7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4DAEBA98-25BB-42B4-9511-438A3F78E625}" type="pres">
      <dgm:prSet presAssocID="{EFE18679-8074-45DB-B964-EA63235BD4C7}" presName="parentText" presStyleLbl="node1" presStyleIdx="1" presStyleCnt="3" custScaleX="142857" custScaleY="132482" custLinFactNeighborX="-78193" custLinFactNeighborY="80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B2076F-1B0C-4E87-BE72-E6D130CF749F}" type="pres">
      <dgm:prSet presAssocID="{EFE18679-8074-45DB-B964-EA63235BD4C7}" presName="negativeSpace" presStyleCnt="0"/>
      <dgm:spPr/>
      <dgm:t>
        <a:bodyPr/>
        <a:lstStyle/>
        <a:p>
          <a:endParaRPr lang="uk-UA"/>
        </a:p>
      </dgm:t>
    </dgm:pt>
    <dgm:pt modelId="{96F7C839-D2DB-400F-8902-3450D2AB932E}" type="pres">
      <dgm:prSet presAssocID="{EFE18679-8074-45DB-B964-EA63235BD4C7}" presName="childText" presStyleLbl="conFgAcc1" presStyleIdx="1" presStyleCnt="3" custScaleY="803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7142B3-61F0-4547-BB2C-CBE49B16E307}" type="pres">
      <dgm:prSet presAssocID="{EABF5D4C-BEC3-4942-AEE2-35253CA268FF}" presName="spaceBetweenRectangles" presStyleCnt="0"/>
      <dgm:spPr/>
      <dgm:t>
        <a:bodyPr/>
        <a:lstStyle/>
        <a:p>
          <a:endParaRPr lang="uk-UA"/>
        </a:p>
      </dgm:t>
    </dgm:pt>
    <dgm:pt modelId="{3170E756-6F54-454B-801D-B587C7156C61}" type="pres">
      <dgm:prSet presAssocID="{7A09B943-AE2C-4772-A460-F82016659E60}" presName="parentLin" presStyleCnt="0"/>
      <dgm:spPr/>
    </dgm:pt>
    <dgm:pt modelId="{C48DCC41-5EED-4CBF-9504-AE1C4E4983E3}" type="pres">
      <dgm:prSet presAssocID="{7A09B943-AE2C-4772-A460-F82016659E6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31B0CD5-6173-43F3-91A4-D456F3582BEB}" type="pres">
      <dgm:prSet presAssocID="{7A09B943-AE2C-4772-A460-F82016659E60}" presName="parentText" presStyleLbl="node1" presStyleIdx="2" presStyleCnt="3" custScaleX="142857" custScaleY="51998" custLinFactNeighborX="-57937" custLinFactNeighborY="6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187F-D61E-4AF0-BEA7-00CDB2574DC9}" type="pres">
      <dgm:prSet presAssocID="{7A09B943-AE2C-4772-A460-F82016659E60}" presName="negativeSpace" presStyleCnt="0"/>
      <dgm:spPr/>
    </dgm:pt>
    <dgm:pt modelId="{500BEE51-7AB9-4AFB-9D27-BB520764916C}" type="pres">
      <dgm:prSet presAssocID="{7A09B943-AE2C-4772-A460-F82016659E60}" presName="childText" presStyleLbl="conFgAcc1" presStyleIdx="2" presStyleCnt="3" custScaleY="81058">
        <dgm:presLayoutVars>
          <dgm:bulletEnabled val="1"/>
        </dgm:presLayoutVars>
      </dgm:prSet>
      <dgm:spPr/>
    </dgm:pt>
  </dgm:ptLst>
  <dgm:cxnLst>
    <dgm:cxn modelId="{6498A68B-4273-4CCD-9F46-5A5BF14B6626}" type="presOf" srcId="{EFE18679-8074-45DB-B964-EA63235BD4C7}" destId="{4DAEBA98-25BB-42B4-9511-438A3F78E625}" srcOrd="1" destOrd="0" presId="urn:microsoft.com/office/officeart/2005/8/layout/list1"/>
    <dgm:cxn modelId="{E9FC9381-537D-478B-B88D-2834C4067FCE}" srcId="{711DBA40-A3BF-4B13-99C9-7311582C2A0C}" destId="{EFE18679-8074-45DB-B964-EA63235BD4C7}" srcOrd="1" destOrd="0" parTransId="{F442B7A2-346A-4859-8F87-4CC89D753B1F}" sibTransId="{EABF5D4C-BEC3-4942-AEE2-35253CA268FF}"/>
    <dgm:cxn modelId="{1D6D3EC5-8ADB-480A-A283-815FFDDF8561}" type="presOf" srcId="{711DBA40-A3BF-4B13-99C9-7311582C2A0C}" destId="{0F2868B6-618C-480F-8E6E-184DC859D480}" srcOrd="0" destOrd="0" presId="urn:microsoft.com/office/officeart/2005/8/layout/list1"/>
    <dgm:cxn modelId="{A49A62E6-B59F-4FCB-84EB-D85E65CD32D6}" srcId="{711DBA40-A3BF-4B13-99C9-7311582C2A0C}" destId="{7A09B943-AE2C-4772-A460-F82016659E60}" srcOrd="2" destOrd="0" parTransId="{0B2D6091-1061-4E41-840B-DF8F25BA33E9}" sibTransId="{DBA0CFC9-8549-4ED4-B288-6AE613878430}"/>
    <dgm:cxn modelId="{4DF9302C-DF0E-44B3-A3DC-5318D6FADCC8}" srcId="{711DBA40-A3BF-4B13-99C9-7311582C2A0C}" destId="{7C637270-8E43-4A54-9231-039F512D5BF9}" srcOrd="0" destOrd="0" parTransId="{9A52F099-69A0-48EC-91F4-60CF872E3D8C}" sibTransId="{39CCA89F-0725-4B55-A422-22F36658E999}"/>
    <dgm:cxn modelId="{8E39218F-024B-4DE1-AF6B-0D2B809732F3}" type="presOf" srcId="{7C637270-8E43-4A54-9231-039F512D5BF9}" destId="{9059DBA8-040C-4604-91A0-DAD05E19EA2D}" srcOrd="0" destOrd="0" presId="urn:microsoft.com/office/officeart/2005/8/layout/list1"/>
    <dgm:cxn modelId="{62045FB1-4335-453D-8498-D8C057E65DF2}" type="presOf" srcId="{7A09B943-AE2C-4772-A460-F82016659E60}" destId="{C48DCC41-5EED-4CBF-9504-AE1C4E4983E3}" srcOrd="0" destOrd="0" presId="urn:microsoft.com/office/officeart/2005/8/layout/list1"/>
    <dgm:cxn modelId="{C151FEB1-C869-4DDF-8DA6-FAB16F072D28}" type="presOf" srcId="{EFE18679-8074-45DB-B964-EA63235BD4C7}" destId="{1EA9D62F-2626-4A2F-8F17-5BE17AD05371}" srcOrd="0" destOrd="0" presId="urn:microsoft.com/office/officeart/2005/8/layout/list1"/>
    <dgm:cxn modelId="{916092A3-B157-4D5E-8A0F-289FC52BE3A3}" type="presOf" srcId="{7A09B943-AE2C-4772-A460-F82016659E60}" destId="{631B0CD5-6173-43F3-91A4-D456F3582BEB}" srcOrd="1" destOrd="0" presId="urn:microsoft.com/office/officeart/2005/8/layout/list1"/>
    <dgm:cxn modelId="{08D4BE99-355B-4744-A2FE-46E1864ED22C}" type="presOf" srcId="{7C637270-8E43-4A54-9231-039F512D5BF9}" destId="{949B6CBA-4642-4BAF-8368-74E51C2C956E}" srcOrd="1" destOrd="0" presId="urn:microsoft.com/office/officeart/2005/8/layout/list1"/>
    <dgm:cxn modelId="{2B411A37-A690-48BC-96A9-B352F0B968B6}" type="presParOf" srcId="{0F2868B6-618C-480F-8E6E-184DC859D480}" destId="{95331264-21BC-49A2-826F-66712813916A}" srcOrd="0" destOrd="0" presId="urn:microsoft.com/office/officeart/2005/8/layout/list1"/>
    <dgm:cxn modelId="{D17FAE5F-05AB-413A-91EE-9B7A10370A8E}" type="presParOf" srcId="{95331264-21BC-49A2-826F-66712813916A}" destId="{9059DBA8-040C-4604-91A0-DAD05E19EA2D}" srcOrd="0" destOrd="0" presId="urn:microsoft.com/office/officeart/2005/8/layout/list1"/>
    <dgm:cxn modelId="{5827C8D3-6881-47AE-9189-1C86A1569E02}" type="presParOf" srcId="{95331264-21BC-49A2-826F-66712813916A}" destId="{949B6CBA-4642-4BAF-8368-74E51C2C956E}" srcOrd="1" destOrd="0" presId="urn:microsoft.com/office/officeart/2005/8/layout/list1"/>
    <dgm:cxn modelId="{0C627426-8C76-4DB0-AC94-E8D7482DBE24}" type="presParOf" srcId="{0F2868B6-618C-480F-8E6E-184DC859D480}" destId="{E396AADC-F7C4-4F7E-AD13-EC3C28F4505E}" srcOrd="1" destOrd="0" presId="urn:microsoft.com/office/officeart/2005/8/layout/list1"/>
    <dgm:cxn modelId="{D2B9A9A2-79FC-475F-9D88-2474902A61F8}" type="presParOf" srcId="{0F2868B6-618C-480F-8E6E-184DC859D480}" destId="{15EBD027-C877-4D1A-A2D7-BE33CC20BCDE}" srcOrd="2" destOrd="0" presId="urn:microsoft.com/office/officeart/2005/8/layout/list1"/>
    <dgm:cxn modelId="{4BF38535-D3A9-47DC-AA9C-62689D4F1227}" type="presParOf" srcId="{0F2868B6-618C-480F-8E6E-184DC859D480}" destId="{9C5CEE06-3366-4639-AF0F-9B2C0D992A7D}" srcOrd="3" destOrd="0" presId="urn:microsoft.com/office/officeart/2005/8/layout/list1"/>
    <dgm:cxn modelId="{1E4ABDF8-0E28-40BC-9C67-65D7526DE1C3}" type="presParOf" srcId="{0F2868B6-618C-480F-8E6E-184DC859D480}" destId="{A41D1E2E-DA47-4A4C-B6EE-95CF45C3E2A5}" srcOrd="4" destOrd="0" presId="urn:microsoft.com/office/officeart/2005/8/layout/list1"/>
    <dgm:cxn modelId="{57D747A9-70FF-405B-9A15-A9035FFCB39F}" type="presParOf" srcId="{A41D1E2E-DA47-4A4C-B6EE-95CF45C3E2A5}" destId="{1EA9D62F-2626-4A2F-8F17-5BE17AD05371}" srcOrd="0" destOrd="0" presId="urn:microsoft.com/office/officeart/2005/8/layout/list1"/>
    <dgm:cxn modelId="{2858F46E-0002-434E-A813-6664AA88E57A}" type="presParOf" srcId="{A41D1E2E-DA47-4A4C-B6EE-95CF45C3E2A5}" destId="{4DAEBA98-25BB-42B4-9511-438A3F78E625}" srcOrd="1" destOrd="0" presId="urn:microsoft.com/office/officeart/2005/8/layout/list1"/>
    <dgm:cxn modelId="{8E4CBCD8-455B-4BC4-A805-6E6FA0AE2147}" type="presParOf" srcId="{0F2868B6-618C-480F-8E6E-184DC859D480}" destId="{5AB2076F-1B0C-4E87-BE72-E6D130CF749F}" srcOrd="5" destOrd="0" presId="urn:microsoft.com/office/officeart/2005/8/layout/list1"/>
    <dgm:cxn modelId="{D186F2C6-8E44-4840-85F5-D036EE0D5742}" type="presParOf" srcId="{0F2868B6-618C-480F-8E6E-184DC859D480}" destId="{96F7C839-D2DB-400F-8902-3450D2AB932E}" srcOrd="6" destOrd="0" presId="urn:microsoft.com/office/officeart/2005/8/layout/list1"/>
    <dgm:cxn modelId="{49D9E691-4528-4109-B63B-5B7A61F2CA56}" type="presParOf" srcId="{0F2868B6-618C-480F-8E6E-184DC859D480}" destId="{747142B3-61F0-4547-BB2C-CBE49B16E307}" srcOrd="7" destOrd="0" presId="urn:microsoft.com/office/officeart/2005/8/layout/list1"/>
    <dgm:cxn modelId="{A275CE2D-5AAC-4228-A557-FB26D019F101}" type="presParOf" srcId="{0F2868B6-618C-480F-8E6E-184DC859D480}" destId="{3170E756-6F54-454B-801D-B587C7156C61}" srcOrd="8" destOrd="0" presId="urn:microsoft.com/office/officeart/2005/8/layout/list1"/>
    <dgm:cxn modelId="{F07509D3-0C70-4887-8EBD-CACAE7E02544}" type="presParOf" srcId="{3170E756-6F54-454B-801D-B587C7156C61}" destId="{C48DCC41-5EED-4CBF-9504-AE1C4E4983E3}" srcOrd="0" destOrd="0" presId="urn:microsoft.com/office/officeart/2005/8/layout/list1"/>
    <dgm:cxn modelId="{68B201EE-1921-4127-9738-9BD1D877B6CB}" type="presParOf" srcId="{3170E756-6F54-454B-801D-B587C7156C61}" destId="{631B0CD5-6173-43F3-91A4-D456F3582BEB}" srcOrd="1" destOrd="0" presId="urn:microsoft.com/office/officeart/2005/8/layout/list1"/>
    <dgm:cxn modelId="{B447B532-BF14-4AEE-AFD2-5018A1C1B61D}" type="presParOf" srcId="{0F2868B6-618C-480F-8E6E-184DC859D480}" destId="{F786187F-D61E-4AF0-BEA7-00CDB2574DC9}" srcOrd="9" destOrd="0" presId="urn:microsoft.com/office/officeart/2005/8/layout/list1"/>
    <dgm:cxn modelId="{EC035873-8687-4A2D-A3EC-B2A5C54D6CEE}" type="presParOf" srcId="{0F2868B6-618C-480F-8E6E-184DC859D480}" destId="{500BEE51-7AB9-4AFB-9D27-BB52076491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1DBA40-A3BF-4B13-99C9-7311582C2A0C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C637270-8E43-4A54-9231-039F512D5BF9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alphaOff val="0"/>
                <a:lumMod val="76000"/>
                <a:lumOff val="24000"/>
              </a:schemeClr>
            </a:gs>
            <a:gs pos="100000">
              <a:schemeClr val="accent2">
                <a:hueOff val="0"/>
                <a:satOff val="0"/>
                <a:alphaOff val="0"/>
                <a:shade val="82000"/>
                <a:satMod val="125000"/>
                <a:lumMod val="63000"/>
                <a:lumOff val="37000"/>
              </a:schemeClr>
            </a:gs>
          </a:gsLst>
        </a:gra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Керівник несе відповідальність за освітню, фінансово-господарську та іншу діяльність закладу освіти. 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(частина 2 статті 25 Закону України «Про освіту»)</a:t>
          </a:r>
        </a:p>
      </dgm:t>
    </dgm:pt>
    <dgm:pt modelId="{9A52F099-69A0-48EC-91F4-60CF872E3D8C}" type="parTrans" cxnId="{4DF9302C-DF0E-44B3-A3DC-5318D6FADCC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9CCA89F-0725-4B55-A422-22F36658E999}" type="sibTrans" cxnId="{4DF9302C-DF0E-44B3-A3DC-5318D6FADCC8}">
      <dgm:prSet/>
      <dgm:spPr/>
      <dgm:t>
        <a:bodyPr/>
        <a:lstStyle/>
        <a:p>
          <a:endParaRPr lang="ru-RU"/>
        </a:p>
      </dgm:t>
    </dgm:pt>
    <dgm:pt modelId="{74A03684-E37E-4D87-BEFF-61CD2B5F85D9}">
      <dgm:prSet custT="1"/>
      <dgm:spPr>
        <a:gradFill rotWithShape="0">
          <a:gsLst>
            <a:gs pos="0">
              <a:schemeClr val="accent4">
                <a:hueOff val="0"/>
                <a:satOff val="0"/>
                <a:alphaOff val="0"/>
                <a:lumMod val="72000"/>
                <a:lumOff val="28000"/>
              </a:schemeClr>
            </a:gs>
            <a:gs pos="100000">
              <a:schemeClr val="accent4">
                <a:hueOff val="0"/>
                <a:satOff val="0"/>
                <a:alphaOff val="0"/>
                <a:shade val="82000"/>
                <a:satMod val="125000"/>
                <a:lumMod val="77000"/>
                <a:lumOff val="23000"/>
              </a:schemeClr>
            </a:gs>
          </a:gsLst>
        </a:gra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Утримання та розвиток матеріально-технічної бази закладів загальної середньої освіти      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фінансуються за рахунок коштів засновника (засновників) цих закладів. 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(частина 2 статті 43 Закону України «Про загальну середню 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освіту»)</a:t>
          </a:r>
          <a:endParaRPr lang="uk-UA" sz="14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6E68A-4269-40F7-A751-0D435619F2CE}" type="parTrans" cxnId="{0D588644-D37D-4057-A33E-CD693F88A91D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64C6ABF-A9E6-406B-BB69-896604290218}" type="sibTrans" cxnId="{0D588644-D37D-4057-A33E-CD693F88A91D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FE18679-8074-45DB-B964-EA63235BD4C7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alphaOff val="0"/>
                <a:lumMod val="90000"/>
                <a:lumOff val="10000"/>
              </a:schemeClr>
            </a:gs>
            <a:gs pos="100000">
              <a:schemeClr val="accent3">
                <a:hueOff val="0"/>
                <a:satOff val="0"/>
                <a:alphaOff val="0"/>
                <a:shade val="82000"/>
                <a:satMod val="125000"/>
                <a:lumMod val="80000"/>
                <a:lumOff val="20000"/>
              </a:schemeClr>
            </a:gs>
          </a:gsLst>
        </a:gradFill>
      </dgm:spPr>
      <dgm:t>
        <a:bodyPr/>
        <a:lstStyle/>
        <a:p>
          <a:pPr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dirty="0" smtClean="0">
              <a:solidFill>
                <a:srgbClr val="193B65"/>
              </a:solidFill>
              <a:latin typeface="Times New Roman" pitchFamily="18" charset="0"/>
              <a:cs typeface="Times New Roman" pitchFamily="18" charset="0"/>
            </a:rPr>
            <a:t>Засновник закладу освіти зобов’язаний забезпечити утримання та розвиток матеріально-технічної бази заснованого ним закладу освіти на рівні, достатньому для виконання вимог стандартів освіти та ліцензійних умов. </a:t>
          </a:r>
        </a:p>
        <a:p>
          <a:pPr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dirty="0" smtClean="0">
              <a:solidFill>
                <a:srgbClr val="193B65"/>
              </a:solidFill>
              <a:latin typeface="Times New Roman" pitchFamily="18" charset="0"/>
              <a:cs typeface="Times New Roman" pitchFamily="18" charset="0"/>
            </a:rPr>
            <a:t>(частина 6 статті 25 Закону України «Про освіту»)</a:t>
          </a:r>
          <a:endParaRPr lang="uk-UA" sz="1400" b="1" i="1" dirty="0">
            <a:solidFill>
              <a:srgbClr val="193B65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BF5D4C-BEC3-4942-AEE2-35253CA268FF}" type="sibTrans" cxnId="{E9FC9381-537D-478B-B88D-2834C4067FC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442B7A2-346A-4859-8F87-4CC89D753B1F}" type="parTrans" cxnId="{E9FC9381-537D-478B-B88D-2834C4067FC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202B567-4D9C-46DF-AFAE-B69C4C8082F4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Матеріально-технічна база закладів загальної середньої освіти включає будівлі, споруди, землю, комунікації, обладнання, транспортні засоби, службове житло та інші цінності. </a:t>
          </a:r>
        </a:p>
        <a:p>
          <a:pPr algn="r">
            <a:spcAft>
              <a:spcPts val="0"/>
            </a:spcAft>
          </a:pPr>
          <a:r>
            <a:rPr lang="ru-RU" sz="14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(частина 1 стаття 44 Закону України «Про загальну середню освіту»)</a:t>
          </a:r>
        </a:p>
      </dgm:t>
    </dgm:pt>
    <dgm:pt modelId="{B4EC3C9B-C2E6-4C96-B9F5-B1C94289FB96}" type="parTrans" cxnId="{9DC26D51-F1B0-49EA-A1B3-D01741B89143}">
      <dgm:prSet/>
      <dgm:spPr/>
      <dgm:t>
        <a:bodyPr/>
        <a:lstStyle/>
        <a:p>
          <a:endParaRPr lang="ru-RU"/>
        </a:p>
      </dgm:t>
    </dgm:pt>
    <dgm:pt modelId="{762A8170-3C2D-49D4-86CA-C70B8A9A2E07}" type="sibTrans" cxnId="{9DC26D51-F1B0-49EA-A1B3-D01741B89143}">
      <dgm:prSet/>
      <dgm:spPr/>
      <dgm:t>
        <a:bodyPr/>
        <a:lstStyle/>
        <a:p>
          <a:endParaRPr lang="ru-RU"/>
        </a:p>
      </dgm:t>
    </dgm:pt>
    <dgm:pt modelId="{CA33A3A5-33F9-4EC0-A1F7-7554FBACEA68}" type="pres">
      <dgm:prSet presAssocID="{711DBA40-A3BF-4B13-99C9-7311582C2A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4BDF504-621E-442F-9E09-A60171E639D6}" type="pres">
      <dgm:prSet presAssocID="{711DBA40-A3BF-4B13-99C9-7311582C2A0C}" presName="Name1" presStyleCnt="0"/>
      <dgm:spPr/>
    </dgm:pt>
    <dgm:pt modelId="{2FB61362-C3D2-4B00-80EA-AE1D8A05B648}" type="pres">
      <dgm:prSet presAssocID="{711DBA40-A3BF-4B13-99C9-7311582C2A0C}" presName="cycle" presStyleCnt="0"/>
      <dgm:spPr/>
    </dgm:pt>
    <dgm:pt modelId="{BBB513C7-1D6E-420D-AB8D-AE3CF3E8A32E}" type="pres">
      <dgm:prSet presAssocID="{711DBA40-A3BF-4B13-99C9-7311582C2A0C}" presName="srcNode" presStyleLbl="node1" presStyleIdx="0" presStyleCnt="4"/>
      <dgm:spPr/>
    </dgm:pt>
    <dgm:pt modelId="{E6C09394-62B2-4B9D-91CD-BF899713FC6D}" type="pres">
      <dgm:prSet presAssocID="{711DBA40-A3BF-4B13-99C9-7311582C2A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CF3163B-0CBF-4C46-904A-B847FC03B753}" type="pres">
      <dgm:prSet presAssocID="{711DBA40-A3BF-4B13-99C9-7311582C2A0C}" presName="extraNode" presStyleLbl="node1" presStyleIdx="0" presStyleCnt="4"/>
      <dgm:spPr/>
    </dgm:pt>
    <dgm:pt modelId="{2C53E692-CF57-44AF-89D1-F24C0066153B}" type="pres">
      <dgm:prSet presAssocID="{711DBA40-A3BF-4B13-99C9-7311582C2A0C}" presName="dstNode" presStyleLbl="node1" presStyleIdx="0" presStyleCnt="4"/>
      <dgm:spPr/>
    </dgm:pt>
    <dgm:pt modelId="{FD049BA7-2CEE-44B4-88B0-9E824E488B77}" type="pres">
      <dgm:prSet presAssocID="{7C637270-8E43-4A54-9231-039F512D5BF9}" presName="text_1" presStyleLbl="node1" presStyleIdx="0" presStyleCnt="4" custScaleX="96296" custScaleY="99817" custLinFactNeighborX="1359" custLinFactNeighborY="-36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DB241-BC47-4DD0-A4DA-5C131152B3F8}" type="pres">
      <dgm:prSet presAssocID="{7C637270-8E43-4A54-9231-039F512D5BF9}" presName="accent_1" presStyleCnt="0"/>
      <dgm:spPr/>
    </dgm:pt>
    <dgm:pt modelId="{58A92065-3F67-4F08-9631-CDB3B475ADDF}" type="pres">
      <dgm:prSet presAssocID="{7C637270-8E43-4A54-9231-039F512D5BF9}" presName="accentRepeatNode" presStyleLbl="solidFgAcc1" presStyleIdx="0" presStyleCnt="4" custScaleX="78700" custScaleY="77251" custLinFactNeighborX="21698" custLinFactNeighborY="-30401"/>
      <dgm:spPr/>
    </dgm:pt>
    <dgm:pt modelId="{2A7FDBCE-FC45-40F2-AE48-DC13A4AF20B3}" type="pres">
      <dgm:prSet presAssocID="{EFE18679-8074-45DB-B964-EA63235BD4C7}" presName="text_2" presStyleLbl="node1" presStyleIdx="1" presStyleCnt="4" custScaleX="101496" custScaleY="158872" custLinFactNeighborX="-1343" custLinFactNeighborY="-28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ABA8D-4F54-492F-A7E3-D1952FEAC46C}" type="pres">
      <dgm:prSet presAssocID="{EFE18679-8074-45DB-B964-EA63235BD4C7}" presName="accent_2" presStyleCnt="0"/>
      <dgm:spPr/>
    </dgm:pt>
    <dgm:pt modelId="{CCC04C73-4081-4B70-A099-59544F47947C}" type="pres">
      <dgm:prSet presAssocID="{EFE18679-8074-45DB-B964-EA63235BD4C7}" presName="accentRepeatNode" presStyleLbl="solidFgAcc1" presStyleIdx="1" presStyleCnt="4" custScaleX="129238" custScaleY="130352" custLinFactNeighborX="-31362" custLinFactNeighborY="-14072"/>
      <dgm:spPr/>
    </dgm:pt>
    <dgm:pt modelId="{1A412229-C10A-4774-B346-D694EBA1F24B}" type="pres">
      <dgm:prSet presAssocID="{74A03684-E37E-4D87-BEFF-61CD2B5F85D9}" presName="text_3" presStyleLbl="node1" presStyleIdx="2" presStyleCnt="4" custScaleX="103725" custScaleY="152953" custLinFactNeighborX="-2316" custLinFactNeighborY="2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AB067-3F91-49F4-B1D9-981A446348AC}" type="pres">
      <dgm:prSet presAssocID="{74A03684-E37E-4D87-BEFF-61CD2B5F85D9}" presName="accent_3" presStyleCnt="0"/>
      <dgm:spPr/>
    </dgm:pt>
    <dgm:pt modelId="{88D9D09A-4E09-4F31-8C01-35324B599A7B}" type="pres">
      <dgm:prSet presAssocID="{74A03684-E37E-4D87-BEFF-61CD2B5F85D9}" presName="accentRepeatNode" presStyleLbl="solidFgAcc1" presStyleIdx="2" presStyleCnt="4" custScaleX="115197" custScaleY="127750" custLinFactNeighborX="-28401" custLinFactNeighborY="4350"/>
      <dgm:spPr/>
    </dgm:pt>
    <dgm:pt modelId="{10E6A622-0585-414E-8176-CBBE9873006B}" type="pres">
      <dgm:prSet presAssocID="{9202B567-4D9C-46DF-AFAE-B69C4C8082F4}" presName="text_4" presStyleLbl="node1" presStyleIdx="3" presStyleCnt="4" custScaleX="98097" custScaleY="137601" custLinFactNeighborX="341" custLinFactNeighborY="1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EFF0D-7BB4-4603-94BE-63B60620B75A}" type="pres">
      <dgm:prSet presAssocID="{9202B567-4D9C-46DF-AFAE-B69C4C8082F4}" presName="accent_4" presStyleCnt="0"/>
      <dgm:spPr/>
    </dgm:pt>
    <dgm:pt modelId="{E514242D-D9DA-41A2-B4F3-79AFE4150544}" type="pres">
      <dgm:prSet presAssocID="{9202B567-4D9C-46DF-AFAE-B69C4C8082F4}" presName="accentRepeatNode" presStyleLbl="solidFgAcc1" presStyleIdx="3" presStyleCnt="4" custLinFactNeighborX="782" custLinFactNeighborY="34611"/>
      <dgm:spPr/>
    </dgm:pt>
  </dgm:ptLst>
  <dgm:cxnLst>
    <dgm:cxn modelId="{0D588644-D37D-4057-A33E-CD693F88A91D}" srcId="{711DBA40-A3BF-4B13-99C9-7311582C2A0C}" destId="{74A03684-E37E-4D87-BEFF-61CD2B5F85D9}" srcOrd="2" destOrd="0" parTransId="{D466E68A-4269-40F7-A751-0D435619F2CE}" sibTransId="{C64C6ABF-A9E6-406B-BB69-896604290218}"/>
    <dgm:cxn modelId="{1039CC11-9A42-45CE-ADA2-64FAFF352B90}" type="presOf" srcId="{39CCA89F-0725-4B55-A422-22F36658E999}" destId="{E6C09394-62B2-4B9D-91CD-BF899713FC6D}" srcOrd="0" destOrd="0" presId="urn:microsoft.com/office/officeart/2008/layout/VerticalCurvedList"/>
    <dgm:cxn modelId="{E9FC9381-537D-478B-B88D-2834C4067FCE}" srcId="{711DBA40-A3BF-4B13-99C9-7311582C2A0C}" destId="{EFE18679-8074-45DB-B964-EA63235BD4C7}" srcOrd="1" destOrd="0" parTransId="{F442B7A2-346A-4859-8F87-4CC89D753B1F}" sibTransId="{EABF5D4C-BEC3-4942-AEE2-35253CA268FF}"/>
    <dgm:cxn modelId="{15BF88D7-0BAC-4112-98B2-77B5F901CE60}" type="presOf" srcId="{7C637270-8E43-4A54-9231-039F512D5BF9}" destId="{FD049BA7-2CEE-44B4-88B0-9E824E488B77}" srcOrd="0" destOrd="0" presId="urn:microsoft.com/office/officeart/2008/layout/VerticalCurvedList"/>
    <dgm:cxn modelId="{D5E4AA26-3A70-4731-9540-4BAF09EBB2F5}" type="presOf" srcId="{711DBA40-A3BF-4B13-99C9-7311582C2A0C}" destId="{CA33A3A5-33F9-4EC0-A1F7-7554FBACEA68}" srcOrd="0" destOrd="0" presId="urn:microsoft.com/office/officeart/2008/layout/VerticalCurvedList"/>
    <dgm:cxn modelId="{4DF9302C-DF0E-44B3-A3DC-5318D6FADCC8}" srcId="{711DBA40-A3BF-4B13-99C9-7311582C2A0C}" destId="{7C637270-8E43-4A54-9231-039F512D5BF9}" srcOrd="0" destOrd="0" parTransId="{9A52F099-69A0-48EC-91F4-60CF872E3D8C}" sibTransId="{39CCA89F-0725-4B55-A422-22F36658E999}"/>
    <dgm:cxn modelId="{9DC26D51-F1B0-49EA-A1B3-D01741B89143}" srcId="{711DBA40-A3BF-4B13-99C9-7311582C2A0C}" destId="{9202B567-4D9C-46DF-AFAE-B69C4C8082F4}" srcOrd="3" destOrd="0" parTransId="{B4EC3C9B-C2E6-4C96-B9F5-B1C94289FB96}" sibTransId="{762A8170-3C2D-49D4-86CA-C70B8A9A2E07}"/>
    <dgm:cxn modelId="{6F078075-69D8-4AA3-8C8C-03DF2654B048}" type="presOf" srcId="{EFE18679-8074-45DB-B964-EA63235BD4C7}" destId="{2A7FDBCE-FC45-40F2-AE48-DC13A4AF20B3}" srcOrd="0" destOrd="0" presId="urn:microsoft.com/office/officeart/2008/layout/VerticalCurvedList"/>
    <dgm:cxn modelId="{EC55FBC3-D48F-4C39-AEC9-3D0C7E87375B}" type="presOf" srcId="{9202B567-4D9C-46DF-AFAE-B69C4C8082F4}" destId="{10E6A622-0585-414E-8176-CBBE9873006B}" srcOrd="0" destOrd="0" presId="urn:microsoft.com/office/officeart/2008/layout/VerticalCurvedList"/>
    <dgm:cxn modelId="{95E2B834-9F66-49F4-8681-879E5C4EE0A6}" type="presOf" srcId="{74A03684-E37E-4D87-BEFF-61CD2B5F85D9}" destId="{1A412229-C10A-4774-B346-D694EBA1F24B}" srcOrd="0" destOrd="0" presId="urn:microsoft.com/office/officeart/2008/layout/VerticalCurvedList"/>
    <dgm:cxn modelId="{AF58357B-EFC5-43FF-B514-FB833441AC1A}" type="presParOf" srcId="{CA33A3A5-33F9-4EC0-A1F7-7554FBACEA68}" destId="{A4BDF504-621E-442F-9E09-A60171E639D6}" srcOrd="0" destOrd="0" presId="urn:microsoft.com/office/officeart/2008/layout/VerticalCurvedList"/>
    <dgm:cxn modelId="{88181F7B-69F6-4B38-A0AD-23C96CE47A91}" type="presParOf" srcId="{A4BDF504-621E-442F-9E09-A60171E639D6}" destId="{2FB61362-C3D2-4B00-80EA-AE1D8A05B648}" srcOrd="0" destOrd="0" presId="urn:microsoft.com/office/officeart/2008/layout/VerticalCurvedList"/>
    <dgm:cxn modelId="{7A5662F9-3CB3-409B-B967-AE434176532E}" type="presParOf" srcId="{2FB61362-C3D2-4B00-80EA-AE1D8A05B648}" destId="{BBB513C7-1D6E-420D-AB8D-AE3CF3E8A32E}" srcOrd="0" destOrd="0" presId="urn:microsoft.com/office/officeart/2008/layout/VerticalCurvedList"/>
    <dgm:cxn modelId="{14CABE71-C0DB-43BB-AF4E-15670154AFD7}" type="presParOf" srcId="{2FB61362-C3D2-4B00-80EA-AE1D8A05B648}" destId="{E6C09394-62B2-4B9D-91CD-BF899713FC6D}" srcOrd="1" destOrd="0" presId="urn:microsoft.com/office/officeart/2008/layout/VerticalCurvedList"/>
    <dgm:cxn modelId="{D73158A6-D9A5-471B-A3E4-A010204C370A}" type="presParOf" srcId="{2FB61362-C3D2-4B00-80EA-AE1D8A05B648}" destId="{3CF3163B-0CBF-4C46-904A-B847FC03B753}" srcOrd="2" destOrd="0" presId="urn:microsoft.com/office/officeart/2008/layout/VerticalCurvedList"/>
    <dgm:cxn modelId="{5063DBA2-D3B1-4755-B7CA-F4DCA5E00C54}" type="presParOf" srcId="{2FB61362-C3D2-4B00-80EA-AE1D8A05B648}" destId="{2C53E692-CF57-44AF-89D1-F24C0066153B}" srcOrd="3" destOrd="0" presId="urn:microsoft.com/office/officeart/2008/layout/VerticalCurvedList"/>
    <dgm:cxn modelId="{7C5FA695-9F59-4F09-9F98-EE033C3D1C82}" type="presParOf" srcId="{A4BDF504-621E-442F-9E09-A60171E639D6}" destId="{FD049BA7-2CEE-44B4-88B0-9E824E488B77}" srcOrd="1" destOrd="0" presId="urn:microsoft.com/office/officeart/2008/layout/VerticalCurvedList"/>
    <dgm:cxn modelId="{EC8D1A55-0F53-481B-B3DB-82AE2D25EC58}" type="presParOf" srcId="{A4BDF504-621E-442F-9E09-A60171E639D6}" destId="{239DB241-BC47-4DD0-A4DA-5C131152B3F8}" srcOrd="2" destOrd="0" presId="urn:microsoft.com/office/officeart/2008/layout/VerticalCurvedList"/>
    <dgm:cxn modelId="{BC32AEF2-B00C-4F6E-AF95-A75156072B7A}" type="presParOf" srcId="{239DB241-BC47-4DD0-A4DA-5C131152B3F8}" destId="{58A92065-3F67-4F08-9631-CDB3B475ADDF}" srcOrd="0" destOrd="0" presId="urn:microsoft.com/office/officeart/2008/layout/VerticalCurvedList"/>
    <dgm:cxn modelId="{CA8A0951-0FDF-46C7-A56E-6C10F213D95C}" type="presParOf" srcId="{A4BDF504-621E-442F-9E09-A60171E639D6}" destId="{2A7FDBCE-FC45-40F2-AE48-DC13A4AF20B3}" srcOrd="3" destOrd="0" presId="urn:microsoft.com/office/officeart/2008/layout/VerticalCurvedList"/>
    <dgm:cxn modelId="{08C79D30-FA8B-4975-960A-40B395842F36}" type="presParOf" srcId="{A4BDF504-621E-442F-9E09-A60171E639D6}" destId="{EE6ABA8D-4F54-492F-A7E3-D1952FEAC46C}" srcOrd="4" destOrd="0" presId="urn:microsoft.com/office/officeart/2008/layout/VerticalCurvedList"/>
    <dgm:cxn modelId="{53AA17D4-0FD6-42DB-A1EE-EC87032B3147}" type="presParOf" srcId="{EE6ABA8D-4F54-492F-A7E3-D1952FEAC46C}" destId="{CCC04C73-4081-4B70-A099-59544F47947C}" srcOrd="0" destOrd="0" presId="urn:microsoft.com/office/officeart/2008/layout/VerticalCurvedList"/>
    <dgm:cxn modelId="{F9970823-98BE-4BF4-8A59-64115222742B}" type="presParOf" srcId="{A4BDF504-621E-442F-9E09-A60171E639D6}" destId="{1A412229-C10A-4774-B346-D694EBA1F24B}" srcOrd="5" destOrd="0" presId="urn:microsoft.com/office/officeart/2008/layout/VerticalCurvedList"/>
    <dgm:cxn modelId="{2401E4EE-895B-47F8-95A1-31505178DA1B}" type="presParOf" srcId="{A4BDF504-621E-442F-9E09-A60171E639D6}" destId="{DEFAB067-3F91-49F4-B1D9-981A446348AC}" srcOrd="6" destOrd="0" presId="urn:microsoft.com/office/officeart/2008/layout/VerticalCurvedList"/>
    <dgm:cxn modelId="{DB870BAF-19B4-4993-B34C-F8E057FD59AA}" type="presParOf" srcId="{DEFAB067-3F91-49F4-B1D9-981A446348AC}" destId="{88D9D09A-4E09-4F31-8C01-35324B599A7B}" srcOrd="0" destOrd="0" presId="urn:microsoft.com/office/officeart/2008/layout/VerticalCurvedList"/>
    <dgm:cxn modelId="{FDB07A32-F5E0-49E7-A52F-78F6A8209A78}" type="presParOf" srcId="{A4BDF504-621E-442F-9E09-A60171E639D6}" destId="{10E6A622-0585-414E-8176-CBBE9873006B}" srcOrd="7" destOrd="0" presId="urn:microsoft.com/office/officeart/2008/layout/VerticalCurvedList"/>
    <dgm:cxn modelId="{EBDDF316-6EEB-4839-B546-8400742D42BD}" type="presParOf" srcId="{A4BDF504-621E-442F-9E09-A60171E639D6}" destId="{0AEEFF0D-7BB4-4603-94BE-63B60620B75A}" srcOrd="8" destOrd="0" presId="urn:microsoft.com/office/officeart/2008/layout/VerticalCurvedList"/>
    <dgm:cxn modelId="{54B321E2-2C91-4935-BC66-884D448E860C}" type="presParOf" srcId="{0AEEFF0D-7BB4-4603-94BE-63B60620B75A}" destId="{E514242D-D9DA-41A2-B4F3-79AFE41505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5EDB9E-DDD1-4829-9814-94DB89223B25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D190C46-B7D3-41EE-A29A-417E3F1B795D}">
      <dgm:prSet phldrT="[Текст]" custT="1"/>
      <dgm:spPr>
        <a:xfrm>
          <a:off x="404108" y="179624"/>
          <a:ext cx="6122986" cy="688034"/>
        </a:xfrm>
      </dgm:spPr>
      <dgm:t>
        <a:bodyPr/>
        <a:lstStyle/>
        <a:p>
          <a:pPr algn="just"/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4.2.1.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Керівництво закладу освіти сприяє створенню психологічно комфортного середовища, яке забезпечує конструктивну взаємодію здобувачів освіти, їх батьків, педагогічних та інших працівників закладу освіти та взаємну довіру</a:t>
          </a:r>
          <a:endParaRPr lang="uk-UA" sz="18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DA6AFBE-CB81-4044-A159-BA1BCE705B59}" type="parTrans" cxnId="{1CED0D1B-5CA3-4336-B0F8-84EF612FCC0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D497A21-1EC3-4F97-9B0C-B5703603BF98}" type="sibTrans" cxnId="{1CED0D1B-5CA3-4336-B0F8-84EF612FCC01}">
      <dgm:prSet/>
      <dgm:spPr>
        <a:xfrm>
          <a:off x="-6508804" y="-959790"/>
          <a:ext cx="7753100" cy="7753100"/>
        </a:xfrm>
      </dgm:spPr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81057-623C-43DC-94F7-308EABD304F6}">
      <dgm:prSet custT="1"/>
      <dgm:spPr>
        <a:xfrm>
          <a:off x="878209" y="965376"/>
          <a:ext cx="5648885" cy="688034"/>
        </a:xfrm>
      </dgm:spPr>
      <dgm:t>
        <a:bodyPr/>
        <a:lstStyle/>
        <a:p>
          <a:pPr algn="just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4.2.2.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Заклад освіти оприлюднює інформацію про свою діяльність на відкритих загальнодоступних ресурсах</a:t>
          </a:r>
          <a:endParaRPr lang="uk-UA" sz="20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93D8BD8-879E-4D9D-83CE-AB861947E4AB}" type="parTrans" cxnId="{62687161-DEB2-45C7-9B14-A88460A30B5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A07F80D-1A9E-41A6-9313-3EC666E32B71}" type="sibTrans" cxnId="{62687161-DEB2-45C7-9B14-A88460A30B5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DF035FA-4860-4460-BF43-FB862631FE67}" type="pres">
      <dgm:prSet presAssocID="{7C5EDB9E-DDD1-4829-9814-94DB89223B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AC496853-DBFE-452F-9B85-5E864F67C43F}" type="pres">
      <dgm:prSet presAssocID="{7C5EDB9E-DDD1-4829-9814-94DB89223B25}" presName="Name1" presStyleCnt="0"/>
      <dgm:spPr/>
      <dgm:t>
        <a:bodyPr/>
        <a:lstStyle/>
        <a:p>
          <a:endParaRPr lang="uk-UA"/>
        </a:p>
      </dgm:t>
    </dgm:pt>
    <dgm:pt modelId="{7571755E-563A-4726-BA5C-7EA6A078CBEA}" type="pres">
      <dgm:prSet presAssocID="{7C5EDB9E-DDD1-4829-9814-94DB89223B25}" presName="cycle" presStyleCnt="0"/>
      <dgm:spPr/>
      <dgm:t>
        <a:bodyPr/>
        <a:lstStyle/>
        <a:p>
          <a:endParaRPr lang="uk-UA"/>
        </a:p>
      </dgm:t>
    </dgm:pt>
    <dgm:pt modelId="{EED92D30-8B07-45CD-88C4-03E9F12DAD58}" type="pres">
      <dgm:prSet presAssocID="{7C5EDB9E-DDD1-4829-9814-94DB89223B25}" presName="srcNode" presStyleLbl="node1" presStyleIdx="0" presStyleCnt="2"/>
      <dgm:spPr/>
      <dgm:t>
        <a:bodyPr/>
        <a:lstStyle/>
        <a:p>
          <a:endParaRPr lang="uk-UA"/>
        </a:p>
      </dgm:t>
    </dgm:pt>
    <dgm:pt modelId="{3516D996-8D9E-41B3-97AB-E6FCAFD8D067}" type="pres">
      <dgm:prSet presAssocID="{7C5EDB9E-DDD1-4829-9814-94DB89223B25}" presName="conn" presStyleLbl="parChTrans1D2" presStyleIdx="0" presStyleCnt="1" custLinFactNeighborX="-4738" custLinFactNeighborY="470"/>
      <dgm:spPr>
        <a:prstGeom prst="blockArc">
          <a:avLst>
            <a:gd name="adj1" fmla="val 18900000"/>
            <a:gd name="adj2" fmla="val 2700000"/>
            <a:gd name="adj3" fmla="val 279"/>
          </a:avLst>
        </a:prstGeom>
      </dgm:spPr>
      <dgm:t>
        <a:bodyPr/>
        <a:lstStyle/>
        <a:p>
          <a:endParaRPr lang="uk-UA"/>
        </a:p>
      </dgm:t>
    </dgm:pt>
    <dgm:pt modelId="{1CF3B638-2863-4C0A-A4E3-E8D9FF424884}" type="pres">
      <dgm:prSet presAssocID="{7C5EDB9E-DDD1-4829-9814-94DB89223B25}" presName="extraNode" presStyleLbl="node1" presStyleIdx="0" presStyleCnt="2"/>
      <dgm:spPr/>
      <dgm:t>
        <a:bodyPr/>
        <a:lstStyle/>
        <a:p>
          <a:endParaRPr lang="uk-UA"/>
        </a:p>
      </dgm:t>
    </dgm:pt>
    <dgm:pt modelId="{DBA14618-D012-4E3D-8EF6-969969734BD4}" type="pres">
      <dgm:prSet presAssocID="{7C5EDB9E-DDD1-4829-9814-94DB89223B25}" presName="dstNode" presStyleLbl="node1" presStyleIdx="0" presStyleCnt="2"/>
      <dgm:spPr/>
      <dgm:t>
        <a:bodyPr/>
        <a:lstStyle/>
        <a:p>
          <a:endParaRPr lang="uk-UA"/>
        </a:p>
      </dgm:t>
    </dgm:pt>
    <dgm:pt modelId="{98B227E7-C09D-4495-A152-80E478A32269}" type="pres">
      <dgm:prSet presAssocID="{CD190C46-B7D3-41EE-A29A-417E3F1B795D}" presName="text_1" presStyleLbl="node1" presStyleIdx="0" presStyleCnt="2" custScaleY="131423" custLinFactNeighborX="3258" custLinFactNeighborY="58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F46DC017-8EBD-45A4-ADF3-BF7859FCAF0A}" type="pres">
      <dgm:prSet presAssocID="{CD190C46-B7D3-41EE-A29A-417E3F1B795D}" presName="accent_1" presStyleCnt="0"/>
      <dgm:spPr/>
      <dgm:t>
        <a:bodyPr/>
        <a:lstStyle/>
        <a:p>
          <a:endParaRPr lang="uk-UA"/>
        </a:p>
      </dgm:t>
    </dgm:pt>
    <dgm:pt modelId="{1EB82B8B-00CA-47CC-A762-4712B21F53EB}" type="pres">
      <dgm:prSet presAssocID="{CD190C46-B7D3-41EE-A29A-417E3F1B795D}" presName="accentRepeatNode" presStyleLbl="solidFgAcc1" presStyleIdx="0" presStyleCnt="2"/>
      <dgm:spPr>
        <a:xfrm>
          <a:off x="76904" y="196437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612D2219-046B-48C7-AD81-4CE216BC27A6}" type="pres">
      <dgm:prSet presAssocID="{AD781057-623C-43DC-94F7-308EABD304F6}" presName="text_2" presStyleLbl="node1" presStyleIdx="1" presStyleCnt="2" custScaleX="101910" custScaleY="1314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AB2AA61B-9DCF-40CF-842A-A3C0009E5CE2}" type="pres">
      <dgm:prSet presAssocID="{AD781057-623C-43DC-94F7-308EABD304F6}" presName="accent_2" presStyleCnt="0"/>
      <dgm:spPr/>
      <dgm:t>
        <a:bodyPr/>
        <a:lstStyle/>
        <a:p>
          <a:endParaRPr lang="uk-UA"/>
        </a:p>
      </dgm:t>
    </dgm:pt>
    <dgm:pt modelId="{4E13A183-FC6E-4D64-B524-1A83DF26F2F7}" type="pres">
      <dgm:prSet presAssocID="{AD781057-623C-43DC-94F7-308EABD304F6}" presName="accentRepeatNode" presStyleLbl="solidFgAcc1" presStyleIdx="1" presStyleCnt="2"/>
      <dgm:spPr>
        <a:xfrm>
          <a:off x="551005" y="982189"/>
          <a:ext cx="654408" cy="654408"/>
        </a:xfrm>
        <a:prstGeom prst="ellipse">
          <a:avLst/>
        </a:prstGeom>
      </dgm:spPr>
      <dgm:t>
        <a:bodyPr/>
        <a:lstStyle/>
        <a:p>
          <a:endParaRPr lang="uk-UA"/>
        </a:p>
      </dgm:t>
    </dgm:pt>
  </dgm:ptLst>
  <dgm:cxnLst>
    <dgm:cxn modelId="{73BA3E02-3545-4D1C-A1EC-E76B598731A4}" type="presOf" srcId="{CD190C46-B7D3-41EE-A29A-417E3F1B795D}" destId="{98B227E7-C09D-4495-A152-80E478A32269}" srcOrd="0" destOrd="0" presId="urn:microsoft.com/office/officeart/2008/layout/VerticalCurvedList"/>
    <dgm:cxn modelId="{2487CEAB-FE17-49B8-93CD-20D5F1899AE6}" type="presOf" srcId="{ED497A21-1EC3-4F97-9B0C-B5703603BF98}" destId="{3516D996-8D9E-41B3-97AB-E6FCAFD8D067}" srcOrd="0" destOrd="0" presId="urn:microsoft.com/office/officeart/2008/layout/VerticalCurvedList"/>
    <dgm:cxn modelId="{62687161-DEB2-45C7-9B14-A88460A30B5A}" srcId="{7C5EDB9E-DDD1-4829-9814-94DB89223B25}" destId="{AD781057-623C-43DC-94F7-308EABD304F6}" srcOrd="1" destOrd="0" parTransId="{693D8BD8-879E-4D9D-83CE-AB861947E4AB}" sibTransId="{7A07F80D-1A9E-41A6-9313-3EC666E32B71}"/>
    <dgm:cxn modelId="{A4F9DC87-6266-4ECA-8C9A-35EB88151200}" type="presOf" srcId="{7C5EDB9E-DDD1-4829-9814-94DB89223B25}" destId="{9DF035FA-4860-4460-BF43-FB862631FE67}" srcOrd="0" destOrd="0" presId="urn:microsoft.com/office/officeart/2008/layout/VerticalCurvedList"/>
    <dgm:cxn modelId="{1CED0D1B-5CA3-4336-B0F8-84EF612FCC01}" srcId="{7C5EDB9E-DDD1-4829-9814-94DB89223B25}" destId="{CD190C46-B7D3-41EE-A29A-417E3F1B795D}" srcOrd="0" destOrd="0" parTransId="{FDA6AFBE-CB81-4044-A159-BA1BCE705B59}" sibTransId="{ED497A21-1EC3-4F97-9B0C-B5703603BF98}"/>
    <dgm:cxn modelId="{23C2DB19-34F0-44E0-9D51-836C22BA2548}" type="presOf" srcId="{AD781057-623C-43DC-94F7-308EABD304F6}" destId="{612D2219-046B-48C7-AD81-4CE216BC27A6}" srcOrd="0" destOrd="0" presId="urn:microsoft.com/office/officeart/2008/layout/VerticalCurvedList"/>
    <dgm:cxn modelId="{262D0263-42F1-4898-A623-10504C7003A6}" type="presParOf" srcId="{9DF035FA-4860-4460-BF43-FB862631FE67}" destId="{AC496853-DBFE-452F-9B85-5E864F67C43F}" srcOrd="0" destOrd="0" presId="urn:microsoft.com/office/officeart/2008/layout/VerticalCurvedList"/>
    <dgm:cxn modelId="{C069F46F-123C-4992-B893-A470AD63B66E}" type="presParOf" srcId="{AC496853-DBFE-452F-9B85-5E864F67C43F}" destId="{7571755E-563A-4726-BA5C-7EA6A078CBEA}" srcOrd="0" destOrd="0" presId="urn:microsoft.com/office/officeart/2008/layout/VerticalCurvedList"/>
    <dgm:cxn modelId="{200F1EED-C746-489B-90B4-86E385C7795A}" type="presParOf" srcId="{7571755E-563A-4726-BA5C-7EA6A078CBEA}" destId="{EED92D30-8B07-45CD-88C4-03E9F12DAD58}" srcOrd="0" destOrd="0" presId="urn:microsoft.com/office/officeart/2008/layout/VerticalCurvedList"/>
    <dgm:cxn modelId="{7D3CDF29-71D7-47AC-AEA0-4AAC834E3357}" type="presParOf" srcId="{7571755E-563A-4726-BA5C-7EA6A078CBEA}" destId="{3516D996-8D9E-41B3-97AB-E6FCAFD8D067}" srcOrd="1" destOrd="0" presId="urn:microsoft.com/office/officeart/2008/layout/VerticalCurvedList"/>
    <dgm:cxn modelId="{EB063EBC-9D0C-412E-9525-8BFEFD77CF86}" type="presParOf" srcId="{7571755E-563A-4726-BA5C-7EA6A078CBEA}" destId="{1CF3B638-2863-4C0A-A4E3-E8D9FF424884}" srcOrd="2" destOrd="0" presId="urn:microsoft.com/office/officeart/2008/layout/VerticalCurvedList"/>
    <dgm:cxn modelId="{6136EEC3-2323-44FC-98A8-34EB89362A2F}" type="presParOf" srcId="{7571755E-563A-4726-BA5C-7EA6A078CBEA}" destId="{DBA14618-D012-4E3D-8EF6-969969734BD4}" srcOrd="3" destOrd="0" presId="urn:microsoft.com/office/officeart/2008/layout/VerticalCurvedList"/>
    <dgm:cxn modelId="{54CEB771-247B-44C5-A2BE-87A942D5D23C}" type="presParOf" srcId="{AC496853-DBFE-452F-9B85-5E864F67C43F}" destId="{98B227E7-C09D-4495-A152-80E478A32269}" srcOrd="1" destOrd="0" presId="urn:microsoft.com/office/officeart/2008/layout/VerticalCurvedList"/>
    <dgm:cxn modelId="{0630A46F-DF43-4B1C-B3C3-911CB19B7061}" type="presParOf" srcId="{AC496853-DBFE-452F-9B85-5E864F67C43F}" destId="{F46DC017-8EBD-45A4-ADF3-BF7859FCAF0A}" srcOrd="2" destOrd="0" presId="urn:microsoft.com/office/officeart/2008/layout/VerticalCurvedList"/>
    <dgm:cxn modelId="{0E0F388F-A138-4F54-9AC6-A2A386AE5858}" type="presParOf" srcId="{F46DC017-8EBD-45A4-ADF3-BF7859FCAF0A}" destId="{1EB82B8B-00CA-47CC-A762-4712B21F53EB}" srcOrd="0" destOrd="0" presId="urn:microsoft.com/office/officeart/2008/layout/VerticalCurvedList"/>
    <dgm:cxn modelId="{67048418-9A37-4592-8581-339C118C2F06}" type="presParOf" srcId="{AC496853-DBFE-452F-9B85-5E864F67C43F}" destId="{612D2219-046B-48C7-AD81-4CE216BC27A6}" srcOrd="3" destOrd="0" presId="urn:microsoft.com/office/officeart/2008/layout/VerticalCurvedList"/>
    <dgm:cxn modelId="{00D16998-F214-4867-ADEE-AC4965CAEDAA}" type="presParOf" srcId="{AC496853-DBFE-452F-9B85-5E864F67C43F}" destId="{AB2AA61B-9DCF-40CF-842A-A3C0009E5CE2}" srcOrd="4" destOrd="0" presId="urn:microsoft.com/office/officeart/2008/layout/VerticalCurvedList"/>
    <dgm:cxn modelId="{B5CFF597-2E83-4177-B59E-505CCF89F4CF}" type="presParOf" srcId="{AB2AA61B-9DCF-40CF-842A-A3C0009E5CE2}" destId="{4E13A183-FC6E-4D64-B524-1A83DF26F2F7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07C82-5456-43AB-AB79-B2B725A4054F}">
      <dsp:nvSpPr>
        <dsp:cNvPr id="0" name=""/>
        <dsp:cNvSpPr/>
      </dsp:nvSpPr>
      <dsp:spPr>
        <a:xfrm>
          <a:off x="0" y="0"/>
          <a:ext cx="3675856" cy="36758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BE96DB-6CE5-4566-8B9A-FEFDD818236D}">
      <dsp:nvSpPr>
        <dsp:cNvPr id="0" name=""/>
        <dsp:cNvSpPr/>
      </dsp:nvSpPr>
      <dsp:spPr>
        <a:xfrm>
          <a:off x="1837928" y="0"/>
          <a:ext cx="6848872" cy="367585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4.1. 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Наявність стратегії розвитку та системи планування діяльності закладу, моніторинг виконання поставлених цілей і завдань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7928" y="0"/>
        <a:ext cx="6848872" cy="588136"/>
      </dsp:txXfrm>
    </dsp:sp>
    <dsp:sp modelId="{F8F984AB-D3B0-480E-A5AB-ACB9413F6A7A}">
      <dsp:nvSpPr>
        <dsp:cNvPr id="0" name=""/>
        <dsp:cNvSpPr/>
      </dsp:nvSpPr>
      <dsp:spPr>
        <a:xfrm>
          <a:off x="385964" y="588136"/>
          <a:ext cx="2903926" cy="29039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08B4C-EF8E-4CAB-86F4-5EF177846495}">
      <dsp:nvSpPr>
        <dsp:cNvPr id="0" name=""/>
        <dsp:cNvSpPr/>
      </dsp:nvSpPr>
      <dsp:spPr>
        <a:xfrm>
          <a:off x="1837928" y="588136"/>
          <a:ext cx="6848872" cy="2903926"/>
        </a:xfrm>
        <a:prstGeom prst="rect">
          <a:avLst/>
        </a:prstGeom>
        <a:solidFill>
          <a:srgbClr val="66FF99">
            <a:alpha val="89804"/>
          </a:srgb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4.2. 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Формування відносин довіри, прозорості, дотримання етичних норм</a:t>
          </a:r>
          <a:r>
            <a:rPr lang="uk-UA" sz="1600" b="0" kern="1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7928" y="588136"/>
        <a:ext cx="6848872" cy="588136"/>
      </dsp:txXfrm>
    </dsp:sp>
    <dsp:sp modelId="{F03C60F1-FCAA-45E6-ADA9-2377D9D446D5}">
      <dsp:nvSpPr>
        <dsp:cNvPr id="0" name=""/>
        <dsp:cNvSpPr/>
      </dsp:nvSpPr>
      <dsp:spPr>
        <a:xfrm>
          <a:off x="771929" y="1176273"/>
          <a:ext cx="2131996" cy="213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7828B6-80D2-406D-AF25-EE45A5DDF964}">
      <dsp:nvSpPr>
        <dsp:cNvPr id="0" name=""/>
        <dsp:cNvSpPr/>
      </dsp:nvSpPr>
      <dsp:spPr>
        <a:xfrm>
          <a:off x="1837928" y="1176273"/>
          <a:ext cx="6848872" cy="2131996"/>
        </a:xfrm>
        <a:prstGeom prst="rect">
          <a:avLst/>
        </a:prstGeom>
        <a:solidFill>
          <a:srgbClr val="66FF66"/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>
            <a:spcBef>
              <a:spcPct val="0"/>
            </a:spcBef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>
            <a:spcBef>
              <a:spcPct val="0"/>
            </a:spcBef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>
            <a:spcBef>
              <a:spcPct val="0"/>
            </a:spcBef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4.3. 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Ефективність кадрової політики та забезпечення  можливостей для професійного розвитку педагогічних працівників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837928" y="1176273"/>
        <a:ext cx="6848872" cy="588136"/>
      </dsp:txXfrm>
    </dsp:sp>
    <dsp:sp modelId="{8D3ED196-85F2-44D5-BDF5-5D81AF9E1C4B}">
      <dsp:nvSpPr>
        <dsp:cNvPr id="0" name=""/>
        <dsp:cNvSpPr/>
      </dsp:nvSpPr>
      <dsp:spPr>
        <a:xfrm>
          <a:off x="1157894" y="1764410"/>
          <a:ext cx="1360066" cy="13600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DC2A9-4232-4E0A-BE3F-CC073DCF23EA}">
      <dsp:nvSpPr>
        <dsp:cNvPr id="0" name=""/>
        <dsp:cNvSpPr/>
      </dsp:nvSpPr>
      <dsp:spPr>
        <a:xfrm>
          <a:off x="1837928" y="1788042"/>
          <a:ext cx="6848872" cy="1391280"/>
        </a:xfrm>
        <a:prstGeom prst="rect">
          <a:avLst/>
        </a:prstGeom>
        <a:solidFill>
          <a:srgbClr val="CCFF33"/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4.4.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Організація освітнього процесу на засадах людиноцентризму, прийняття управлінських рішень на основі конструктивної співпраці учасників освітнього процесу, взаємодії закладу освіти з місцевою громадою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7928" y="1788042"/>
        <a:ext cx="6848872" cy="601634"/>
      </dsp:txXfrm>
    </dsp:sp>
    <dsp:sp modelId="{13BBCA78-A436-4CAD-A209-CF57563F9669}">
      <dsp:nvSpPr>
        <dsp:cNvPr id="0" name=""/>
        <dsp:cNvSpPr/>
      </dsp:nvSpPr>
      <dsp:spPr>
        <a:xfrm>
          <a:off x="1522510" y="2451719"/>
          <a:ext cx="588136" cy="5881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BFE4EA-889B-4B1A-9AE2-88B58EBBFEDC}">
      <dsp:nvSpPr>
        <dsp:cNvPr id="0" name=""/>
        <dsp:cNvSpPr/>
      </dsp:nvSpPr>
      <dsp:spPr>
        <a:xfrm>
          <a:off x="1837928" y="2452928"/>
          <a:ext cx="6848872" cy="58571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4.5.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Формування та забезпечення реалізації політики академічної доброчесності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7928" y="2452928"/>
        <a:ext cx="6848872" cy="5857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47A54-DE23-4BBF-9062-FA8E616713FC}">
      <dsp:nvSpPr>
        <dsp:cNvPr id="0" name=""/>
        <dsp:cNvSpPr/>
      </dsp:nvSpPr>
      <dsp:spPr>
        <a:xfrm>
          <a:off x="5364729" y="697001"/>
          <a:ext cx="1846339" cy="18466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C8FE08-EDEC-45E9-A538-0549122E8600}">
      <dsp:nvSpPr>
        <dsp:cNvPr id="0" name=""/>
        <dsp:cNvSpPr/>
      </dsp:nvSpPr>
      <dsp:spPr>
        <a:xfrm>
          <a:off x="5426034" y="758568"/>
          <a:ext cx="1723731" cy="17235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Стратегічна 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мета діяльності закладу освіти</a:t>
          </a:r>
          <a:endParaRPr lang="ru-RU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72453" y="1004835"/>
        <a:ext cx="1230893" cy="1231012"/>
      </dsp:txXfrm>
    </dsp:sp>
    <dsp:sp modelId="{33A23FEC-5A7F-4A3D-B550-E2B4A46E672A}">
      <dsp:nvSpPr>
        <dsp:cNvPr id="0" name=""/>
        <dsp:cNvSpPr/>
      </dsp:nvSpPr>
      <dsp:spPr>
        <a:xfrm rot="2700000">
          <a:off x="3458708" y="699233"/>
          <a:ext cx="1841892" cy="184189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170BB-A65B-42D2-AA2B-4FC672359DA1}">
      <dsp:nvSpPr>
        <dsp:cNvPr id="0" name=""/>
        <dsp:cNvSpPr/>
      </dsp:nvSpPr>
      <dsp:spPr>
        <a:xfrm>
          <a:off x="3517789" y="758568"/>
          <a:ext cx="1723731" cy="17235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комфортні умови для здобувачів освіти та педагогічних працівників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4208" y="1004835"/>
        <a:ext cx="1230893" cy="1231012"/>
      </dsp:txXfrm>
    </dsp:sp>
    <dsp:sp modelId="{74C1E25F-95E0-4A6D-AD8A-CF230CDC3E28}">
      <dsp:nvSpPr>
        <dsp:cNvPr id="0" name=""/>
        <dsp:cNvSpPr/>
      </dsp:nvSpPr>
      <dsp:spPr>
        <a:xfrm rot="2700000">
          <a:off x="1550463" y="699233"/>
          <a:ext cx="1841892" cy="184189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0C0FC-E123-41EA-97AC-FEF54B23E7FF}">
      <dsp:nvSpPr>
        <dsp:cNvPr id="0" name=""/>
        <dsp:cNvSpPr/>
      </dsp:nvSpPr>
      <dsp:spPr>
        <a:xfrm>
          <a:off x="1609544" y="758568"/>
          <a:ext cx="1723731" cy="17235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Сприятливий психологічний клімат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5963" y="1004835"/>
        <a:ext cx="1230893" cy="12310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E00A9-E199-4961-B30C-7946683C5DE2}">
      <dsp:nvSpPr>
        <dsp:cNvPr id="0" name=""/>
        <dsp:cNvSpPr/>
      </dsp:nvSpPr>
      <dsp:spPr>
        <a:xfrm>
          <a:off x="3190" y="2417"/>
          <a:ext cx="8637652" cy="1062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Діяльність закладу освіти</a:t>
          </a:r>
          <a:endParaRPr lang="ru-RU" sz="5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4323" y="33550"/>
        <a:ext cx="8575386" cy="1000703"/>
      </dsp:txXfrm>
    </dsp:sp>
    <dsp:sp modelId="{B3AC8374-974B-48A7-A250-A4F7766AA4A8}">
      <dsp:nvSpPr>
        <dsp:cNvPr id="0" name=""/>
        <dsp:cNvSpPr/>
      </dsp:nvSpPr>
      <dsp:spPr>
        <a:xfrm>
          <a:off x="91069" y="1224137"/>
          <a:ext cx="6391199" cy="1062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Інформаційна відкритість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2202" y="1255270"/>
        <a:ext cx="6328933" cy="1000703"/>
      </dsp:txXfrm>
    </dsp:sp>
    <dsp:sp modelId="{E2088672-C670-4040-BE6F-1C7D010F8922}">
      <dsp:nvSpPr>
        <dsp:cNvPr id="0" name=""/>
        <dsp:cNvSpPr/>
      </dsp:nvSpPr>
      <dsp:spPr>
        <a:xfrm>
          <a:off x="3190" y="2423332"/>
          <a:ext cx="2072373" cy="1062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193B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сайт закладу (засновника)</a:t>
          </a:r>
          <a:endParaRPr lang="ru-RU" sz="1800" b="1" kern="1200" dirty="0">
            <a:solidFill>
              <a:srgbClr val="193B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4323" y="2454465"/>
        <a:ext cx="2010107" cy="1000703"/>
      </dsp:txXfrm>
    </dsp:sp>
    <dsp:sp modelId="{12147502-D6EA-4935-AEA7-8064CA537C4C}">
      <dsp:nvSpPr>
        <dsp:cNvPr id="0" name=""/>
        <dsp:cNvSpPr/>
      </dsp:nvSpPr>
      <dsp:spPr>
        <a:xfrm>
          <a:off x="2162603" y="2423332"/>
          <a:ext cx="2072373" cy="1062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193B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інформаційна дошка</a:t>
          </a:r>
          <a:endParaRPr lang="ru-RU" sz="1800" b="1" kern="1200" dirty="0">
            <a:solidFill>
              <a:srgbClr val="193B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93736" y="2454465"/>
        <a:ext cx="2010107" cy="1000703"/>
      </dsp:txXfrm>
    </dsp:sp>
    <dsp:sp modelId="{BD440341-0467-41D0-80F5-98A4556789CA}">
      <dsp:nvSpPr>
        <dsp:cNvPr id="0" name=""/>
        <dsp:cNvSpPr/>
      </dsp:nvSpPr>
      <dsp:spPr>
        <a:xfrm>
          <a:off x="4322017" y="2423332"/>
          <a:ext cx="2072373" cy="1062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193B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шкільна преса</a:t>
          </a:r>
          <a:endParaRPr lang="ru-RU" sz="1800" b="1" kern="1200" dirty="0">
            <a:solidFill>
              <a:srgbClr val="193B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353150" y="2454465"/>
        <a:ext cx="2010107" cy="1000703"/>
      </dsp:txXfrm>
    </dsp:sp>
    <dsp:sp modelId="{8BF1C088-34C1-4BEC-9449-74F5AA3BAA8C}">
      <dsp:nvSpPr>
        <dsp:cNvPr id="0" name=""/>
        <dsp:cNvSpPr/>
      </dsp:nvSpPr>
      <dsp:spPr>
        <a:xfrm>
          <a:off x="6568469" y="1212874"/>
          <a:ext cx="2072373" cy="1062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Комунікація з учасниками освітнього процесу і громадою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599602" y="1244007"/>
        <a:ext cx="2010107" cy="10007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6D996-8D9E-41B3-97AB-E6FCAFD8D067}">
      <dsp:nvSpPr>
        <dsp:cNvPr id="0" name=""/>
        <dsp:cNvSpPr/>
      </dsp:nvSpPr>
      <dsp:spPr>
        <a:xfrm>
          <a:off x="-4891454" y="-717777"/>
          <a:ext cx="5789922" cy="5789922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227E7-C09D-4495-A152-80E478A32269}">
      <dsp:nvSpPr>
        <dsp:cNvPr id="0" name=""/>
        <dsp:cNvSpPr/>
      </dsp:nvSpPr>
      <dsp:spPr>
        <a:xfrm>
          <a:off x="656171" y="344980"/>
          <a:ext cx="6632727" cy="11302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261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4.3.1.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Керівник закладу освіти формує штат закладу, залучаючи кваліфікованих педагогічних та інших працівників відповідно до штатного розпису та освітньої програми</a:t>
          </a:r>
          <a:endParaRPr lang="uk-UA" sz="180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11344" y="400153"/>
        <a:ext cx="6522381" cy="1019876"/>
      </dsp:txXfrm>
    </dsp:sp>
    <dsp:sp modelId="{1EB82B8B-00CA-47CC-A762-4712B21F53EB}">
      <dsp:nvSpPr>
        <dsp:cNvPr id="0" name=""/>
        <dsp:cNvSpPr/>
      </dsp:nvSpPr>
      <dsp:spPr>
        <a:xfrm>
          <a:off x="29586" y="322495"/>
          <a:ext cx="1074985" cy="1074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D2219-046B-48C7-AD81-4CE216BC27A6}">
      <dsp:nvSpPr>
        <dsp:cNvPr id="0" name=""/>
        <dsp:cNvSpPr/>
      </dsp:nvSpPr>
      <dsp:spPr>
        <a:xfrm>
          <a:off x="819328" y="1584859"/>
          <a:ext cx="6440836" cy="11302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26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4.3.2.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Керівництво закладу освіти за допомогою системи матеріального та морального заохочення мотивує педагогічних працівників до підвищення якості освітньої діяльності, саморозвитку, здійснення інноваційної освітньої  діяльності</a:t>
          </a:r>
          <a:endParaRPr lang="uk-UA" sz="1800" kern="12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74501" y="1640032"/>
        <a:ext cx="6330490" cy="1019876"/>
      </dsp:txXfrm>
    </dsp:sp>
    <dsp:sp modelId="{4E13A183-FC6E-4D64-B524-1A83DF26F2F7}">
      <dsp:nvSpPr>
        <dsp:cNvPr id="0" name=""/>
        <dsp:cNvSpPr/>
      </dsp:nvSpPr>
      <dsp:spPr>
        <a:xfrm>
          <a:off x="342192" y="1612478"/>
          <a:ext cx="1074985" cy="1074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1F305-5DD8-4AD8-A19B-BC4F935EC085}">
      <dsp:nvSpPr>
        <dsp:cNvPr id="0" name=""/>
        <dsp:cNvSpPr/>
      </dsp:nvSpPr>
      <dsp:spPr>
        <a:xfrm>
          <a:off x="567079" y="3009959"/>
          <a:ext cx="6632727" cy="8599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26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4.3.3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Керівництво закладу освіти сприяє підвищенню кваліфікації педагогічних працівників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7079" y="3009959"/>
        <a:ext cx="6632727" cy="859988"/>
      </dsp:txXfrm>
    </dsp:sp>
    <dsp:sp modelId="{8EE15321-83B8-496F-968D-489528963417}">
      <dsp:nvSpPr>
        <dsp:cNvPr id="0" name=""/>
        <dsp:cNvSpPr/>
      </dsp:nvSpPr>
      <dsp:spPr>
        <a:xfrm>
          <a:off x="29586" y="2902460"/>
          <a:ext cx="1074985" cy="1074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A4E63-444D-480C-9DB2-EF59DBB01438}">
      <dsp:nvSpPr>
        <dsp:cNvPr id="0" name=""/>
        <dsp:cNvSpPr/>
      </dsp:nvSpPr>
      <dsp:spPr>
        <a:xfrm>
          <a:off x="1195146" y="992232"/>
          <a:ext cx="2037743" cy="1359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Стимулювання професійної діяльності</a:t>
          </a:r>
          <a:endParaRPr lang="ru-RU" sz="1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34963" y="1032049"/>
        <a:ext cx="1958109" cy="1279820"/>
      </dsp:txXfrm>
    </dsp:sp>
    <dsp:sp modelId="{988C5A68-988E-4218-9A77-D173FF6ECC33}">
      <dsp:nvSpPr>
        <dsp:cNvPr id="0" name=""/>
        <dsp:cNvSpPr/>
      </dsp:nvSpPr>
      <dsp:spPr>
        <a:xfrm rot="18289469">
          <a:off x="3007232" y="1219876"/>
          <a:ext cx="105217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52176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07016" y="1213787"/>
        <a:ext cx="52608" cy="52608"/>
      </dsp:txXfrm>
    </dsp:sp>
    <dsp:sp modelId="{E6D86E4D-E3E8-4EDD-90D7-225D51230CEB}">
      <dsp:nvSpPr>
        <dsp:cNvPr id="0" name=""/>
        <dsp:cNvSpPr/>
      </dsp:nvSpPr>
      <dsp:spPr>
        <a:xfrm>
          <a:off x="3833751" y="432684"/>
          <a:ext cx="1502151" cy="75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Матеріальне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55749" y="454682"/>
        <a:ext cx="1458155" cy="707079"/>
      </dsp:txXfrm>
    </dsp:sp>
    <dsp:sp modelId="{3E1A3B52-378C-4F4E-AA43-3A77D09A6A47}">
      <dsp:nvSpPr>
        <dsp:cNvPr id="0" name=""/>
        <dsp:cNvSpPr/>
      </dsp:nvSpPr>
      <dsp:spPr>
        <a:xfrm rot="19457599">
          <a:off x="5266352" y="572073"/>
          <a:ext cx="7399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39962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7834" y="573789"/>
        <a:ext cx="36998" cy="36998"/>
      </dsp:txXfrm>
    </dsp:sp>
    <dsp:sp modelId="{DDE06E54-E8D7-450A-A19C-1AED1957AAE0}">
      <dsp:nvSpPr>
        <dsp:cNvPr id="0" name=""/>
        <dsp:cNvSpPr/>
      </dsp:nvSpPr>
      <dsp:spPr>
        <a:xfrm>
          <a:off x="5936763" y="816"/>
          <a:ext cx="1502151" cy="75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Грошове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58761" y="22814"/>
        <a:ext cx="1458155" cy="707079"/>
      </dsp:txXfrm>
    </dsp:sp>
    <dsp:sp modelId="{CA9BDB13-0291-4486-BF57-1194C246C1FC}">
      <dsp:nvSpPr>
        <dsp:cNvPr id="0" name=""/>
        <dsp:cNvSpPr/>
      </dsp:nvSpPr>
      <dsp:spPr>
        <a:xfrm rot="2142401">
          <a:off x="5266352" y="1003942"/>
          <a:ext cx="7399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39962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7834" y="1005658"/>
        <a:ext cx="36998" cy="36998"/>
      </dsp:txXfrm>
    </dsp:sp>
    <dsp:sp modelId="{CE40E1A7-D21E-412F-9AB1-5C1D2D292A26}">
      <dsp:nvSpPr>
        <dsp:cNvPr id="0" name=""/>
        <dsp:cNvSpPr/>
      </dsp:nvSpPr>
      <dsp:spPr>
        <a:xfrm>
          <a:off x="5936763" y="864553"/>
          <a:ext cx="1502151" cy="75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Негрошове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58761" y="886551"/>
        <a:ext cx="1458155" cy="707079"/>
      </dsp:txXfrm>
    </dsp:sp>
    <dsp:sp modelId="{ABFE1E40-26B5-4DB7-9F3F-29C78768E531}">
      <dsp:nvSpPr>
        <dsp:cNvPr id="0" name=""/>
        <dsp:cNvSpPr/>
      </dsp:nvSpPr>
      <dsp:spPr>
        <a:xfrm rot="3310531">
          <a:off x="3007232" y="2083613"/>
          <a:ext cx="105217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52176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07016" y="2077524"/>
        <a:ext cx="52608" cy="52608"/>
      </dsp:txXfrm>
    </dsp:sp>
    <dsp:sp modelId="{89CF8409-9430-4845-BD84-5DE7B83D0341}">
      <dsp:nvSpPr>
        <dsp:cNvPr id="0" name=""/>
        <dsp:cNvSpPr/>
      </dsp:nvSpPr>
      <dsp:spPr>
        <a:xfrm>
          <a:off x="3833751" y="2160159"/>
          <a:ext cx="1502151" cy="75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Нематеріальне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55749" y="2182157"/>
        <a:ext cx="1458155" cy="707079"/>
      </dsp:txXfrm>
    </dsp:sp>
    <dsp:sp modelId="{5945586A-B7DD-4088-9271-40A578F636AB}">
      <dsp:nvSpPr>
        <dsp:cNvPr id="0" name=""/>
        <dsp:cNvSpPr/>
      </dsp:nvSpPr>
      <dsp:spPr>
        <a:xfrm rot="19457599">
          <a:off x="5266352" y="2299548"/>
          <a:ext cx="7399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39962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7834" y="2301263"/>
        <a:ext cx="36998" cy="36998"/>
      </dsp:txXfrm>
    </dsp:sp>
    <dsp:sp modelId="{4290B684-24D8-48D9-B6BE-289014BC64B6}">
      <dsp:nvSpPr>
        <dsp:cNvPr id="0" name=""/>
        <dsp:cNvSpPr/>
      </dsp:nvSpPr>
      <dsp:spPr>
        <a:xfrm>
          <a:off x="5936763" y="1728290"/>
          <a:ext cx="1502151" cy="75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Моральне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58761" y="1750288"/>
        <a:ext cx="1458155" cy="707079"/>
      </dsp:txXfrm>
    </dsp:sp>
    <dsp:sp modelId="{8467A412-C908-454D-B6F5-C056D3BD4C19}">
      <dsp:nvSpPr>
        <dsp:cNvPr id="0" name=""/>
        <dsp:cNvSpPr/>
      </dsp:nvSpPr>
      <dsp:spPr>
        <a:xfrm rot="2142401">
          <a:off x="5266352" y="2731416"/>
          <a:ext cx="7399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39962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7834" y="2733132"/>
        <a:ext cx="36998" cy="36998"/>
      </dsp:txXfrm>
    </dsp:sp>
    <dsp:sp modelId="{BC983034-9F20-4253-AA24-147DF9FE863D}">
      <dsp:nvSpPr>
        <dsp:cNvPr id="0" name=""/>
        <dsp:cNvSpPr/>
      </dsp:nvSpPr>
      <dsp:spPr>
        <a:xfrm>
          <a:off x="5936763" y="2592027"/>
          <a:ext cx="1502151" cy="75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Організаційне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58761" y="2614025"/>
        <a:ext cx="1458155" cy="7070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7AC3C-7C08-40B7-A611-F8607DEC3FA8}">
      <dsp:nvSpPr>
        <dsp:cNvPr id="0" name=""/>
        <dsp:cNvSpPr/>
      </dsp:nvSpPr>
      <dsp:spPr>
        <a:xfrm>
          <a:off x="2521891" y="322"/>
          <a:ext cx="6281751" cy="6473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Постанова Кабміну «Про затвердження Положення про сертифікацію педагогічних працівників» від 27.12.2018 р. № 1190 передбачає пілотну сертифікацію вчителів початкової школи. Сертифікація є добровільною процедурою, яку можуть пройти поки що вчителі початкової школи. </a:t>
          </a:r>
          <a:endParaRPr lang="ru-RU" sz="1100" b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521891" y="81242"/>
        <a:ext cx="6038993" cy="485517"/>
      </dsp:txXfrm>
    </dsp:sp>
    <dsp:sp modelId="{09EA75A4-4F42-4969-96D4-68D1F0FB259F}">
      <dsp:nvSpPr>
        <dsp:cNvPr id="0" name=""/>
        <dsp:cNvSpPr/>
      </dsp:nvSpPr>
      <dsp:spPr>
        <a:xfrm>
          <a:off x="0" y="322"/>
          <a:ext cx="2513740" cy="6473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Times New Roman" pitchFamily="18" charset="0"/>
              <a:cs typeface="Times New Roman" pitchFamily="18" charset="0"/>
            </a:rPr>
            <a:t>Підтримка добровільної сертифікації педагогічних працівників</a:t>
          </a:r>
          <a:endParaRPr lang="ru-RU" sz="14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1601" y="31923"/>
        <a:ext cx="2450538" cy="584154"/>
      </dsp:txXfrm>
    </dsp:sp>
    <dsp:sp modelId="{82E1A57F-2CF8-4D0E-9FC9-5CD434681923}">
      <dsp:nvSpPr>
        <dsp:cNvPr id="0" name=""/>
        <dsp:cNvSpPr/>
      </dsp:nvSpPr>
      <dsp:spPr>
        <a:xfrm>
          <a:off x="2544107" y="716855"/>
          <a:ext cx="6259530" cy="6473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150 годин на 5 років, що визначено підпункт 2 пункту 4 Прикінцевих та перехідних положень Закону України “Про освіту”.   Безкоштовні онлайн-курси: платформа масових відкритих онлайн-курсів </a:t>
          </a: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Prometheus;</a:t>
          </a:r>
          <a:r>
            <a:rPr lang="uk-UA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студія онлайн-освіти </a:t>
          </a: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EdEra</a:t>
          </a:r>
          <a:endParaRPr lang="ru-RU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4107" y="797775"/>
        <a:ext cx="6016772" cy="485517"/>
      </dsp:txXfrm>
    </dsp:sp>
    <dsp:sp modelId="{53BF2DF0-95FB-4044-8288-E146115CE14D}">
      <dsp:nvSpPr>
        <dsp:cNvPr id="0" name=""/>
        <dsp:cNvSpPr/>
      </dsp:nvSpPr>
      <dsp:spPr>
        <a:xfrm>
          <a:off x="0" y="716855"/>
          <a:ext cx="2544033" cy="6473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Використання онлайн-платформ для професійного самовдосконалення</a:t>
          </a:r>
          <a:endParaRPr lang="ru-RU" sz="1400" b="0" kern="12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1601" y="748456"/>
        <a:ext cx="2480831" cy="584154"/>
      </dsp:txXfrm>
    </dsp:sp>
    <dsp:sp modelId="{3847765B-5004-41E3-BC1B-304472669CE9}">
      <dsp:nvSpPr>
        <dsp:cNvPr id="0" name=""/>
        <dsp:cNvSpPr/>
      </dsp:nvSpPr>
      <dsp:spPr>
        <a:xfrm>
          <a:off x="2481575" y="1405028"/>
          <a:ext cx="6322067" cy="6473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 2015 року, в Україні потужно розвивається рух вчительських (не)конференцій </a:t>
          </a:r>
          <a:r>
            <a:rPr lang="en-US" sz="11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EdCamp. </a:t>
          </a:r>
          <a:r>
            <a:rPr lang="uk-UA" sz="11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Керівництво закладу освіти може підтримати вчителів, які готові брати участь в </a:t>
          </a:r>
          <a:r>
            <a:rPr lang="en-US" sz="11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EdCamp’</a:t>
          </a:r>
          <a:r>
            <a:rPr lang="ru-RU" sz="11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ах  і стати ініціатором та організатором такого насиченого і корисного заходу у закладі освіти.</a:t>
          </a:r>
          <a:endParaRPr lang="ru-RU" sz="1100" b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481575" y="1485948"/>
        <a:ext cx="6079309" cy="485517"/>
      </dsp:txXfrm>
    </dsp:sp>
    <dsp:sp modelId="{99ACE4E2-F89C-4FB6-A9ED-7613135FEDB5}">
      <dsp:nvSpPr>
        <dsp:cNvPr id="0" name=""/>
        <dsp:cNvSpPr/>
      </dsp:nvSpPr>
      <dsp:spPr>
        <a:xfrm>
          <a:off x="27829" y="1420849"/>
          <a:ext cx="2476543" cy="6473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Times New Roman" pitchFamily="18" charset="0"/>
              <a:cs typeface="Times New Roman" pitchFamily="18" charset="0"/>
            </a:rPr>
            <a:t>Участь у русі вчительських (не)конференцій </a:t>
          </a:r>
          <a:r>
            <a:rPr lang="en-US" sz="1400" b="0" kern="1200" dirty="0" smtClean="0">
              <a:effectLst/>
              <a:latin typeface="Times New Roman" pitchFamily="18" charset="0"/>
              <a:cs typeface="Times New Roman" pitchFamily="18" charset="0"/>
            </a:rPr>
            <a:t>EdCamp </a:t>
          </a:r>
          <a:r>
            <a:rPr lang="ru-RU" sz="1400" b="0" kern="1200" dirty="0" smtClean="0">
              <a:effectLst/>
              <a:latin typeface="Times New Roman" pitchFamily="18" charset="0"/>
              <a:cs typeface="Times New Roman" pitchFamily="18" charset="0"/>
            </a:rPr>
            <a:t>Україна</a:t>
          </a:r>
          <a:endParaRPr lang="ru-RU" sz="14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9430" y="1452450"/>
        <a:ext cx="2413341" cy="584154"/>
      </dsp:txXfrm>
    </dsp:sp>
    <dsp:sp modelId="{A1585886-E8DF-47C5-BB60-263F40CAEB56}">
      <dsp:nvSpPr>
        <dsp:cNvPr id="0" name=""/>
        <dsp:cNvSpPr/>
      </dsp:nvSpPr>
      <dsp:spPr>
        <a:xfrm>
          <a:off x="2420766" y="2125109"/>
          <a:ext cx="6350759" cy="6473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Неформальне спілкування колег між собою:«Клуб вчителів», «Професійна рада», «Педагогічний консиліум» тощо. Головне – щоб це було дійсно неформальне спілкування, без протоколів та «обов’язаловки». </a:t>
          </a:r>
          <a:endParaRPr lang="ru-RU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20766" y="2206029"/>
        <a:ext cx="6108001" cy="485517"/>
      </dsp:txXfrm>
    </dsp:sp>
    <dsp:sp modelId="{0DF1BA63-43E7-4050-B298-CA37D94A896F}">
      <dsp:nvSpPr>
        <dsp:cNvPr id="0" name=""/>
        <dsp:cNvSpPr/>
      </dsp:nvSpPr>
      <dsp:spPr>
        <a:xfrm>
          <a:off x="52198" y="2113379"/>
          <a:ext cx="2452168" cy="6473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rPr>
            <a:t>Професійна співпраця між колегами у закладі освіти</a:t>
          </a:r>
          <a:endParaRPr lang="ru-RU" sz="1400" b="0" kern="1200" dirty="0">
            <a:solidFill>
              <a:srgbClr val="FFFF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83799" y="2144980"/>
        <a:ext cx="2388966" cy="584154"/>
      </dsp:txXfrm>
    </dsp:sp>
    <dsp:sp modelId="{12FAF110-8C52-4230-B03D-DDEB6ED3806A}">
      <dsp:nvSpPr>
        <dsp:cNvPr id="0" name=""/>
        <dsp:cNvSpPr/>
      </dsp:nvSpPr>
      <dsp:spPr>
        <a:xfrm>
          <a:off x="2428482" y="2851409"/>
          <a:ext cx="6375160" cy="7858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Потрібно, ретельно дотримуватись принципів академічної доброчесності: повага до інтелектуальної праці колег, точні посилання на джерела, коректне цитування.  Надати можливість для колег оприлюднювати власний педагогічно-методичний доробок на онлайн-ресурсах закладу освіти: сайт, сторінка у соцмережах тощо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8482" y="2949642"/>
        <a:ext cx="6080461" cy="589399"/>
      </dsp:txXfrm>
    </dsp:sp>
    <dsp:sp modelId="{0808039D-03E7-4C0D-874B-D974693A1919}">
      <dsp:nvSpPr>
        <dsp:cNvPr id="0" name=""/>
        <dsp:cNvSpPr/>
      </dsp:nvSpPr>
      <dsp:spPr>
        <a:xfrm>
          <a:off x="46412" y="2917195"/>
          <a:ext cx="2425104" cy="64735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Підтримка створення та оприлюднення авторських розробок</a:t>
          </a:r>
          <a:endParaRPr lang="ru-RU" sz="1400" b="0" u="none" kern="12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8013" y="2948796"/>
        <a:ext cx="2361902" cy="5841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6D996-8D9E-41B3-97AB-E6FCAFD8D067}">
      <dsp:nvSpPr>
        <dsp:cNvPr id="0" name=""/>
        <dsp:cNvSpPr/>
      </dsp:nvSpPr>
      <dsp:spPr>
        <a:xfrm>
          <a:off x="-4892366" y="-717777"/>
          <a:ext cx="5789922" cy="5789922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227E7-C09D-4495-A152-80E478A32269}">
      <dsp:nvSpPr>
        <dsp:cNvPr id="0" name=""/>
        <dsp:cNvSpPr/>
      </dsp:nvSpPr>
      <dsp:spPr>
        <a:xfrm>
          <a:off x="405484" y="248748"/>
          <a:ext cx="6883414" cy="460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32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4.4.1.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У закладі освіти створюються умови для реалізації прав і обов’язків учасників освітнього процесу</a:t>
          </a:r>
          <a:endParaRPr lang="uk-UA" sz="140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27979" y="271243"/>
        <a:ext cx="6838424" cy="415829"/>
      </dsp:txXfrm>
    </dsp:sp>
    <dsp:sp modelId="{1EB82B8B-00CA-47CC-A762-4712B21F53EB}">
      <dsp:nvSpPr>
        <dsp:cNvPr id="0" name=""/>
        <dsp:cNvSpPr/>
      </dsp:nvSpPr>
      <dsp:spPr>
        <a:xfrm>
          <a:off x="32545" y="169847"/>
          <a:ext cx="565872" cy="565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D2219-046B-48C7-AD81-4CE216BC27A6}">
      <dsp:nvSpPr>
        <dsp:cNvPr id="0" name=""/>
        <dsp:cNvSpPr/>
      </dsp:nvSpPr>
      <dsp:spPr>
        <a:xfrm>
          <a:off x="625675" y="886875"/>
          <a:ext cx="6635400" cy="4897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3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4.4.2.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Управлінські рішення приймаються з урахуванням пропозицій учасників освітнього процесу</a:t>
          </a:r>
          <a:endParaRPr lang="uk-UA" sz="1400" kern="12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49582" y="910782"/>
        <a:ext cx="6587586" cy="441923"/>
      </dsp:txXfrm>
    </dsp:sp>
    <dsp:sp modelId="{4E13A183-FC6E-4D64-B524-1A83DF26F2F7}">
      <dsp:nvSpPr>
        <dsp:cNvPr id="0" name=""/>
        <dsp:cNvSpPr/>
      </dsp:nvSpPr>
      <dsp:spPr>
        <a:xfrm>
          <a:off x="404920" y="848808"/>
          <a:ext cx="565872" cy="565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4B010-660C-4C41-8561-FA33E7F922C9}">
      <dsp:nvSpPr>
        <dsp:cNvPr id="0" name=""/>
        <dsp:cNvSpPr/>
      </dsp:nvSpPr>
      <dsp:spPr>
        <a:xfrm>
          <a:off x="864030" y="1562550"/>
          <a:ext cx="6340761" cy="4526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329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4.4.3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Керівництво закладу освіти створює умови для розвитку громадського самоврядування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</a:pPr>
          <a:endParaRPr lang="ru-RU" sz="1400" kern="1200" dirty="0"/>
        </a:p>
      </dsp:txBody>
      <dsp:txXfrm>
        <a:off x="864030" y="1562550"/>
        <a:ext cx="6340761" cy="452697"/>
      </dsp:txXfrm>
    </dsp:sp>
    <dsp:sp modelId="{663AA88B-2B89-47EC-9C92-B528F40FB36D}">
      <dsp:nvSpPr>
        <dsp:cNvPr id="0" name=""/>
        <dsp:cNvSpPr/>
      </dsp:nvSpPr>
      <dsp:spPr>
        <a:xfrm>
          <a:off x="575197" y="1527769"/>
          <a:ext cx="565872" cy="565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D036B-C835-4DBA-BF39-F6D6A94FFE49}">
      <dsp:nvSpPr>
        <dsp:cNvPr id="0" name=""/>
        <dsp:cNvSpPr/>
      </dsp:nvSpPr>
      <dsp:spPr>
        <a:xfrm>
          <a:off x="858133" y="2262887"/>
          <a:ext cx="6340761" cy="4526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329" tIns="35560" rIns="35560" bIns="35560" numCol="1" spcCol="1270" anchor="ctr" anchorCtr="0">
          <a:noAutofit/>
        </a:bodyPr>
        <a:lstStyle/>
        <a:p>
          <a:pPr marR="0" lvl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tabLst/>
            <a:defRPr/>
          </a:pP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4.4.4. Керівництво закладу освіти сприяє виявленню громадської активності та ініціативи учасників освітнього процесу, їх участі в житті місцевої громади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8133" y="2262887"/>
        <a:ext cx="6340761" cy="452697"/>
      </dsp:txXfrm>
    </dsp:sp>
    <dsp:sp modelId="{8EE15321-83B8-496F-968D-489528963417}">
      <dsp:nvSpPr>
        <dsp:cNvPr id="0" name=""/>
        <dsp:cNvSpPr/>
      </dsp:nvSpPr>
      <dsp:spPr>
        <a:xfrm>
          <a:off x="575197" y="2206300"/>
          <a:ext cx="565872" cy="565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AC1C5-9C43-48D9-A2D1-7D63B73EA18E}">
      <dsp:nvSpPr>
        <dsp:cNvPr id="0" name=""/>
        <dsp:cNvSpPr/>
      </dsp:nvSpPr>
      <dsp:spPr>
        <a:xfrm>
          <a:off x="687856" y="2941848"/>
          <a:ext cx="6511039" cy="4526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329" tIns="35560" rIns="35560" bIns="3556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4.4.5  Режим роботи закладу освіти та розклад занять враховують вікові особливості здобувачів освіти, відповідають їх  світнім потребам</a:t>
          </a:r>
          <a:endParaRPr lang="ru-RU" sz="1400" kern="1200" dirty="0"/>
        </a:p>
      </dsp:txBody>
      <dsp:txXfrm>
        <a:off x="687856" y="2941848"/>
        <a:ext cx="6511039" cy="452697"/>
      </dsp:txXfrm>
    </dsp:sp>
    <dsp:sp modelId="{1FD295B9-19BB-4FC5-AC8B-E5969D209127}">
      <dsp:nvSpPr>
        <dsp:cNvPr id="0" name=""/>
        <dsp:cNvSpPr/>
      </dsp:nvSpPr>
      <dsp:spPr>
        <a:xfrm>
          <a:off x="404920" y="2885261"/>
          <a:ext cx="565872" cy="565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4564F-98B8-4FAD-9F83-2469E0E777EC}">
      <dsp:nvSpPr>
        <dsp:cNvPr id="0" name=""/>
        <dsp:cNvSpPr/>
      </dsp:nvSpPr>
      <dsp:spPr>
        <a:xfrm>
          <a:off x="315481" y="3620809"/>
          <a:ext cx="6883414" cy="4526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3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4.4.6 У закладі освіти створюються умови для реалізації індивідуальних освітніх траєкторій здобувачівосвіти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481" y="3620809"/>
        <a:ext cx="6883414" cy="452697"/>
      </dsp:txXfrm>
    </dsp:sp>
    <dsp:sp modelId="{EE14BBD3-E5B7-42D5-8005-D823D49CCC7C}">
      <dsp:nvSpPr>
        <dsp:cNvPr id="0" name=""/>
        <dsp:cNvSpPr/>
      </dsp:nvSpPr>
      <dsp:spPr>
        <a:xfrm>
          <a:off x="32545" y="3564221"/>
          <a:ext cx="565872" cy="565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EDBE-4DB1-40C9-BEF9-23AFF151A30D}">
      <dsp:nvSpPr>
        <dsp:cNvPr id="0" name=""/>
        <dsp:cNvSpPr/>
      </dsp:nvSpPr>
      <dsp:spPr>
        <a:xfrm>
          <a:off x="2878886" y="72905"/>
          <a:ext cx="2899488" cy="88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Особливі   права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4829" y="98848"/>
        <a:ext cx="2847602" cy="833885"/>
      </dsp:txXfrm>
    </dsp:sp>
    <dsp:sp modelId="{54CFC0BA-1476-4618-AE73-ADCA67E087EE}">
      <dsp:nvSpPr>
        <dsp:cNvPr id="0" name=""/>
        <dsp:cNvSpPr/>
      </dsp:nvSpPr>
      <dsp:spPr>
        <a:xfrm>
          <a:off x="759365" y="958677"/>
          <a:ext cx="3569264" cy="354308"/>
        </a:xfrm>
        <a:custGeom>
          <a:avLst/>
          <a:gdLst/>
          <a:ahLst/>
          <a:cxnLst/>
          <a:rect l="0" t="0" r="0" b="0"/>
          <a:pathLst>
            <a:path>
              <a:moveTo>
                <a:pt x="3569264" y="0"/>
              </a:moveTo>
              <a:lnTo>
                <a:pt x="3569264" y="177154"/>
              </a:lnTo>
              <a:lnTo>
                <a:pt x="0" y="177154"/>
              </a:lnTo>
              <a:lnTo>
                <a:pt x="0" y="3543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DAE02-ED48-420E-AFC2-17BC177B198F}">
      <dsp:nvSpPr>
        <dsp:cNvPr id="0" name=""/>
        <dsp:cNvSpPr/>
      </dsp:nvSpPr>
      <dsp:spPr>
        <a:xfrm>
          <a:off x="95037" y="1312985"/>
          <a:ext cx="1328657" cy="88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Учні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980" y="1338928"/>
        <a:ext cx="1276771" cy="833885"/>
      </dsp:txXfrm>
    </dsp:sp>
    <dsp:sp modelId="{382413AD-ED0A-49B6-86E9-E412C5CE52D6}">
      <dsp:nvSpPr>
        <dsp:cNvPr id="0" name=""/>
        <dsp:cNvSpPr/>
      </dsp:nvSpPr>
      <dsp:spPr>
        <a:xfrm>
          <a:off x="713645" y="2198757"/>
          <a:ext cx="91440" cy="3543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3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A8AA3-13FA-47AC-AA7E-FAE9E2319986}">
      <dsp:nvSpPr>
        <dsp:cNvPr id="0" name=""/>
        <dsp:cNvSpPr/>
      </dsp:nvSpPr>
      <dsp:spPr>
        <a:xfrm>
          <a:off x="3412" y="2553065"/>
          <a:ext cx="1511905" cy="909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право на самовираження, вираження та захист своїх інтересів,залучення до обговорення та участі в ухваленні рішень шкільного життя</a:t>
          </a:r>
          <a:endParaRPr lang="ru-RU" sz="1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42" y="2579695"/>
        <a:ext cx="1458645" cy="855957"/>
      </dsp:txXfrm>
    </dsp:sp>
    <dsp:sp modelId="{7EE19BEA-FCA2-4D06-B2B0-871123971FA0}">
      <dsp:nvSpPr>
        <dsp:cNvPr id="0" name=""/>
        <dsp:cNvSpPr/>
      </dsp:nvSpPr>
      <dsp:spPr>
        <a:xfrm>
          <a:off x="3547187" y="958677"/>
          <a:ext cx="781443" cy="354308"/>
        </a:xfrm>
        <a:custGeom>
          <a:avLst/>
          <a:gdLst/>
          <a:ahLst/>
          <a:cxnLst/>
          <a:rect l="0" t="0" r="0" b="0"/>
          <a:pathLst>
            <a:path>
              <a:moveTo>
                <a:pt x="781443" y="0"/>
              </a:moveTo>
              <a:lnTo>
                <a:pt x="781443" y="177154"/>
              </a:lnTo>
              <a:lnTo>
                <a:pt x="0" y="177154"/>
              </a:lnTo>
              <a:lnTo>
                <a:pt x="0" y="3543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ECAC7-E2C3-4924-873A-D00026CAE569}">
      <dsp:nvSpPr>
        <dsp:cNvPr id="0" name=""/>
        <dsp:cNvSpPr/>
      </dsp:nvSpPr>
      <dsp:spPr>
        <a:xfrm>
          <a:off x="2378679" y="1312985"/>
          <a:ext cx="2337015" cy="88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Батьки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4622" y="1338928"/>
        <a:ext cx="2285129" cy="833885"/>
      </dsp:txXfrm>
    </dsp:sp>
    <dsp:sp modelId="{43527CC0-7E4D-4210-A2ED-E017CA303B2A}">
      <dsp:nvSpPr>
        <dsp:cNvPr id="0" name=""/>
        <dsp:cNvSpPr/>
      </dsp:nvSpPr>
      <dsp:spPr>
        <a:xfrm>
          <a:off x="2691253" y="2198757"/>
          <a:ext cx="855934" cy="320808"/>
        </a:xfrm>
        <a:custGeom>
          <a:avLst/>
          <a:gdLst/>
          <a:ahLst/>
          <a:cxnLst/>
          <a:rect l="0" t="0" r="0" b="0"/>
          <a:pathLst>
            <a:path>
              <a:moveTo>
                <a:pt x="855934" y="0"/>
              </a:moveTo>
              <a:lnTo>
                <a:pt x="855934" y="160404"/>
              </a:lnTo>
              <a:lnTo>
                <a:pt x="0" y="160404"/>
              </a:lnTo>
              <a:lnTo>
                <a:pt x="0" y="3208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E7C43-3BF9-4518-ACDC-3DA21954C145}">
      <dsp:nvSpPr>
        <dsp:cNvPr id="0" name=""/>
        <dsp:cNvSpPr/>
      </dsp:nvSpPr>
      <dsp:spPr>
        <a:xfrm>
          <a:off x="1921608" y="2519566"/>
          <a:ext cx="1539289" cy="974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право на отримання якомога більш повнішої та своєчасної інформації про шкільне життя своєї дитини і про життя закладу загалом; </a:t>
          </a:r>
          <a:endParaRPr lang="ru-RU" sz="10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50148" y="2548106"/>
        <a:ext cx="1482209" cy="917348"/>
      </dsp:txXfrm>
    </dsp:sp>
    <dsp:sp modelId="{60F1F831-AAD2-4C8D-813B-4D955602BDA6}">
      <dsp:nvSpPr>
        <dsp:cNvPr id="0" name=""/>
        <dsp:cNvSpPr/>
      </dsp:nvSpPr>
      <dsp:spPr>
        <a:xfrm>
          <a:off x="3547187" y="2198757"/>
          <a:ext cx="968943" cy="354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54"/>
              </a:lnTo>
              <a:lnTo>
                <a:pt x="968943" y="177154"/>
              </a:lnTo>
              <a:lnTo>
                <a:pt x="968943" y="3543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13E55-C5E2-4EA0-9CF6-50156E602528}">
      <dsp:nvSpPr>
        <dsp:cNvPr id="0" name=""/>
        <dsp:cNvSpPr/>
      </dsp:nvSpPr>
      <dsp:spPr>
        <a:xfrm>
          <a:off x="3851802" y="2553065"/>
          <a:ext cx="1328657" cy="88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право на реальну участь в обговоренні та ухваленні рішень функціонування закладу.</a:t>
          </a:r>
          <a:endParaRPr lang="ru-RU" sz="11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7745" y="2579008"/>
        <a:ext cx="1276771" cy="833885"/>
      </dsp:txXfrm>
    </dsp:sp>
    <dsp:sp modelId="{085157C7-F08C-47E8-A684-E8AF99B08864}">
      <dsp:nvSpPr>
        <dsp:cNvPr id="0" name=""/>
        <dsp:cNvSpPr/>
      </dsp:nvSpPr>
      <dsp:spPr>
        <a:xfrm>
          <a:off x="4328630" y="958677"/>
          <a:ext cx="2778381" cy="354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54"/>
              </a:lnTo>
              <a:lnTo>
                <a:pt x="2778381" y="177154"/>
              </a:lnTo>
              <a:lnTo>
                <a:pt x="2778381" y="3543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F2E29-EF56-4F21-B015-5B056875F513}">
      <dsp:nvSpPr>
        <dsp:cNvPr id="0" name=""/>
        <dsp:cNvSpPr/>
      </dsp:nvSpPr>
      <dsp:spPr>
        <a:xfrm>
          <a:off x="5651800" y="1312985"/>
          <a:ext cx="2910423" cy="88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Педагогічні працівники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77743" y="1338928"/>
        <a:ext cx="2858537" cy="833885"/>
      </dsp:txXfrm>
    </dsp:sp>
    <dsp:sp modelId="{1F75118D-4631-48D0-A46E-64676979B230}">
      <dsp:nvSpPr>
        <dsp:cNvPr id="0" name=""/>
        <dsp:cNvSpPr/>
      </dsp:nvSpPr>
      <dsp:spPr>
        <a:xfrm>
          <a:off x="6243385" y="2198757"/>
          <a:ext cx="863627" cy="354308"/>
        </a:xfrm>
        <a:custGeom>
          <a:avLst/>
          <a:gdLst/>
          <a:ahLst/>
          <a:cxnLst/>
          <a:rect l="0" t="0" r="0" b="0"/>
          <a:pathLst>
            <a:path>
              <a:moveTo>
                <a:pt x="863627" y="0"/>
              </a:moveTo>
              <a:lnTo>
                <a:pt x="863627" y="177154"/>
              </a:lnTo>
              <a:lnTo>
                <a:pt x="0" y="177154"/>
              </a:lnTo>
              <a:lnTo>
                <a:pt x="0" y="3543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9C547-5858-4A1B-8A01-C7BA003C2F6E}">
      <dsp:nvSpPr>
        <dsp:cNvPr id="0" name=""/>
        <dsp:cNvSpPr/>
      </dsp:nvSpPr>
      <dsp:spPr>
        <a:xfrm>
          <a:off x="5579056" y="2553065"/>
          <a:ext cx="1328657" cy="88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право на гідну оцінку своєї праці,</a:t>
          </a:r>
          <a:endParaRPr lang="ru-RU" sz="12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4999" y="2579008"/>
        <a:ext cx="1276771" cy="833885"/>
      </dsp:txXfrm>
    </dsp:sp>
    <dsp:sp modelId="{04992AB6-41EB-4701-86E0-BFFFC6A11BC4}">
      <dsp:nvSpPr>
        <dsp:cNvPr id="0" name=""/>
        <dsp:cNvSpPr/>
      </dsp:nvSpPr>
      <dsp:spPr>
        <a:xfrm>
          <a:off x="7107012" y="2198757"/>
          <a:ext cx="863627" cy="354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54"/>
              </a:lnTo>
              <a:lnTo>
                <a:pt x="863627" y="177154"/>
              </a:lnTo>
              <a:lnTo>
                <a:pt x="863627" y="3543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FC543-CF4F-4C4A-B2EE-58E5CEC215E3}">
      <dsp:nvSpPr>
        <dsp:cNvPr id="0" name=""/>
        <dsp:cNvSpPr/>
      </dsp:nvSpPr>
      <dsp:spPr>
        <a:xfrm>
          <a:off x="7306310" y="2553065"/>
          <a:ext cx="1328657" cy="88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професійний розвиток, обмін досвідом, підтримку своєї діяльності з боку керівництва закладу</a:t>
          </a:r>
          <a:endParaRPr lang="ru-RU" sz="105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32253" y="2579008"/>
        <a:ext cx="1276771" cy="83388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30221-1EBA-493B-BC69-D5C525EFAECF}">
      <dsp:nvSpPr>
        <dsp:cNvPr id="0" name=""/>
        <dsp:cNvSpPr/>
      </dsp:nvSpPr>
      <dsp:spPr>
        <a:xfrm>
          <a:off x="4457631" y="120744"/>
          <a:ext cx="3970273" cy="123566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9E5FE-BD01-4D77-B04F-F5CF01368FE5}">
      <dsp:nvSpPr>
        <dsp:cNvPr id="0" name=""/>
        <dsp:cNvSpPr/>
      </dsp:nvSpPr>
      <dsp:spPr>
        <a:xfrm>
          <a:off x="6182561" y="3074741"/>
          <a:ext cx="596316" cy="38164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2435D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FCCF0E-349D-40F7-85FD-8A2FAC28C136}">
      <dsp:nvSpPr>
        <dsp:cNvPr id="0" name=""/>
        <dsp:cNvSpPr/>
      </dsp:nvSpPr>
      <dsp:spPr>
        <a:xfrm>
          <a:off x="4944761" y="3205484"/>
          <a:ext cx="3456392" cy="71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Ефективне  управлінське рішення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4761" y="3205484"/>
        <a:ext cx="3456392" cy="715579"/>
      </dsp:txXfrm>
    </dsp:sp>
    <dsp:sp modelId="{ACE30B54-26FC-4B54-976F-D30044BC445A}">
      <dsp:nvSpPr>
        <dsp:cNvPr id="0" name=""/>
        <dsp:cNvSpPr/>
      </dsp:nvSpPr>
      <dsp:spPr>
        <a:xfrm>
          <a:off x="5755004" y="1368152"/>
          <a:ext cx="1451420" cy="12418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Відповідність потребам закладу освіти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67560" y="1550021"/>
        <a:ext cx="1026308" cy="878139"/>
      </dsp:txXfrm>
    </dsp:sp>
    <dsp:sp modelId="{410A2CA9-0D38-48E7-B4A2-E4E8FC88A7DD}">
      <dsp:nvSpPr>
        <dsp:cNvPr id="0" name=""/>
        <dsp:cNvSpPr/>
      </dsp:nvSpPr>
      <dsp:spPr>
        <a:xfrm>
          <a:off x="6336705" y="216027"/>
          <a:ext cx="1355472" cy="13240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Достовірна і своєчасна  інформація</a:t>
          </a:r>
          <a:endParaRPr lang="ru-RU" sz="1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35209" y="409930"/>
        <a:ext cx="958464" cy="936248"/>
      </dsp:txXfrm>
    </dsp:sp>
    <dsp:sp modelId="{D3041B40-18B9-4664-9D87-F8279AD7032E}">
      <dsp:nvSpPr>
        <dsp:cNvPr id="0" name=""/>
        <dsp:cNvSpPr/>
      </dsp:nvSpPr>
      <dsp:spPr>
        <a:xfrm>
          <a:off x="5134093" y="455122"/>
          <a:ext cx="1346627" cy="12370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Враховує пропозиції учасників освітнього процесу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1302" y="636286"/>
        <a:ext cx="952209" cy="874740"/>
      </dsp:txXfrm>
    </dsp:sp>
    <dsp:sp modelId="{97C9876E-36BF-455A-8EA0-06A2AE30CA7B}">
      <dsp:nvSpPr>
        <dsp:cNvPr id="0" name=""/>
        <dsp:cNvSpPr/>
      </dsp:nvSpPr>
      <dsp:spPr>
        <a:xfrm>
          <a:off x="4444282" y="-80783"/>
          <a:ext cx="4107526" cy="31854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D842F-B0EF-4216-8233-99A208704324}">
      <dsp:nvSpPr>
        <dsp:cNvPr id="0" name=""/>
        <dsp:cNvSpPr/>
      </dsp:nvSpPr>
      <dsp:spPr>
        <a:xfrm>
          <a:off x="780536" y="0"/>
          <a:ext cx="6106278" cy="381642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BA0B298-EC04-4AEB-B989-96FEED08314D}">
      <dsp:nvSpPr>
        <dsp:cNvPr id="0" name=""/>
        <dsp:cNvSpPr/>
      </dsp:nvSpPr>
      <dsp:spPr>
        <a:xfrm>
          <a:off x="1556034" y="2634095"/>
          <a:ext cx="158763" cy="1587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B1EE3-F3D7-451F-BAC8-A7C8EB81141C}">
      <dsp:nvSpPr>
        <dsp:cNvPr id="0" name=""/>
        <dsp:cNvSpPr/>
      </dsp:nvSpPr>
      <dsp:spPr>
        <a:xfrm>
          <a:off x="5095240" y="1152124"/>
          <a:ext cx="1889614" cy="1102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2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latin typeface="Times New Roman" pitchFamily="18" charset="0"/>
              <a:cs typeface="Times New Roman" pitchFamily="18" charset="0"/>
            </a:rPr>
            <a:t>Педагогічні працівники</a:t>
          </a:r>
          <a:r>
            <a:rPr lang="uk-UA" sz="1400" kern="120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Times New Roman" pitchFamily="18" charset="0"/>
              <a:cs typeface="Times New Roman" pitchFamily="18" charset="0"/>
            </a:rPr>
            <a:t>через  </a:t>
          </a: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збори трудового колективу, засідання педагогічної ради, наради з певних питань, методичні семінари, неформальні обговорення, опитування тощо...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5240" y="1152124"/>
        <a:ext cx="1889614" cy="1102946"/>
      </dsp:txXfrm>
    </dsp:sp>
    <dsp:sp modelId="{7532D648-BD69-442B-A649-B411EC1C93F9}">
      <dsp:nvSpPr>
        <dsp:cNvPr id="0" name=""/>
        <dsp:cNvSpPr/>
      </dsp:nvSpPr>
      <dsp:spPr>
        <a:xfrm>
          <a:off x="2957425" y="1596791"/>
          <a:ext cx="286995" cy="286995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E59464-F334-4B19-9F48-2E9673C6D9E0}">
      <dsp:nvSpPr>
        <dsp:cNvPr id="0" name=""/>
        <dsp:cNvSpPr/>
      </dsp:nvSpPr>
      <dsp:spPr>
        <a:xfrm>
          <a:off x="2928520" y="1950269"/>
          <a:ext cx="2016214" cy="151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7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latin typeface="Times New Roman" pitchFamily="18" charset="0"/>
              <a:cs typeface="Times New Roman" pitchFamily="18" charset="0"/>
            </a:rPr>
            <a:t>Учні</a:t>
          </a:r>
          <a:r>
            <a:rPr lang="uk-UA" sz="1400" b="0" kern="120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latin typeface="Times New Roman" pitchFamily="18" charset="0"/>
              <a:cs typeface="Times New Roman" pitchFamily="18" charset="0"/>
            </a:rPr>
            <a:t>через опитування (бланкові та онлайн), бесіди, під час зустрічей і обговорень з учнівським самоврядуванням...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8520" y="1950269"/>
        <a:ext cx="2016214" cy="1512173"/>
      </dsp:txXfrm>
    </dsp:sp>
    <dsp:sp modelId="{DABFA79E-81B8-4B64-A99B-DDD11E498F34}">
      <dsp:nvSpPr>
        <dsp:cNvPr id="0" name=""/>
        <dsp:cNvSpPr/>
      </dsp:nvSpPr>
      <dsp:spPr>
        <a:xfrm>
          <a:off x="4642757" y="965555"/>
          <a:ext cx="396908" cy="39690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C651AB-EADF-47CB-A825-1AC8F59448B0}">
      <dsp:nvSpPr>
        <dsp:cNvPr id="0" name=""/>
        <dsp:cNvSpPr/>
      </dsp:nvSpPr>
      <dsp:spPr>
        <a:xfrm>
          <a:off x="1575549" y="2436399"/>
          <a:ext cx="1465506" cy="1380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1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latin typeface="Times New Roman" pitchFamily="18" charset="0"/>
              <a:cs typeface="Times New Roman" pitchFamily="18" charset="0"/>
            </a:rPr>
            <a:t>Батьки</a:t>
          </a:r>
          <a:r>
            <a:rPr lang="uk-UA" sz="1400" kern="120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на батьківських зборах, обговореннях на батьківських радах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5549" y="2436399"/>
        <a:ext cx="1465506" cy="13800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C40B9-A113-42AB-A181-6CA63D5B00D8}">
      <dsp:nvSpPr>
        <dsp:cNvPr id="0" name=""/>
        <dsp:cNvSpPr/>
      </dsp:nvSpPr>
      <dsp:spPr>
        <a:xfrm>
          <a:off x="1911126" y="0"/>
          <a:ext cx="6732908" cy="17364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Загальним правилом має стати таке: будь-яка пропозиція від будь-кого із учасників освітнього процесу має бути обов’язково розглянута керівництвом закладу – і на неї має бути надана обгрунтована відповідь.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1126" y="217062"/>
        <a:ext cx="6081721" cy="1302374"/>
      </dsp:txXfrm>
    </dsp:sp>
    <dsp:sp modelId="{39FBFB0B-0C49-4AB4-B275-88A574DBB2DD}">
      <dsp:nvSpPr>
        <dsp:cNvPr id="0" name=""/>
        <dsp:cNvSpPr/>
      </dsp:nvSpPr>
      <dsp:spPr>
        <a:xfrm>
          <a:off x="0" y="0"/>
          <a:ext cx="1908734" cy="17364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Підтримка ініціатив задля сталого розвитку закладу освіти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769" y="84769"/>
        <a:ext cx="1739196" cy="1566960"/>
      </dsp:txXfrm>
    </dsp:sp>
    <dsp:sp modelId="{2DF7B982-45F8-41F9-8668-831A69A74AD9}">
      <dsp:nvSpPr>
        <dsp:cNvPr id="0" name=""/>
        <dsp:cNvSpPr/>
      </dsp:nvSpPr>
      <dsp:spPr>
        <a:xfrm>
          <a:off x="1847853" y="1800204"/>
          <a:ext cx="6796174" cy="17364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Залучення учасників освітнього процесу до різноманітних суспільно значущих заходів поза межами закладу: фестивалі, екскурсії, відвідування установ культури тощо.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Участь у проектах </a:t>
          </a:r>
          <a:r>
            <a:rPr lang="ru-RU" sz="1600" i="1" kern="1200" dirty="0" smtClean="0">
              <a:latin typeface="Times New Roman" pitchFamily="18" charset="0"/>
              <a:cs typeface="Times New Roman" pitchFamily="18" charset="0"/>
            </a:rPr>
            <a:t>партисипативного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бюджету (бюджету участі, громадського бюджету).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853" y="2017266"/>
        <a:ext cx="6144987" cy="1302374"/>
      </dsp:txXfrm>
    </dsp:sp>
    <dsp:sp modelId="{C5096C02-D953-4CBA-9E33-67977EE57659}">
      <dsp:nvSpPr>
        <dsp:cNvPr id="0" name=""/>
        <dsp:cNvSpPr/>
      </dsp:nvSpPr>
      <dsp:spPr>
        <a:xfrm>
          <a:off x="0" y="1800204"/>
          <a:ext cx="1839956" cy="17364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Взаємодія з місцевою громадою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769" y="1884973"/>
        <a:ext cx="1670418" cy="156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6D996-8D9E-41B3-97AB-E6FCAFD8D067}">
      <dsp:nvSpPr>
        <dsp:cNvPr id="0" name=""/>
        <dsp:cNvSpPr/>
      </dsp:nvSpPr>
      <dsp:spPr>
        <a:xfrm>
          <a:off x="-4914163" y="-717777"/>
          <a:ext cx="5789922" cy="5789922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227E7-C09D-4495-A152-80E478A32269}">
      <dsp:nvSpPr>
        <dsp:cNvPr id="0" name=""/>
        <dsp:cNvSpPr/>
      </dsp:nvSpPr>
      <dsp:spPr>
        <a:xfrm>
          <a:off x="545232" y="265186"/>
          <a:ext cx="6743666" cy="8693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06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4.1.1.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У закладі освіти затверджено стратегію його розвитку, спрямовану на підвищення якості освітньої діяльності.</a:t>
          </a:r>
          <a:endParaRPr lang="uk-UA" sz="160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7671" y="307625"/>
        <a:ext cx="6658788" cy="784489"/>
      </dsp:txXfrm>
    </dsp:sp>
    <dsp:sp modelId="{1EB82B8B-00CA-47CC-A762-4712B21F53EB}">
      <dsp:nvSpPr>
        <dsp:cNvPr id="0" name=""/>
        <dsp:cNvSpPr/>
      </dsp:nvSpPr>
      <dsp:spPr>
        <a:xfrm>
          <a:off x="19992" y="247891"/>
          <a:ext cx="826878" cy="8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D2219-046B-48C7-AD81-4CE216BC27A6}">
      <dsp:nvSpPr>
        <dsp:cNvPr id="0" name=""/>
        <dsp:cNvSpPr/>
      </dsp:nvSpPr>
      <dsp:spPr>
        <a:xfrm>
          <a:off x="751907" y="1219074"/>
          <a:ext cx="6485971" cy="8693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06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4.1.2.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закладі освіти річне планування та відстеження його результативності здійснюються відповідно до стратегії його розвитку та з урахуванням освітньої програми.</a:t>
          </a:r>
          <a:endParaRPr lang="uk-UA" sz="1600" kern="12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94346" y="1261513"/>
        <a:ext cx="6401093" cy="784489"/>
      </dsp:txXfrm>
    </dsp:sp>
    <dsp:sp modelId="{4E13A183-FC6E-4D64-B524-1A83DF26F2F7}">
      <dsp:nvSpPr>
        <dsp:cNvPr id="0" name=""/>
        <dsp:cNvSpPr/>
      </dsp:nvSpPr>
      <dsp:spPr>
        <a:xfrm>
          <a:off x="399247" y="1240318"/>
          <a:ext cx="826878" cy="8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0D1F6-474A-47F9-B10B-C71F72A8DFA0}">
      <dsp:nvSpPr>
        <dsp:cNvPr id="0" name=""/>
        <dsp:cNvSpPr/>
      </dsp:nvSpPr>
      <dsp:spPr>
        <a:xfrm>
          <a:off x="731222" y="2178346"/>
          <a:ext cx="6551907" cy="8693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06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4.1.3.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У закладі освіти здійснюється самооцінювання якості освітньої     діяльності на основі стратегії (політики) і процедур забезпечення якості освіти.</a:t>
          </a:r>
          <a:endParaRPr lang="uk-UA" sz="160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73661" y="2220785"/>
        <a:ext cx="6467029" cy="784489"/>
      </dsp:txXfrm>
    </dsp:sp>
    <dsp:sp modelId="{74B19AEA-4ED3-4C31-B762-0F23F3FC53C5}">
      <dsp:nvSpPr>
        <dsp:cNvPr id="0" name=""/>
        <dsp:cNvSpPr/>
      </dsp:nvSpPr>
      <dsp:spPr>
        <a:xfrm>
          <a:off x="399247" y="2232744"/>
          <a:ext cx="826878" cy="8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2C15E-21E5-434F-81A0-6663B7D90A95}">
      <dsp:nvSpPr>
        <dsp:cNvPr id="0" name=""/>
        <dsp:cNvSpPr/>
      </dsp:nvSpPr>
      <dsp:spPr>
        <a:xfrm>
          <a:off x="327658" y="3203927"/>
          <a:ext cx="6955215" cy="8693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06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4.1.4.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Керівництво закладу освіти планує та здійснює заходи щодо утримання у належному стані будівель, приміщень, обладнання</a:t>
          </a:r>
          <a:endParaRPr lang="uk-UA" sz="1600" kern="12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70097" y="3246366"/>
        <a:ext cx="6870337" cy="784489"/>
      </dsp:txXfrm>
    </dsp:sp>
    <dsp:sp modelId="{45EC8087-9F95-42EB-A000-F127EC664133}">
      <dsp:nvSpPr>
        <dsp:cNvPr id="0" name=""/>
        <dsp:cNvSpPr/>
      </dsp:nvSpPr>
      <dsp:spPr>
        <a:xfrm>
          <a:off x="19992" y="3225171"/>
          <a:ext cx="826878" cy="8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D8863-404B-437F-AD9F-94E4C8126B1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2D814-17F3-4026-A63B-36A6B4CACF98}">
      <dsp:nvSpPr>
        <dsp:cNvPr id="0" name=""/>
        <dsp:cNvSpPr/>
      </dsp:nvSpPr>
      <dsp:spPr>
        <a:xfrm>
          <a:off x="328048" y="214010"/>
          <a:ext cx="6343445" cy="4278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місцева влада закладає у бюджет певні кошти і оголошує конкурс на реалізації таких проектів;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048" y="214010"/>
        <a:ext cx="6343445" cy="427857"/>
      </dsp:txXfrm>
    </dsp:sp>
    <dsp:sp modelId="{04610918-5FC6-43F5-8F24-2B82923507A6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D4689B-1739-41C9-83F8-FEE69884FB90}">
      <dsp:nvSpPr>
        <dsp:cNvPr id="0" name=""/>
        <dsp:cNvSpPr/>
      </dsp:nvSpPr>
      <dsp:spPr>
        <a:xfrm>
          <a:off x="679991" y="855715"/>
          <a:ext cx="5991503" cy="4278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претенденти готують проекти відповідно до вимог конкурсу та реєструють їх на порталі Громадського Бюджету;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9991" y="855715"/>
        <a:ext cx="5991503" cy="427857"/>
      </dsp:txXfrm>
    </dsp:sp>
    <dsp:sp modelId="{DE3FB04F-47B6-4A0E-A6A6-B6C18699DE8B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8A3A50-01D3-4A8E-930D-8226CEA84C07}">
      <dsp:nvSpPr>
        <dsp:cNvPr id="0" name=""/>
        <dsp:cNvSpPr/>
      </dsp:nvSpPr>
      <dsp:spPr>
        <a:xfrm>
          <a:off x="840925" y="1497421"/>
          <a:ext cx="5830569" cy="4278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місцева влада розглядає проекти щодо дотримання певних вимог та ухвалює рішення про їх допуск до голосування;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0925" y="1497421"/>
        <a:ext cx="5830569" cy="427857"/>
      </dsp:txXfrm>
    </dsp:sp>
    <dsp:sp modelId="{EE115611-C30F-4089-AF73-6C002B1C341B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69246-1905-48D9-A374-E7D75274DEC2}">
      <dsp:nvSpPr>
        <dsp:cNvPr id="0" name=""/>
        <dsp:cNvSpPr/>
      </dsp:nvSpPr>
      <dsp:spPr>
        <a:xfrm>
          <a:off x="840925" y="2138720"/>
          <a:ext cx="5830569" cy="4278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громадяни, які зареєстровані або (як варіант) працюють на території місцевої громади, голосують за проекти, які вважають важливими;</a:t>
          </a:r>
          <a:endParaRPr lang="ru-RU" sz="1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0925" y="2138720"/>
        <a:ext cx="5830569" cy="427857"/>
      </dsp:txXfrm>
    </dsp:sp>
    <dsp:sp modelId="{8186BA89-D6EA-4890-8287-494C5FF9F240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7E8FA-0151-4133-A562-8F8184799F4C}">
      <dsp:nvSpPr>
        <dsp:cNvPr id="0" name=""/>
        <dsp:cNvSpPr/>
      </dsp:nvSpPr>
      <dsp:spPr>
        <a:xfrm>
          <a:off x="679991" y="2780426"/>
          <a:ext cx="5991503" cy="427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проекти, які набрали більшість голосів відносно інших, отримують наступного року гроші з бюджету на реалізацію;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9991" y="2780426"/>
        <a:ext cx="5991503" cy="427857"/>
      </dsp:txXfrm>
    </dsp:sp>
    <dsp:sp modelId="{C12694E0-C848-41ED-B51E-EC031E7CC03F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4A2A7A-AF91-4FDF-96AE-B7D717C5DBC4}">
      <dsp:nvSpPr>
        <dsp:cNvPr id="0" name=""/>
        <dsp:cNvSpPr/>
      </dsp:nvSpPr>
      <dsp:spPr>
        <a:xfrm>
          <a:off x="328048" y="3422131"/>
          <a:ext cx="6343445" cy="4278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наступного року організатори-переможці реалізують проекти і звітують за використані кошти.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048" y="3422131"/>
        <a:ext cx="6343445" cy="427857"/>
      </dsp:txXfrm>
    </dsp:sp>
    <dsp:sp modelId="{7E720FBB-C990-4A33-A573-13F75449F8C8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E69D1-FF7F-4A39-979E-AD8687D351E9}">
      <dsp:nvSpPr>
        <dsp:cNvPr id="0" name=""/>
        <dsp:cNvSpPr/>
      </dsp:nvSpPr>
      <dsp:spPr>
        <a:xfrm>
          <a:off x="977347" y="155"/>
          <a:ext cx="1541547" cy="15415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itchFamily="18" charset="0"/>
              <a:cs typeface="Times New Roman" pitchFamily="18" charset="0"/>
            </a:rPr>
            <a:t>Розпорядок дня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3101" y="225909"/>
        <a:ext cx="1090039" cy="1090039"/>
      </dsp:txXfrm>
    </dsp:sp>
    <dsp:sp modelId="{58E41619-4B37-4083-BD5E-062739848035}">
      <dsp:nvSpPr>
        <dsp:cNvPr id="0" name=""/>
        <dsp:cNvSpPr/>
      </dsp:nvSpPr>
      <dsp:spPr>
        <a:xfrm>
          <a:off x="2644068" y="323880"/>
          <a:ext cx="894097" cy="89409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2762581" y="665783"/>
        <a:ext cx="657071" cy="210291"/>
      </dsp:txXfrm>
    </dsp:sp>
    <dsp:sp modelId="{41DEAE68-2E99-4CE2-B9E9-912980407F8C}">
      <dsp:nvSpPr>
        <dsp:cNvPr id="0" name=""/>
        <dsp:cNvSpPr/>
      </dsp:nvSpPr>
      <dsp:spPr>
        <a:xfrm>
          <a:off x="3663339" y="155"/>
          <a:ext cx="1541547" cy="15415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Розклад уроків</a:t>
          </a:r>
          <a:endParaRPr lang="ru-RU" sz="1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89093" y="225909"/>
        <a:ext cx="1090039" cy="1090039"/>
      </dsp:txXfrm>
    </dsp:sp>
    <dsp:sp modelId="{F549637F-3E0A-452B-80D2-DEB6F78017A4}">
      <dsp:nvSpPr>
        <dsp:cNvPr id="0" name=""/>
        <dsp:cNvSpPr/>
      </dsp:nvSpPr>
      <dsp:spPr>
        <a:xfrm>
          <a:off x="5330060" y="323880"/>
          <a:ext cx="894097" cy="894097"/>
        </a:xfrm>
        <a:prstGeom prst="mathEqual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5448573" y="508064"/>
        <a:ext cx="657071" cy="525729"/>
      </dsp:txXfrm>
    </dsp:sp>
    <dsp:sp modelId="{706223E6-201B-4310-A5FE-69FDB18EF564}">
      <dsp:nvSpPr>
        <dsp:cNvPr id="0" name=""/>
        <dsp:cNvSpPr/>
      </dsp:nvSpPr>
      <dsp:spPr>
        <a:xfrm>
          <a:off x="6349331" y="155"/>
          <a:ext cx="1541547" cy="15415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itchFamily="18" charset="0"/>
              <a:cs typeface="Times New Roman" pitchFamily="18" charset="0"/>
            </a:rPr>
            <a:t>Ефективна  поточна діяльність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5085" y="225909"/>
        <a:ext cx="1090039" cy="109003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55053-78BB-45A2-A754-7F36BC05583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15310-F1BE-4607-95B9-E675CC53BB77}">
      <dsp:nvSpPr>
        <dsp:cNvPr id="0" name=""/>
        <dsp:cNvSpPr/>
      </dsp:nvSpPr>
      <dsp:spPr>
        <a:xfrm>
          <a:off x="384538" y="253918"/>
          <a:ext cx="7337139" cy="508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Безумовне виконання освітньої програми закладу освіти.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538" y="253918"/>
        <a:ext cx="7337139" cy="508162"/>
      </dsp:txXfrm>
    </dsp:sp>
    <dsp:sp modelId="{4184641C-B33C-40F1-B894-686472958670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359BC6-1459-42C6-A491-497B6E29D044}">
      <dsp:nvSpPr>
        <dsp:cNvPr id="0" name=""/>
        <dsp:cNvSpPr/>
      </dsp:nvSpPr>
      <dsp:spPr>
        <a:xfrm>
          <a:off x="748672" y="1015918"/>
          <a:ext cx="6973004" cy="5081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Врахування оптимального співвідношення навчального навантаження протягом тижня, правильне чергування протягом дня і тижня предметів природничо-математичного і гуманітарного циклів з уроками музичного, образотворчого мистецтва, трудового навчання та основ здоров’я і фізичної культури.</a:t>
          </a:r>
          <a:endParaRPr lang="ru-RU" sz="11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8672" y="1015918"/>
        <a:ext cx="6973004" cy="508162"/>
      </dsp:txXfrm>
    </dsp:sp>
    <dsp:sp modelId="{6A8B0AD3-BD7E-48F0-B343-00855F90AA6E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ABA0D-62BD-48E0-A7D6-893F1B418A23}">
      <dsp:nvSpPr>
        <dsp:cNvPr id="0" name=""/>
        <dsp:cNvSpPr/>
      </dsp:nvSpPr>
      <dsp:spPr>
        <a:xfrm>
          <a:off x="860432" y="1777918"/>
          <a:ext cx="6861244" cy="5081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Врахування динаміки розумової працездатності учнів протягом дня та тижня.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0432" y="1777918"/>
        <a:ext cx="6861244" cy="508162"/>
      </dsp:txXfrm>
    </dsp:sp>
    <dsp:sp modelId="{E203C927-ABCC-4F92-8401-757E295057BA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D140B2-9F40-4E41-8BDB-19F1A013B904}">
      <dsp:nvSpPr>
        <dsp:cNvPr id="0" name=""/>
        <dsp:cNvSpPr/>
      </dsp:nvSpPr>
      <dsp:spPr>
        <a:xfrm>
          <a:off x="748672" y="2539918"/>
          <a:ext cx="6973004" cy="5081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Оптимальне використання робочого часу педагогічних працівників.</a:t>
          </a:r>
          <a:endParaRPr lang="ru-RU" sz="1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8672" y="2539918"/>
        <a:ext cx="6973004" cy="508162"/>
      </dsp:txXfrm>
    </dsp:sp>
    <dsp:sp modelId="{5B8B9B2D-CA30-4C7C-B07A-9CCCD1BEE2F1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789807-875F-49ED-902E-14227A9ABBE4}">
      <dsp:nvSpPr>
        <dsp:cNvPr id="0" name=""/>
        <dsp:cNvSpPr/>
      </dsp:nvSpPr>
      <dsp:spPr>
        <a:xfrm>
          <a:off x="439724" y="3315349"/>
          <a:ext cx="7337139" cy="5081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Ефективне використання матеріально-технічної бази закладу освіти.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724" y="3315349"/>
        <a:ext cx="7337139" cy="508162"/>
      </dsp:txXfrm>
    </dsp:sp>
    <dsp:sp modelId="{C24E7B27-9493-4739-ABA3-97D379553B79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6D996-8D9E-41B3-97AB-E6FCAFD8D067}">
      <dsp:nvSpPr>
        <dsp:cNvPr id="0" name=""/>
        <dsp:cNvSpPr/>
      </dsp:nvSpPr>
      <dsp:spPr>
        <a:xfrm>
          <a:off x="-4855967" y="-717777"/>
          <a:ext cx="5789922" cy="5789922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227E7-C09D-4495-A152-80E478A32269}">
      <dsp:nvSpPr>
        <dsp:cNvPr id="0" name=""/>
        <dsp:cNvSpPr/>
      </dsp:nvSpPr>
      <dsp:spPr>
        <a:xfrm>
          <a:off x="813119" y="492855"/>
          <a:ext cx="6475779" cy="16144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50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4.5.1.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Заклад освіти впроваджує політику академічної доброчесності</a:t>
          </a:r>
          <a:endParaRPr lang="uk-UA" sz="180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91928" y="571664"/>
        <a:ext cx="6318161" cy="1456791"/>
      </dsp:txXfrm>
    </dsp:sp>
    <dsp:sp modelId="{1EB82B8B-00CA-47CC-A762-4712B21F53EB}">
      <dsp:nvSpPr>
        <dsp:cNvPr id="0" name=""/>
        <dsp:cNvSpPr/>
      </dsp:nvSpPr>
      <dsp:spPr>
        <a:xfrm>
          <a:off x="-8239" y="460738"/>
          <a:ext cx="1535509" cy="1535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D2219-046B-48C7-AD81-4CE216BC27A6}">
      <dsp:nvSpPr>
        <dsp:cNvPr id="0" name=""/>
        <dsp:cNvSpPr/>
      </dsp:nvSpPr>
      <dsp:spPr>
        <a:xfrm>
          <a:off x="697671" y="2264243"/>
          <a:ext cx="6599467" cy="16144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50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4.5.2.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Керівництво закладу освіти сприяє формуванню в учасників освітнього процесу негативного ставлення до корупції</a:t>
          </a:r>
          <a:endParaRPr lang="uk-UA" sz="1800" kern="12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76480" y="2343052"/>
        <a:ext cx="6441849" cy="1456791"/>
      </dsp:txXfrm>
    </dsp:sp>
    <dsp:sp modelId="{4E13A183-FC6E-4D64-B524-1A83DF26F2F7}">
      <dsp:nvSpPr>
        <dsp:cNvPr id="0" name=""/>
        <dsp:cNvSpPr/>
      </dsp:nvSpPr>
      <dsp:spPr>
        <a:xfrm>
          <a:off x="-8239" y="2303693"/>
          <a:ext cx="1535509" cy="1535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3EE46-E5CD-4F2D-8CA4-20A28998EE62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BC03D-8185-4941-A8F6-C82EFC4DA206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формування у суспільстві поваги до закону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0161" y="455544"/>
        <a:ext cx="2547676" cy="868101"/>
      </dsp:txXfrm>
    </dsp:sp>
    <dsp:sp modelId="{1FCE328D-9CC8-4811-B001-3E50B6AE6505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доброчесної поведінки стосовно результатів чужої інтелектуальної праці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0161" y="1537822"/>
        <a:ext cx="2547676" cy="868101"/>
      </dsp:txXfrm>
    </dsp:sp>
    <dsp:sp modelId="{51B7BE69-E9F5-4F10-90E3-945B0E1182E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справедливого оцінювання навчальних досягнень учнів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0161" y="2620101"/>
        <a:ext cx="2547676" cy="86810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55053-78BB-45A2-A754-7F36BC05583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15310-F1BE-4607-95B9-E675CC53BB77}">
      <dsp:nvSpPr>
        <dsp:cNvPr id="0" name=""/>
        <dsp:cNvSpPr/>
      </dsp:nvSpPr>
      <dsp:spPr>
        <a:xfrm>
          <a:off x="460128" y="312440"/>
          <a:ext cx="7261548" cy="6252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Посилання на джерела інформації у разі використання ідей, розробок, тверджень, відомостей, дотримання норм законодавства про авторське право і суміжні права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128" y="312440"/>
        <a:ext cx="7261548" cy="625205"/>
      </dsp:txXfrm>
    </dsp:sp>
    <dsp:sp modelId="{4184641C-B33C-40F1-B894-686472958670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359BC6-1459-42C6-A491-497B6E29D044}">
      <dsp:nvSpPr>
        <dsp:cNvPr id="0" name=""/>
        <dsp:cNvSpPr/>
      </dsp:nvSpPr>
      <dsp:spPr>
        <a:xfrm>
          <a:off x="818573" y="1250411"/>
          <a:ext cx="6903104" cy="6252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Надання достовірної інформації про методики і результати досліджень, джерела використаної інформації та власну педагогічну (науково-педагогічну, творчу) діяльність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8573" y="1250411"/>
        <a:ext cx="6903104" cy="625205"/>
      </dsp:txXfrm>
    </dsp:sp>
    <dsp:sp modelId="{6A8B0AD3-BD7E-48F0-B343-00855F90AA6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ABA0D-62BD-48E0-A7D6-893F1B418A23}">
      <dsp:nvSpPr>
        <dsp:cNvPr id="0" name=""/>
        <dsp:cNvSpPr/>
      </dsp:nvSpPr>
      <dsp:spPr>
        <a:xfrm>
          <a:off x="818573" y="2188382"/>
          <a:ext cx="6903104" cy="6252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Контроль за дотриманням академічної доброчесності здобувачами освіти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8573" y="2188382"/>
        <a:ext cx="6903104" cy="625205"/>
      </dsp:txXfrm>
    </dsp:sp>
    <dsp:sp modelId="{E203C927-ABCC-4F92-8401-757E295057BA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D140B2-9F40-4E41-8BDB-19F1A013B904}">
      <dsp:nvSpPr>
        <dsp:cNvPr id="0" name=""/>
        <dsp:cNvSpPr/>
      </dsp:nvSpPr>
      <dsp:spPr>
        <a:xfrm>
          <a:off x="460128" y="3126353"/>
          <a:ext cx="7261548" cy="6252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Справедливе оцінювання результатів навчання за прозорими  критеріями</a:t>
          </a:r>
          <a:endParaRPr lang="ru-RU" sz="1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0128" y="3126353"/>
        <a:ext cx="7261548" cy="625205"/>
      </dsp:txXfrm>
    </dsp:sp>
    <dsp:sp modelId="{5B8B9B2D-CA30-4C7C-B07A-9CCCD1BEE2F1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08C65-C387-4DB3-9BD7-98EB2E134D8E}">
      <dsp:nvSpPr>
        <dsp:cNvPr id="0" name=""/>
        <dsp:cNvSpPr/>
      </dsp:nvSpPr>
      <dsp:spPr>
        <a:xfrm>
          <a:off x="1216224" y="276475"/>
          <a:ext cx="3753563" cy="3753563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Правові та етичні принципи академічної доброчесності в закладі освіти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8741" y="1054446"/>
        <a:ext cx="1385243" cy="1027761"/>
      </dsp:txXfrm>
    </dsp:sp>
    <dsp:sp modelId="{B3D462D3-5C31-41CC-9118-238354E2A5E3}">
      <dsp:nvSpPr>
        <dsp:cNvPr id="0" name=""/>
        <dsp:cNvSpPr/>
      </dsp:nvSpPr>
      <dsp:spPr>
        <a:xfrm>
          <a:off x="1216224" y="402488"/>
          <a:ext cx="3753563" cy="3753563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Перелік можливих порушень академічної доброчесності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8741" y="2350319"/>
        <a:ext cx="1385243" cy="1027761"/>
      </dsp:txXfrm>
    </dsp:sp>
    <dsp:sp modelId="{EB68A8BA-D30D-4A69-89DD-1EAAD50E700A}">
      <dsp:nvSpPr>
        <dsp:cNvPr id="0" name=""/>
        <dsp:cNvSpPr/>
      </dsp:nvSpPr>
      <dsp:spPr>
        <a:xfrm>
          <a:off x="1090211" y="402488"/>
          <a:ext cx="3753563" cy="3753563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Інформаційні заходи із формування академічної доброчесності та попередження фактів її порушення.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6015" y="2350319"/>
        <a:ext cx="1385243" cy="1027761"/>
      </dsp:txXfrm>
    </dsp:sp>
    <dsp:sp modelId="{E82703A5-EB09-4907-B276-83C0E11677B7}">
      <dsp:nvSpPr>
        <dsp:cNvPr id="0" name=""/>
        <dsp:cNvSpPr/>
      </dsp:nvSpPr>
      <dsp:spPr>
        <a:xfrm>
          <a:off x="1136568" y="351171"/>
          <a:ext cx="3660850" cy="3604171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Порядок реагування закладу освіти на можливі факти порушення академічної доброчесності та можливі види відповідальності за ці порушення.</a:t>
          </a:r>
          <a:endParaRPr lang="ru-RU" sz="10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3089" y="1098179"/>
        <a:ext cx="1351028" cy="986856"/>
      </dsp:txXfrm>
    </dsp:sp>
    <dsp:sp modelId="{73C61443-A163-4541-AE56-5240705B308D}">
      <dsp:nvSpPr>
        <dsp:cNvPr id="0" name=""/>
        <dsp:cNvSpPr/>
      </dsp:nvSpPr>
      <dsp:spPr>
        <a:xfrm>
          <a:off x="983861" y="44112"/>
          <a:ext cx="4218290" cy="42182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79FA8-FC63-4D33-93B7-6E32FAF9E50E}">
      <dsp:nvSpPr>
        <dsp:cNvPr id="0" name=""/>
        <dsp:cNvSpPr/>
      </dsp:nvSpPr>
      <dsp:spPr>
        <a:xfrm>
          <a:off x="983861" y="170125"/>
          <a:ext cx="4218290" cy="42182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189F8-1FA6-4DF0-BFAB-8B6FCE21E496}">
      <dsp:nvSpPr>
        <dsp:cNvPr id="0" name=""/>
        <dsp:cNvSpPr/>
      </dsp:nvSpPr>
      <dsp:spPr>
        <a:xfrm>
          <a:off x="857848" y="170125"/>
          <a:ext cx="4218290" cy="42182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C572B-2B0F-49F4-B4E1-F06DA0934F7A}">
      <dsp:nvSpPr>
        <dsp:cNvPr id="0" name=""/>
        <dsp:cNvSpPr/>
      </dsp:nvSpPr>
      <dsp:spPr>
        <a:xfrm>
          <a:off x="858282" y="44800"/>
          <a:ext cx="4218290" cy="42182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A5740-2DBD-4375-9B3A-22C0315D3D6A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Times New Roman" pitchFamily="18" charset="0"/>
              <a:cs typeface="Times New Roman" pitchFamily="18" charset="0"/>
            </a:rPr>
            <a:t>Стратегія розвитку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4175" y="2352385"/>
        <a:ext cx="1336450" cy="1148939"/>
      </dsp:txXfrm>
    </dsp:sp>
    <dsp:sp modelId="{5EA02221-2A94-470D-B92C-70863C6239AF}">
      <dsp:nvSpPr>
        <dsp:cNvPr id="0" name=""/>
        <dsp:cNvSpPr/>
      </dsp:nvSpPr>
      <dsp:spPr>
        <a:xfrm>
          <a:off x="1440159" y="1327708"/>
          <a:ext cx="1830799" cy="1686755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Освітня прграма</a:t>
          </a:r>
          <a:endParaRPr lang="ru-RU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85743" y="1754920"/>
        <a:ext cx="939631" cy="832331"/>
      </dsp:txXfrm>
    </dsp:sp>
    <dsp:sp modelId="{031BB71B-4F51-4D1B-A70F-5C6DDAB465BC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Річнийплан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2804160" y="528320"/>
        <a:ext cx="894080" cy="894080"/>
      </dsp:txXfrm>
    </dsp:sp>
    <dsp:sp modelId="{1B738545-FFCD-439D-BF7A-50810392EC71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529F97-F477-4339-BB20-6BBA1B88D0D4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F9F36E-BCF1-456B-87AE-4C7DBA6DCA46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ABFE6-ED6F-438A-AA3F-D1FCF7AA8960}">
      <dsp:nvSpPr>
        <dsp:cNvPr id="0" name=""/>
        <dsp:cNvSpPr/>
      </dsp:nvSpPr>
      <dsp:spPr>
        <a:xfrm rot="16200000">
          <a:off x="-1081387" y="1083320"/>
          <a:ext cx="4064000" cy="189735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Створення та підтримка безпечних і комфортних умов для учасників освітнього процесу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934" y="812799"/>
        <a:ext cx="1897358" cy="2438400"/>
      </dsp:txXfrm>
    </dsp:sp>
    <dsp:sp modelId="{E6F20A73-D146-4D56-B9CE-DC0621AABE5B}">
      <dsp:nvSpPr>
        <dsp:cNvPr id="0" name=""/>
        <dsp:cNvSpPr/>
      </dsp:nvSpPr>
      <dsp:spPr>
        <a:xfrm rot="16200000">
          <a:off x="1013087" y="1083320"/>
          <a:ext cx="4064000" cy="189735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Освітня діяльність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096408" y="812799"/>
        <a:ext cx="1897358" cy="2438400"/>
      </dsp:txXfrm>
    </dsp:sp>
    <dsp:sp modelId="{0A9A3077-ABDD-49C4-81F4-4807373CB9E7}">
      <dsp:nvSpPr>
        <dsp:cNvPr id="0" name=""/>
        <dsp:cNvSpPr/>
      </dsp:nvSpPr>
      <dsp:spPr>
        <a:xfrm rot="16200000">
          <a:off x="2997933" y="1083320"/>
          <a:ext cx="4064000" cy="1897358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Наскрізний процес виховання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81254" y="812799"/>
        <a:ext cx="1897358" cy="2438400"/>
      </dsp:txXfrm>
    </dsp:sp>
    <dsp:sp modelId="{D8613B74-A652-4D45-99BE-57018A10CFDE}">
      <dsp:nvSpPr>
        <dsp:cNvPr id="0" name=""/>
        <dsp:cNvSpPr/>
      </dsp:nvSpPr>
      <dsp:spPr>
        <a:xfrm rot="16200000">
          <a:off x="5037593" y="1083320"/>
          <a:ext cx="4064000" cy="1897358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ТОЩО....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6120914" y="812799"/>
        <a:ext cx="1897358" cy="2438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65F52-67CA-4C60-A946-E79A2BF97CF9}">
      <dsp:nvSpPr>
        <dsp:cNvPr id="0" name=""/>
        <dsp:cNvSpPr/>
      </dsp:nvSpPr>
      <dsp:spPr>
        <a:xfrm>
          <a:off x="647878" y="0"/>
          <a:ext cx="7342623" cy="40640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78CF312-BB0F-442D-8235-40D45BA0C12E}">
      <dsp:nvSpPr>
        <dsp:cNvPr id="0" name=""/>
        <dsp:cNvSpPr/>
      </dsp:nvSpPr>
      <dsp:spPr>
        <a:xfrm>
          <a:off x="71" y="1219199"/>
          <a:ext cx="2477629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Річний план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26" y="1298554"/>
        <a:ext cx="2318919" cy="1466890"/>
      </dsp:txXfrm>
    </dsp:sp>
    <dsp:sp modelId="{D0094E03-E49B-4215-A473-369567D80EB7}">
      <dsp:nvSpPr>
        <dsp:cNvPr id="0" name=""/>
        <dsp:cNvSpPr/>
      </dsp:nvSpPr>
      <dsp:spPr>
        <a:xfrm>
          <a:off x="2890638" y="1219199"/>
          <a:ext cx="285710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Аналіз виконання річного плану (за напрямами)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9993" y="1298554"/>
        <a:ext cx="2698393" cy="1466890"/>
      </dsp:txXfrm>
    </dsp:sp>
    <dsp:sp modelId="{3A44F7D4-7FCE-4A68-9533-B1AD5A4344D2}">
      <dsp:nvSpPr>
        <dsp:cNvPr id="0" name=""/>
        <dsp:cNvSpPr/>
      </dsp:nvSpPr>
      <dsp:spPr>
        <a:xfrm>
          <a:off x="6160680" y="1219199"/>
          <a:ext cx="2477629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Управлінське рішення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40035" y="1298554"/>
        <a:ext cx="2318919" cy="1466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8183D-D064-482E-8D83-AC96BB019C6B}">
      <dsp:nvSpPr>
        <dsp:cNvPr id="0" name=""/>
        <dsp:cNvSpPr/>
      </dsp:nvSpPr>
      <dsp:spPr>
        <a:xfrm>
          <a:off x="874176" y="139881"/>
          <a:ext cx="2057404" cy="18206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7198D-C432-4656-BA47-68E9C9A1BB41}">
      <dsp:nvSpPr>
        <dsp:cNvPr id="0" name=""/>
        <dsp:cNvSpPr/>
      </dsp:nvSpPr>
      <dsp:spPr>
        <a:xfrm>
          <a:off x="1395040" y="797209"/>
          <a:ext cx="1011573" cy="505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Стратегія розвитку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5040" y="797209"/>
        <a:ext cx="1011573" cy="505665"/>
      </dsp:txXfrm>
    </dsp:sp>
    <dsp:sp modelId="{4CC2D45C-228A-42C1-9726-2B28C30A1A6C}">
      <dsp:nvSpPr>
        <dsp:cNvPr id="0" name=""/>
        <dsp:cNvSpPr/>
      </dsp:nvSpPr>
      <dsp:spPr>
        <a:xfrm>
          <a:off x="487051" y="1186007"/>
          <a:ext cx="1820421" cy="18206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3D1950-89BD-44AE-8451-C767579B686B}">
      <dsp:nvSpPr>
        <dsp:cNvPr id="0" name=""/>
        <dsp:cNvSpPr/>
      </dsp:nvSpPr>
      <dsp:spPr>
        <a:xfrm>
          <a:off x="891475" y="1849386"/>
          <a:ext cx="1011573" cy="505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Річний план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1475" y="1849386"/>
        <a:ext cx="1011573" cy="505665"/>
      </dsp:txXfrm>
    </dsp:sp>
    <dsp:sp modelId="{39B59F40-C189-4DC9-AAB3-C2D5A12A1950}">
      <dsp:nvSpPr>
        <dsp:cNvPr id="0" name=""/>
        <dsp:cNvSpPr/>
      </dsp:nvSpPr>
      <dsp:spPr>
        <a:xfrm>
          <a:off x="987414" y="2344921"/>
          <a:ext cx="1833661" cy="158945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EF701-3724-4899-AE1D-F02D18C1D8BE}">
      <dsp:nvSpPr>
        <dsp:cNvPr id="0" name=""/>
        <dsp:cNvSpPr/>
      </dsp:nvSpPr>
      <dsp:spPr>
        <a:xfrm>
          <a:off x="1397433" y="2903077"/>
          <a:ext cx="1011573" cy="505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Внутрішня система забезпечення якості освітньої діяльності та якості освіти</a:t>
          </a:r>
          <a:endParaRPr lang="ru-RU" sz="1200" b="1" kern="1200" dirty="0"/>
        </a:p>
      </dsp:txBody>
      <dsp:txXfrm>
        <a:off x="1397433" y="2903077"/>
        <a:ext cx="1011573" cy="5056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BD027-C877-4D1A-A2D7-BE33CC20BCDE}">
      <dsp:nvSpPr>
        <dsp:cNvPr id="0" name=""/>
        <dsp:cNvSpPr/>
      </dsp:nvSpPr>
      <dsp:spPr>
        <a:xfrm>
          <a:off x="0" y="260986"/>
          <a:ext cx="5219823" cy="6719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B6CBA-4642-4BAF-8368-74E51C2C956E}">
      <dsp:nvSpPr>
        <dsp:cNvPr id="0" name=""/>
        <dsp:cNvSpPr/>
      </dsp:nvSpPr>
      <dsp:spPr>
        <a:xfrm>
          <a:off x="49800" y="8328"/>
          <a:ext cx="4991410" cy="7775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8108" tIns="0" rIns="13810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Загальні положення (мета, контекст, завдання тощо)</a:t>
          </a:r>
          <a:endParaRPr lang="uk-UA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759" y="46287"/>
        <a:ext cx="4915492" cy="701668"/>
      </dsp:txXfrm>
    </dsp:sp>
    <dsp:sp modelId="{96F7C839-D2DB-400F-8902-3450D2AB932E}">
      <dsp:nvSpPr>
        <dsp:cNvPr id="0" name=""/>
        <dsp:cNvSpPr/>
      </dsp:nvSpPr>
      <dsp:spPr>
        <a:xfrm>
          <a:off x="0" y="1974098"/>
          <a:ext cx="5219823" cy="708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EBA98-25BB-42B4-9511-438A3F78E625}">
      <dsp:nvSpPr>
        <dsp:cNvPr id="0" name=""/>
        <dsp:cNvSpPr/>
      </dsp:nvSpPr>
      <dsp:spPr>
        <a:xfrm>
          <a:off x="54190" y="1130222"/>
          <a:ext cx="4970042" cy="13688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8108" tIns="0" rIns="138108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Стратегія, політики і процедури, які використовуються під час вивчення освітньої діяльності закладу освіти (основні принципи функціонування внутрішньої системи, основні процедури внутрішнього забезпечення якості освіти, критерії оцінювання) </a:t>
          </a:r>
          <a:endParaRPr lang="uk-UA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010" y="1197042"/>
        <a:ext cx="4836402" cy="1235164"/>
      </dsp:txXfrm>
    </dsp:sp>
    <dsp:sp modelId="{500BEE51-7AB9-4AFB-9D27-BB520764916C}">
      <dsp:nvSpPr>
        <dsp:cNvPr id="0" name=""/>
        <dsp:cNvSpPr/>
      </dsp:nvSpPr>
      <dsp:spPr>
        <a:xfrm>
          <a:off x="0" y="2892472"/>
          <a:ext cx="5219823" cy="7149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B0CD5-6173-43F3-91A4-D456F3582BEB}">
      <dsp:nvSpPr>
        <dsp:cNvPr id="0" name=""/>
        <dsp:cNvSpPr/>
      </dsp:nvSpPr>
      <dsp:spPr>
        <a:xfrm>
          <a:off x="104527" y="2934792"/>
          <a:ext cx="4970042" cy="5372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8108" tIns="0" rIns="138108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Напрями вивчення якості освітньої діяльності закладу </a:t>
          </a:r>
          <a:r>
            <a:rPr lang="ru-RU" sz="16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(4 НАПРЯМИ) </a:t>
          </a:r>
          <a:endParaRPr lang="uk-UA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0753" y="2961018"/>
        <a:ext cx="4917590" cy="4847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09394-62B2-4B9D-91CD-BF899713FC6D}">
      <dsp:nvSpPr>
        <dsp:cNvPr id="0" name=""/>
        <dsp:cNvSpPr/>
      </dsp:nvSpPr>
      <dsp:spPr>
        <a:xfrm>
          <a:off x="-4318331" y="-650644"/>
          <a:ext cx="5052709" cy="5052709"/>
        </a:xfrm>
        <a:prstGeom prst="blockArc">
          <a:avLst>
            <a:gd name="adj1" fmla="val 18900000"/>
            <a:gd name="adj2" fmla="val 2700000"/>
            <a:gd name="adj3" fmla="val 42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49BA7-2CEE-44B4-88B0-9E824E488B77}">
      <dsp:nvSpPr>
        <dsp:cNvPr id="0" name=""/>
        <dsp:cNvSpPr/>
      </dsp:nvSpPr>
      <dsp:spPr>
        <a:xfrm>
          <a:off x="626127" y="79010"/>
          <a:ext cx="8347246" cy="5760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alphaOff val="0"/>
                <a:lumMod val="76000"/>
                <a:lumOff val="24000"/>
              </a:schemeClr>
            </a:gs>
            <a:gs pos="100000">
              <a:schemeClr val="accent2">
                <a:hueOff val="0"/>
                <a:satOff val="0"/>
                <a:alphaOff val="0"/>
                <a:shade val="82000"/>
                <a:satMod val="125000"/>
                <a:lumMod val="63000"/>
                <a:lumOff val="37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8088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Керівник несе відповідальність за освітню, фінансово-господарську та іншу діяльність закладу освіти. 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(частина 2 статті 25 Закону України «Про освіту»)</a:t>
          </a:r>
        </a:p>
      </dsp:txBody>
      <dsp:txXfrm>
        <a:off x="626127" y="79010"/>
        <a:ext cx="8347246" cy="576062"/>
      </dsp:txXfrm>
    </dsp:sp>
    <dsp:sp modelId="{58A92065-3F67-4F08-9631-CDB3B475ADDF}">
      <dsp:nvSpPr>
        <dsp:cNvPr id="0" name=""/>
        <dsp:cNvSpPr/>
      </dsp:nvSpPr>
      <dsp:spPr>
        <a:xfrm>
          <a:off x="220446" y="79012"/>
          <a:ext cx="567740" cy="557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7FDBCE-FC45-40F2-AE48-DC13A4AF20B3}">
      <dsp:nvSpPr>
        <dsp:cNvPr id="0" name=""/>
        <dsp:cNvSpPr/>
      </dsp:nvSpPr>
      <dsp:spPr>
        <a:xfrm>
          <a:off x="504327" y="818319"/>
          <a:ext cx="8462173" cy="9168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alphaOff val="0"/>
                <a:lumMod val="90000"/>
                <a:lumOff val="10000"/>
              </a:schemeClr>
            </a:gs>
            <a:gs pos="100000">
              <a:schemeClr val="accent3">
                <a:hueOff val="0"/>
                <a:satOff val="0"/>
                <a:alphaOff val="0"/>
                <a:shade val="82000"/>
                <a:satMod val="125000"/>
                <a:lumMod val="80000"/>
                <a:lumOff val="2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8088" tIns="35560" rIns="35560" bIns="3556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193B65"/>
              </a:solidFill>
              <a:latin typeface="Times New Roman" pitchFamily="18" charset="0"/>
              <a:cs typeface="Times New Roman" pitchFamily="18" charset="0"/>
            </a:rPr>
            <a:t>Засновник закладу освіти зобов’язаний забезпечити утримання та розвиток матеріально-технічної бази заснованого ним закладу освіти на рівні, достатньому для виконання вимог стандартів освіти та ліцензійних умов.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193B65"/>
              </a:solidFill>
              <a:latin typeface="Times New Roman" pitchFamily="18" charset="0"/>
              <a:cs typeface="Times New Roman" pitchFamily="18" charset="0"/>
            </a:rPr>
            <a:t>(частина 6 статті 25 Закону України «Про освіту»)</a:t>
          </a:r>
          <a:endParaRPr lang="uk-UA" sz="1400" b="1" i="1" kern="1200" dirty="0">
            <a:solidFill>
              <a:srgbClr val="193B6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327" y="818319"/>
        <a:ext cx="8462173" cy="916879"/>
      </dsp:txXfrm>
    </dsp:sp>
    <dsp:sp modelId="{CCC04C73-4081-4B70-A099-59544F47947C}">
      <dsp:nvSpPr>
        <dsp:cNvPr id="0" name=""/>
        <dsp:cNvSpPr/>
      </dsp:nvSpPr>
      <dsp:spPr>
        <a:xfrm>
          <a:off x="0" y="871102"/>
          <a:ext cx="932320" cy="940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12229-C10A-4774-B346-D694EBA1F24B}">
      <dsp:nvSpPr>
        <dsp:cNvPr id="0" name=""/>
        <dsp:cNvSpPr/>
      </dsp:nvSpPr>
      <dsp:spPr>
        <a:xfrm>
          <a:off x="330283" y="1879216"/>
          <a:ext cx="8648015" cy="8827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alphaOff val="0"/>
                <a:lumMod val="72000"/>
                <a:lumOff val="28000"/>
              </a:schemeClr>
            </a:gs>
            <a:gs pos="100000">
              <a:schemeClr val="accent4">
                <a:hueOff val="0"/>
                <a:satOff val="0"/>
                <a:alphaOff val="0"/>
                <a:shade val="82000"/>
                <a:satMod val="125000"/>
                <a:lumMod val="77000"/>
                <a:lumOff val="23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8088" tIns="35560" rIns="35560" bIns="355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Утримання та розвиток матеріально-технічної бази закладів загальної середньої освіти      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фінансуються за рахунок коштів засновника (засновників) цих закладів. 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(частина 2 статті 43 Закону України «Про загальну середню 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освіту»)</a:t>
          </a:r>
          <a:endParaRPr lang="uk-UA" sz="14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283" y="1879216"/>
        <a:ext cx="8648015" cy="882720"/>
      </dsp:txXfrm>
    </dsp:sp>
    <dsp:sp modelId="{88D9D09A-4E09-4F31-8C01-35324B599A7B}">
      <dsp:nvSpPr>
        <dsp:cNvPr id="0" name=""/>
        <dsp:cNvSpPr/>
      </dsp:nvSpPr>
      <dsp:spPr>
        <a:xfrm>
          <a:off x="58264" y="1879212"/>
          <a:ext cx="831029" cy="921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E6A622-0585-414E-8176-CBBE9873006B}">
      <dsp:nvSpPr>
        <dsp:cNvPr id="0" name=""/>
        <dsp:cNvSpPr/>
      </dsp:nvSpPr>
      <dsp:spPr>
        <a:xfrm>
          <a:off x="459826" y="2887327"/>
          <a:ext cx="8503362" cy="7941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808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Матеріально-технічна база закладів загальної середньої освіти включає будівлі, споруди, землю, комунікації, обладнання, транспортні засоби, службове житло та інші цінності.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(частина 1 стаття 44 Закону України «Про загальну середню освіту»)</a:t>
          </a:r>
        </a:p>
      </dsp:txBody>
      <dsp:txXfrm>
        <a:off x="459826" y="2887327"/>
        <a:ext cx="8503362" cy="794120"/>
      </dsp:txXfrm>
    </dsp:sp>
    <dsp:sp modelId="{E514242D-D9DA-41A2-B4F3-79AFE4150544}">
      <dsp:nvSpPr>
        <dsp:cNvPr id="0" name=""/>
        <dsp:cNvSpPr/>
      </dsp:nvSpPr>
      <dsp:spPr>
        <a:xfrm>
          <a:off x="-7269" y="3030022"/>
          <a:ext cx="721398" cy="72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6D996-8D9E-41B3-97AB-E6FCAFD8D067}">
      <dsp:nvSpPr>
        <dsp:cNvPr id="0" name=""/>
        <dsp:cNvSpPr/>
      </dsp:nvSpPr>
      <dsp:spPr>
        <a:xfrm>
          <a:off x="-4855967" y="-717777"/>
          <a:ext cx="5789922" cy="5789922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227E7-C09D-4495-A152-80E478A32269}">
      <dsp:nvSpPr>
        <dsp:cNvPr id="0" name=""/>
        <dsp:cNvSpPr/>
      </dsp:nvSpPr>
      <dsp:spPr>
        <a:xfrm>
          <a:off x="813119" y="492855"/>
          <a:ext cx="6475779" cy="16144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5048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4.2.1.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Керівництво закладу освіти сприяє створенню психологічно комфортного середовища, яке забезпечує конструктивну взаємодію здобувачів освіти, їх батьків, педагогічних та інших працівників закладу освіти та взаємну довіру</a:t>
          </a:r>
          <a:endParaRPr lang="uk-UA" sz="180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91928" y="571664"/>
        <a:ext cx="6318161" cy="1456791"/>
      </dsp:txXfrm>
    </dsp:sp>
    <dsp:sp modelId="{1EB82B8B-00CA-47CC-A762-4712B21F53EB}">
      <dsp:nvSpPr>
        <dsp:cNvPr id="0" name=""/>
        <dsp:cNvSpPr/>
      </dsp:nvSpPr>
      <dsp:spPr>
        <a:xfrm>
          <a:off x="-8239" y="460738"/>
          <a:ext cx="1535509" cy="1535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D2219-046B-48C7-AD81-4CE216BC27A6}">
      <dsp:nvSpPr>
        <dsp:cNvPr id="0" name=""/>
        <dsp:cNvSpPr/>
      </dsp:nvSpPr>
      <dsp:spPr>
        <a:xfrm>
          <a:off x="697671" y="2264243"/>
          <a:ext cx="6599467" cy="16144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504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4.2.2.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Заклад освіти оприлюднює інформацію про свою діяльність на відкритих загальнодоступних ресурсах</a:t>
          </a:r>
          <a:endParaRPr lang="uk-UA" sz="2000" kern="12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76480" y="2343052"/>
        <a:ext cx="6441849" cy="1456791"/>
      </dsp:txXfrm>
    </dsp:sp>
    <dsp:sp modelId="{4E13A183-FC6E-4D64-B524-1A83DF26F2F7}">
      <dsp:nvSpPr>
        <dsp:cNvPr id="0" name=""/>
        <dsp:cNvSpPr/>
      </dsp:nvSpPr>
      <dsp:spPr>
        <a:xfrm>
          <a:off x="-8239" y="2303693"/>
          <a:ext cx="1535509" cy="1535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C0FEB2-03AE-4D13-B6D7-044B24A366A8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5AE895-3BC1-40DF-8C6A-E0E4132026F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18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Управління Державної служби</a:t>
            </a:r>
            <a:r>
              <a:rPr lang="uk-UA" baseline="0" dirty="0" smtClean="0"/>
              <a:t> якості освіти у Сумській області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53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 днів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забезпечення</a:t>
            </a:r>
          </a:p>
          <a:p>
            <a:pPr lvl="0"/>
            <a:r>
              <a:rPr lang="uk-UA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якості управління закладом керівництво розробляє, затверджує та доводить до відома працівників розподіл посадових</a:t>
            </a:r>
          </a:p>
          <a:p>
            <a:pPr lvl="0"/>
            <a:r>
              <a:rPr lang="uk-UA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обов’язків, прав та повноважень, що закріплюється у посадових інструкціях.</a:t>
            </a:r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управлінське рішення </a:t>
            </a:r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отримання 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uk-UA" sz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AE895-3BC1-40DF-8C6A-E0E4132026F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BF2FE-9353-4AB8-9887-3D257F5A0A5C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75B59-ED58-4F25-9E6F-AE8152DEF8D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71A2-9E2C-4E74-9833-52739DB436E4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FE782-9491-403B-9F3B-FEADB2EC7F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BB6F0-54B8-43DE-9038-D330C1D66396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E6C4B-655D-47D8-9801-9DD36356C28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60230-A85A-4575-A0D1-12F4DD8332AF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1D28F-16D8-4743-952D-203CE6639C4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9BA00-C004-4390-A9C6-8DDEEE601E14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089C-FCB3-461F-A124-AFF86F67BB1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3657B-D430-49AF-9AC3-D53E135A1BB5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B70A8-0120-489E-8244-06EB35E341E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03C3-A616-4777-B69F-90BB1E9FFFAE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2260-595E-442D-8F64-A7C5AB23735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94273-1C52-49FD-B384-8D7092E9714C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D67C-A181-49C2-91F8-66B1218389A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9BE44-2F3B-47C6-BE07-9B7D1A37C7AE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866A2-B3B9-4625-B909-673ECCA280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BCD2E-5CC7-4845-A95A-EAA169BBEDCA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65081-AFE8-4EFD-8347-6C20BED9380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AA60-6BA3-4FA3-93E5-690E1899C411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9A3E-7ED4-44AF-AA72-C4167664761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CB078F-39B2-45F0-9AEF-3E562C721A01}" type="datetimeFigureOut">
              <a:rPr lang="ru-RU"/>
              <a:pPr>
                <a:defRPr/>
              </a:pPr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6F1F7-EFEF-45F2-A735-6D8E2A3629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aiup.org.ua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-era.com/anticorr/lesson1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50" y="4732338"/>
            <a:ext cx="91027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7624" y="1635646"/>
            <a:ext cx="7416824" cy="12003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lvl="0" algn="ctr" defTabSz="449263" eaLnBrk="0" hangingPunct="0">
              <a:defRPr/>
            </a:pPr>
            <a:r>
              <a:rPr lang="uk-UA" sz="3600" b="1" kern="0" dirty="0">
                <a:ln w="1143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+mn-cs"/>
              </a:rPr>
              <a:t>Управлінські процеси закладу освіти</a:t>
            </a:r>
            <a:endParaRPr kumimoji="0" lang="uk-UA" sz="3600" b="1" i="0" u="none" strike="noStrike" kern="0" cap="none" spc="0" normalizeH="0" baseline="0" noProof="0" dirty="0">
              <a:ln w="1143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10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" y="742028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60363" y="1563638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25151" y="627063"/>
            <a:ext cx="727359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 передбачає річний план виконання заходів, спрямованих на досягнення цілей, сформульованих у стратегії розвитку закладу освіти? 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залучалися до розроблення річного плану учасники освітнього процесу?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 враховано під час річного планування зміст освітньої програми закладу освіти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 охоплює річне планування всі напрями функціонування та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розвитку закладу?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є завдання річного плану зрозумілими для учасників освітнього процесу, а їх виконання – вимірюваним?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Яким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чином здійснювався аналіз виконання річного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плану минулого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навчального року і як результати цього ааналізу враховано під час складання плану поточного року?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96777" y="778160"/>
            <a:ext cx="13068" cy="236965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" y="3310642"/>
            <a:ext cx="1040959" cy="104095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3335497"/>
            <a:ext cx="137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15543" y="3799358"/>
            <a:ext cx="1257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0808" y="3597864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Вивчення документації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Стратегія розвитку закладу, Статут закладу освіти, освітня програма, протоколи засідань педагогічної ради, технічний паспорт закладу, наказ про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закріплення території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обслуговування, кошторис закладу освіти).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09845" y="3539574"/>
            <a:ext cx="0" cy="127002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23728" y="3335497"/>
            <a:ext cx="6528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9682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4.1.3.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У закладі освіти здійснюється самооцінювання якості освітньої діяльності на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основі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стратегії (політики)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і процедур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забезпечення якості освіти</a:t>
            </a:r>
            <a:endParaRPr lang="uk-UA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519571059"/>
              </p:ext>
            </p:extLst>
          </p:nvPr>
        </p:nvGraphicFramePr>
        <p:xfrm>
          <a:off x="3924176" y="1268601"/>
          <a:ext cx="5219824" cy="3607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1707654"/>
            <a:ext cx="2736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Орієнтовна структура документу про внутрішню систему забезпечення якості освіти у закладі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75856" y="1347614"/>
            <a:ext cx="0" cy="3384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82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684337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здійснити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щорічне самооцінювання якості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освітньої діяльності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закладу освіти?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39344" y="773998"/>
            <a:ext cx="0" cy="31441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49" y="637636"/>
            <a:ext cx="8223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642190"/>
            <a:ext cx="601092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Самооцінювання здійснюється за напрямами, які визначені внутрішньою системою забезпечення якості освітньої діяльності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 якості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освіти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закладу.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внутрішньої системи забезпечення якості освітньої діяльності та самооцінювання її реалізації мають стати підсумком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роботи протягом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навчального року і дати відповіді на важливі запитання: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якому рівні освітньої діяльності перебуває заклад?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із запланованого на цей рік заклад виконав?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вдалося зробити? Чому? Що нам завадило? Які внутрішні та зовнішні причини невиконання запланованого?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висновки треба зробити із аналізу стану освітньої діяльності у закладі?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що звернути особливу увагу під час розроблення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річного плану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наступний навчальний рік?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потрібно вносити уточнення до стратегії розвитку?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51235" y="4227934"/>
            <a:ext cx="1748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20016" y="4289342"/>
            <a:ext cx="2208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Оформлення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результатів самооцінювання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316" name="Picture 4" descr="C:\Users\Dell\Desktop\знак-оклик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03" y="4064342"/>
            <a:ext cx="843731" cy="957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948216" y="4305806"/>
            <a:ext cx="6050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Результати самооцінювання цілком можливо і навіть доречно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не робити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окремим документом, а включити розділом до річного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звіту про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діяльність закладу освіти за певним напрямом.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50496" y="4312217"/>
            <a:ext cx="0" cy="7329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48216" y="4227934"/>
            <a:ext cx="5704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292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13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" y="742028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0566" y="1210581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11405" y="627063"/>
            <a:ext cx="688301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 охоплюють процедури оцінювання якості освітньої діяльності всі сфери, напрями внутрішньої системи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забезпечення якості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освітньої діяльності та якості освіти?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ознайомлені педагогічні працівники з процедурою оцінювання якості освітньої діяльності у закладі?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Наскільки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учасники освітнього процесу залучені 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вивчення внутрішньої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системи забезпечення якості освітньої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діяльності 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якості освіти?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якою регулярністю заклад здійснює самооцінювання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якості освітньої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діяльності відповідно до наявних у закладі процедур?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вчасно оприлюднюється річний звіт, який містить висновки та заплановані дії за результатами самооцінювання?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11406" y="771550"/>
            <a:ext cx="0" cy="266429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" y="4102541"/>
            <a:ext cx="1040959" cy="104095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95038" y="398182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0221" y="4059971"/>
            <a:ext cx="1257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0860" y="4059971"/>
            <a:ext cx="6696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Вивчення документації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документ про внутрішню систему забезпечення якості освітньої діяльності та якості освіти, протоколи засідань педагогічної ради, річний звіт про діяльність закладу).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02124" y="3995005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096231" y="4117771"/>
            <a:ext cx="15175" cy="82359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918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14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4.1.4.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Керівництво закладу освіти планує та здійснює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заходи щодо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утримання у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належному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стані будівель,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приміщень, обладнання</a:t>
            </a:r>
            <a:endParaRPr lang="uk-UA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358791792"/>
              </p:ext>
            </p:extLst>
          </p:nvPr>
        </p:nvGraphicFramePr>
        <p:xfrm>
          <a:off x="0" y="1268601"/>
          <a:ext cx="9144001" cy="3751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1452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774302"/>
            <a:ext cx="8644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початку навчального року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доцільно провести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опитування працівників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закладу ( і не тільки педагогічних),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що саме їм потрібно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ефективного освітнього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процесу.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1995686"/>
            <a:ext cx="1296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вивчення потреби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75656" y="1563638"/>
            <a:ext cx="0" cy="3024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58238" y="1348778"/>
            <a:ext cx="7182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ПІБ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___________________________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Посада ______________________________ Дата подання _______________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86098"/>
              </p:ext>
            </p:extLst>
          </p:nvPr>
        </p:nvGraphicFramePr>
        <p:xfrm>
          <a:off x="1560490" y="1933553"/>
          <a:ext cx="7451078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4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 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Мета фінансування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(ремонт, обладнання, папір,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література, навчальні екскурсії тощо)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Пріоритетність</a:t>
                      </a:r>
                    </a:p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(наскільки</a:t>
                      </a:r>
                    </a:p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терміново</a:t>
                      </a:r>
                    </a:p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потрібно</a:t>
                      </a:r>
                    </a:p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придбання)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Одиниці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виміру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Орієнтовна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ціна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Локація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(кабінет, актова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зала, службове</a:t>
                      </a:r>
                    </a:p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приміщення,</a:t>
                      </a:r>
                    </a:p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рекреація, будівля,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подвір’я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тощо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Обґрунтування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необхідності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....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....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7119" y="4726860"/>
            <a:ext cx="8854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Результатом цієї роботи стає запит, який заклад освіти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спрямовує засновнику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9511" y="4700230"/>
            <a:ext cx="8882257" cy="26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806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16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6" y="987574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9406" y="2283718"/>
            <a:ext cx="1484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6667" y="627063"/>
            <a:ext cx="698775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 відповідає матеріально-технічний стан закладу освіти поставленій меті діяльності, яка визначена у стратегії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розвитку закладу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освіти та його освітній програмі?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проводиться у закладі освіти вивчення потреб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учасників освітнього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процесу?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наявний у закладі освіти план розвитку матеріально-технічної бази на 1-3 роки, який може входити до стратегії розвитку закладу освіти, та аналіз його виконання?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спрямовує керівництво закладу запити 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засновника про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фінансування для створення належних умов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діяльності закладу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Наскільки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повно засновник виконує свої зобов’язання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щодо належного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фінансування та розвитку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матеріально-технічної бази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закладу?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Наскільки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повно та своєчасно заклад освіти розміщує на своїх відкритих електронних ресурсах (а у разі їх відсутності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сайті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засновника) кошторис і фінансовий звіт про надходження та використання всіх отриманих коштів, товарів, робіт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і послуг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006666" y="796300"/>
            <a:ext cx="1" cy="400769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817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17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974635"/>
            <a:ext cx="0" cy="36004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4" y="1330443"/>
            <a:ext cx="1384576" cy="13845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490" y="2375751"/>
            <a:ext cx="1461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6704" y="1353933"/>
            <a:ext cx="7056784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Вивчення документації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річний план роботи закладу, журнал реєстрації вхідних, вихідних та внутрішніх документів, накази керівника з питань основної діяльності, кадрових та адміністративно-господарських питань, офіційні листи, звернення, інвентарна книга). 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Спостереження </a:t>
            </a:r>
          </a:p>
          <a:p>
            <a:pPr>
              <a:spcAft>
                <a:spcPts val="100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 освітнім середовищем).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Опитування </a:t>
            </a:r>
          </a:p>
          <a:p>
            <a:pPr>
              <a:spcAft>
                <a:spcPts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анкетування батьків, учнів, педагогічних працівників).</a:t>
            </a:r>
          </a:p>
        </p:txBody>
      </p:sp>
    </p:spTree>
    <p:extLst>
      <p:ext uri="{BB962C8B-B14F-4D97-AF65-F5344CB8AC3E}">
        <p14:creationId xmlns:p14="http://schemas.microsoft.com/office/powerpoint/2010/main" val="29956785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18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8908" y="1635646"/>
            <a:ext cx="15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4.2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553753971"/>
              </p:ext>
            </p:extLst>
          </p:nvPr>
        </p:nvGraphicFramePr>
        <p:xfrm>
          <a:off x="1709845" y="793175"/>
          <a:ext cx="7288899" cy="42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71832" y="587374"/>
            <a:ext cx="1492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kern="0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Times New Roman"/>
              </a:rPr>
              <a:t>Критерії</a:t>
            </a:r>
            <a:endParaRPr lang="ru-RU" altLang="uk-UA" sz="2400" b="1" dirty="0">
              <a:ln>
                <a:solidFill>
                  <a:schemeClr val="tx1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25357"/>
            <a:ext cx="2095012" cy="1477328"/>
          </a:xfrm>
          <a:prstGeom prst="rect">
            <a:avLst/>
          </a:prstGeom>
          <a:solidFill>
            <a:srgbClr val="CCFF3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Формування відносин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довіри, прозорості, дотримання етичних норм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800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4.2.1.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Керівництво закладу освіти сприяє створенню психологічно комфортного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 algn="just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середовища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, яке забезпечує конструктивну взаємодію здобувачів освіти, їх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 algn="just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батьків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, педагогічних та інших працівників закладу освіти та взаємну довіру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25467183"/>
              </p:ext>
            </p:extLst>
          </p:nvPr>
        </p:nvGraphicFramePr>
        <p:xfrm>
          <a:off x="360363" y="754428"/>
          <a:ext cx="838006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496" y="1563638"/>
            <a:ext cx="1674349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Визначальна умова для створення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комфортної робочої 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атмосфери – обґрунтованість і відкритість управлінських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рішень.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5381" y="3651870"/>
            <a:ext cx="7248772" cy="1384995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Наприклад,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підготовка запиту для формування кошторису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наступний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рік вимагатиме від педагогічних працівників та заступника керівника з господарської частини виконання додаткового обсягу роботи, щоб сформулювати перелік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необхідних товарів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 послуг. Без ґрунтовного пояснення, що це необхідно саме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забезпечення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комфортної та ефективної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роботи педагогів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така робота може бути сприйнята як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забаганки» директора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 зайва «писанина» для вчителя.</a:t>
            </a:r>
          </a:p>
        </p:txBody>
      </p:sp>
    </p:spTree>
    <p:extLst>
      <p:ext uri="{BB962C8B-B14F-4D97-AF65-F5344CB8AC3E}">
        <p14:creationId xmlns:p14="http://schemas.microsoft.com/office/powerpoint/2010/main" val="1336778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0" y="700088"/>
            <a:ext cx="9144000" cy="468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26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9" name="TextBox 13"/>
          <p:cNvSpPr txBox="1">
            <a:spLocks noChangeArrowheads="1"/>
          </p:cNvSpPr>
          <p:nvPr/>
        </p:nvSpPr>
        <p:spPr bwMode="auto">
          <a:xfrm>
            <a:off x="34925" y="627063"/>
            <a:ext cx="9001125" cy="584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b="1" kern="0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Times New Roman"/>
              </a:rPr>
              <a:t>Вимоги</a:t>
            </a:r>
            <a:endParaRPr lang="ru-RU" altLang="uk-UA" b="1" dirty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+mj-lt"/>
              <a:cs typeface="+mn-cs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473782"/>
              </p:ext>
            </p:extLst>
          </p:nvPr>
        </p:nvGraphicFramePr>
        <p:xfrm>
          <a:off x="457200" y="1200150"/>
          <a:ext cx="8686800" cy="367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229394" y="700088"/>
            <a:ext cx="84232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8200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20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843558"/>
            <a:ext cx="88912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впливати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прийняття управлінських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рішень?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педагогічних працівників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 можуть бути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наради,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обговорення, внесення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пропозицій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тощо.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учнів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регулярне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постійна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комунікація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керівника з учнівським самоврядуванням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залучення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важливих для діяльності закладу рішень.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670" y="2931790"/>
            <a:ext cx="8742905" cy="181588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Порада для керівника: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Підтримка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співпраці між педагогічними працівниками, які мають професійно, конструктивно та толерантно спілкуватися і взаємодіяти з колегами заради досягнення кращих результатів освітнього процесу.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Підтримка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заохочення участі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педагогів у різноманітних формах професійного спілкування: як формалізованих (семінари, конференції, вчительські (не)конференції у форматі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EdCamp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тощо), так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неформальних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– у вигляді спільних екскурсій, туристичних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поїздок, шкільних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свят тощо.</a:t>
            </a:r>
          </a:p>
        </p:txBody>
      </p:sp>
    </p:spTree>
    <p:extLst>
      <p:ext uri="{BB962C8B-B14F-4D97-AF65-F5344CB8AC3E}">
        <p14:creationId xmlns:p14="http://schemas.microsoft.com/office/powerpoint/2010/main" val="3665920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21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3" y="804529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12330" y="1779662"/>
            <a:ext cx="1369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26440" y="627063"/>
            <a:ext cx="69723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Наскільки учасники освітнього процесу задоволені загальним психологічним кліматом у закладі освіти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учасники освітнього процесу оцінюють дії керівництва, спрямовані на формування відносин довіри та конструктивної співпраці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достатньому рівні керівництво закладу забезпечило доступ учасників освітнього процесу та представників місцевої громади до спілкування із керівництвом (особистий прийом, звернення, використання сучасних засобів комунікації тощо)?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вчасно керівництво закладу розглядає звернення учасників освітнього процесу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вживаються за результатами розгляду звернень учасників освітнього процесу рішення відповідні заходи реагування?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19775" cy="295232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" y="4002368"/>
            <a:ext cx="1040959" cy="104095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718" y="4022377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39880" y="4244414"/>
            <a:ext cx="1257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отримання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3998194"/>
            <a:ext cx="723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Вивчення документації (журнал реєстрації звернень громадян, накази керівника з питань основної діяльності, накази керівника з кадрових питань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Опитування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(анкетування батьків, учнів, педагогічних працівників, інтерв’ю з практичним психологом, соціальним педагогом).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26440" y="4015574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07704" y="4059971"/>
            <a:ext cx="0" cy="115212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664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23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4.2.2.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Заклад освіти оприлюднює інформацію про свою діяльність на відкритих загальнодоступних ресурсах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73326404"/>
              </p:ext>
            </p:extLst>
          </p:nvPr>
        </p:nvGraphicFramePr>
        <p:xfrm>
          <a:off x="249983" y="1347614"/>
          <a:ext cx="8644034" cy="348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36806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" y="3075806"/>
            <a:ext cx="1504138" cy="150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24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653969"/>
            <a:ext cx="1115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ст.30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Закону України «Про освіту»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627063"/>
            <a:ext cx="810039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Заклади освіти, що мають ліцензію на провадження освітньої діяльності, зобов’язані забезпечувати на своїх веб-сайтах (у разі їх відсутності – на веб-сайтах своїх засновників) відкритий доступ до такої інформації та документів: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статут;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ліцензії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провадження освітньої діяльності;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освітні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програми, що реалізуються в закладі, та перелік освітніх компонентів, що передбачені ними; річний звіт про діяльність закладу;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прийому до закладу;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поведінки здобувачів освіти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 управління; кадровий склад закладу;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територія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обслуговування, закріплена за закладом освіти його засновником;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ліцензований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обсяг та фактична кількість осіб, які навчаються у закладі;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наявність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вакантних посад, порядок і умови проведення конкурсу на їх заміщення (у разі його проведення);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матеріально-технічне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забезпечення закладу;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розмір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плати за навчання;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перелік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додаткових освітніх та інших послуг, їх вартість, порядок надання та оплати; мова (мови) освітнього процесу;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результати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моніторингу якості освіти;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умови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доступності закладу для навчання осіб з особливими освітніми потребами;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заходів, спрямованих на запобігання та протидію булінгу;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подання та розгляду (з дотриманням конфіденційності) заяв про випадки булінгу;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реагування на доведені випадки булінгу та відповідальність осіб, причетних до нього;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інша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що оприлюднюється за рішенням закладу освіти або на вимогу законодавства;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arenR"/>
            </a:pPr>
            <a:r>
              <a:rPr lang="ar-A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кошторис і фінансовий звіт про надходження та використання всіх отриманих коштів, інформація про перелік товарів, робіт і послуг, отриманих як благодійна допомога, із зазначенням їх вартості, а також про кошти, отримані з інших джерел, не заборонених законодавством (для закладів, що отримують публічні кошти, та їх засновники).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600"/>
              </a:spcAft>
              <a:buAutoNum type="arabicParenR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600"/>
              </a:spcAft>
              <a:buAutoNum type="arabicParenR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12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" y="627063"/>
            <a:ext cx="902588" cy="102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79512" y="3075806"/>
            <a:ext cx="753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68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25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" y="742028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1636572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2" y="627063"/>
            <a:ext cx="672643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 наявні у закладі ресурси (майданчики) для інформування (сайт, сторінки закладу у соціальних мережах, дошки оголошень, інформаційні стенди тощо)?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 відповідає структура та зміст інформації на відкритих загальнодоступних ресурсах вимогам статті 30 Закону України «Про освіту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Наскільки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регулярно оновлюється інформація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Наскільки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повно оприлюднена інформація відображає важливі аспекти діяльності закладу освіти?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 комунікації з учасниками освітнього процесу та громадою використовує школа? Наскільки ці форми ефективні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батьківські збори сприяють комунікації між батьками та педагогічними працівниками?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3168352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1" y="4182513"/>
            <a:ext cx="1040959" cy="104095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4999" y="4225387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96014" y="4225387"/>
            <a:ext cx="1257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1152" y="4348499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Спостереження (за освітнім середовищем).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Опитування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(анкетування батьків, учнів; запитання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для самоаналізу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57061" y="4228049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06665" y="4357210"/>
            <a:ext cx="0" cy="576064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7631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26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8908" y="1131590"/>
            <a:ext cx="15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4.3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048894700"/>
              </p:ext>
            </p:extLst>
          </p:nvPr>
        </p:nvGraphicFramePr>
        <p:xfrm>
          <a:off x="1709845" y="793175"/>
          <a:ext cx="7288899" cy="42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71832" y="587374"/>
            <a:ext cx="1492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kern="0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Times New Roman"/>
              </a:rPr>
              <a:t>Критерії</a:t>
            </a:r>
            <a:endParaRPr lang="ru-RU" altLang="uk-UA" sz="2400" b="1" dirty="0">
              <a:ln>
                <a:solidFill>
                  <a:schemeClr val="tx1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1670"/>
            <a:ext cx="2095012" cy="2585323"/>
          </a:xfrm>
          <a:prstGeom prst="rect">
            <a:avLst/>
          </a:prstGeom>
          <a:solidFill>
            <a:srgbClr val="CCFF33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Ефективність кадрової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політики та забезпечення можливостей для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професійного розвитку педагогічних працівників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56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27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4.3.1.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Керівник закладу освіти формує штат закладу, залучаючи кваліфікованих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</a:t>
            </a:r>
          </a:p>
          <a:p>
            <a:pPr lvl="0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педагогічних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та інших працівників відповідно до штатного розпису та освітньої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програми.</a:t>
            </a:r>
            <a:endParaRPr lang="ru-RU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/>
            <a:endParaRPr lang="ru-RU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17588"/>
            <a:ext cx="8604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Запорука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високого рівня освітньої діяльності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висококваліфіковані 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відповідальні працівники, насамперед – педагогічні. Саме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тому забезпечення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закладу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освіти кваліфікованими педагогічними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іншими працівниками є найважливішим завданням керівництва.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868135"/>
            <a:ext cx="6400676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Заступник керівника, педагогічні та інші працівники 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закладу загальної </a:t>
            </a:r>
            <a:r>
              <a:rPr lang="ru-RU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середньої освіти призначаються на посади та звільняються з посад керівником цього закладу. </a:t>
            </a:r>
            <a:endParaRPr lang="ru-RU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Керівник закладу загальної </a:t>
            </a:r>
            <a:r>
              <a:rPr lang="ru-RU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середньої освіти має право оголосити конкурс 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вакантну посаду.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8" y="2570162"/>
            <a:ext cx="18224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7564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28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05" y="987574"/>
            <a:ext cx="18224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4062" y="708372"/>
            <a:ext cx="777993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Особи, які здобули вищу, фахову передвищу чи професійну (професійно-технічну) освіту за іншою спеціальністю 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 яким 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було присвоєно професійну кваліфікацію педагогічного працівника, можуть бути призначені на посаду педагогічного працівника строком на один рік.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Особи можуть продовжити працювати на відповідних посадах педагогічних працівників системи дошкільної, позашкільної, професійної (професійно-технічної),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фахової передвищої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вищої та післядипломної освіти після їх успішної атестації у порядку, визначеному законодавством.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Особам, які забезпечують здобуття повної загальної середньої освіти, професійна кваліфікація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педагогічного працівника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може бути присвоєна закладом вищої чи післядипломної освіти або відповідним кваліфікаційним центром після одного року роботи на посадах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педагогічних працівників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що забезпечують здобуття повної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загальної середньої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освіти, за умови успішного складення кваліфікаційного іспиту відповідно до кваліфікаційних вимог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 педагогічного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працівника чи відповідного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професійного стандарту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(за наявності)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120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частина 5 статті 58 Закону України «Про освіту»).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87004" y="915566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995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29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" y="742028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1636572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2" y="627063"/>
            <a:ext cx="672643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 забезпечує штатний розпис закладу освіти виконання освітньої програми?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всі предмети викладаються педагогічними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працівниками, які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мають відповідний фах?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повністю укомплектований штат педагогічними працівниками відповідної кваліфікації?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саме робить і що може зробити керівництво закладу,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щоб укомплектувати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штат?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ресурси пошуку кадрів задіяні? Наскільки вони ефективні?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2376264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" y="3421231"/>
            <a:ext cx="1040959" cy="104095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4999" y="343584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5722" y="3909800"/>
            <a:ext cx="1257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6240" y="389588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Вивчення документації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освітня програма, штатний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розпис, статистичні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звіти).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57061" y="3435846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91490" y="3735650"/>
            <a:ext cx="15175" cy="905236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288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30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4.3.2.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Керівництво закладу освіти за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допомогою системи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матеріального та морального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заохочення мотивує педагогічних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працівників до підвищення якості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освітньої </a:t>
            </a:r>
          </a:p>
          <a:p>
            <a:pPr lvl="0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діяльності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, саморозвитку, здійснення інноваційної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освітньої діяльності.</a:t>
            </a:r>
            <a:endParaRPr lang="ru-RU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9837357"/>
              </p:ext>
            </p:extLst>
          </p:nvPr>
        </p:nvGraphicFramePr>
        <p:xfrm>
          <a:off x="360363" y="1516207"/>
          <a:ext cx="8634062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41681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26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114328"/>
            <a:ext cx="15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4.1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52420934"/>
              </p:ext>
            </p:extLst>
          </p:nvPr>
        </p:nvGraphicFramePr>
        <p:xfrm>
          <a:off x="1709845" y="793175"/>
          <a:ext cx="7288899" cy="42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71832" y="587374"/>
            <a:ext cx="1492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kern="0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Times New Roman"/>
              </a:rPr>
              <a:t>Критерії</a:t>
            </a:r>
            <a:endParaRPr lang="ru-RU" altLang="uk-UA" sz="2400" b="1" dirty="0">
              <a:ln>
                <a:solidFill>
                  <a:schemeClr val="tx1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63638"/>
            <a:ext cx="2095012" cy="2585323"/>
          </a:xfrm>
          <a:prstGeom prst="rect">
            <a:avLst/>
          </a:prstGeom>
          <a:solidFill>
            <a:srgbClr val="CCFF33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Наявність стратегії розвитку та системи планування діяльності закладу, моніторинг виконання поставлених цілей і завдань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145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31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0501" y="720872"/>
            <a:ext cx="39241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Матеріальне стимулювання працівників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716" y="988674"/>
            <a:ext cx="3714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Премії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і доплати працівникам можуть бути змінені рішенням керівника та за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узгодження профспілкової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організації (у разі її існування у закладі).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122" y="2002298"/>
            <a:ext cx="4234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разі неналежного виконання обов’язків працівнику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може бути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оголошено догану,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що може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тягнути за собою і певні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фінансові втрати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для працівника.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410" y="3079516"/>
            <a:ext cx="42248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Проходження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позачергової атестації з метою підвищення кваліфікаційної категорії та/або встановлення педагогічного звання.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27984" y="1128919"/>
            <a:ext cx="0" cy="317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3306" y="4402955"/>
            <a:ext cx="8891119" cy="5924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До працівників підприємств, установ, організацій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можуть застосовуватись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будь-які заохочення, що містяться в затверджених трудовими колективами правилах внутрішнього трудового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розпорядку.</a:t>
            </a:r>
          </a:p>
          <a:p>
            <a:pPr algn="r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(стаття </a:t>
            </a:r>
            <a:r>
              <a:rPr lang="ru-RU" sz="1050" b="1" i="1" dirty="0">
                <a:latin typeface="Times New Roman" pitchFamily="18" charset="0"/>
                <a:cs typeface="Times New Roman" pitchFamily="18" charset="0"/>
              </a:rPr>
              <a:t>143 Кодексу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законів про </a:t>
            </a:r>
            <a:r>
              <a:rPr lang="ru-RU" sz="1050" b="1" i="1" dirty="0">
                <a:latin typeface="Times New Roman" pitchFamily="18" charset="0"/>
                <a:cs typeface="Times New Roman" pitchFamily="18" charset="0"/>
              </a:rPr>
              <a:t>працю України).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43123" y="742351"/>
            <a:ext cx="2654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Нематеріальне стимулювання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76835" y="1128919"/>
            <a:ext cx="3321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оральне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заохочення: подяки, грамоти, почесні відзнаки тощо.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37112" y="1904990"/>
            <a:ext cx="4590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Керівник може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оголосити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подяку працівнику, та (або)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зробити подання для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нагородження працівника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 більш високому рівні: район, місто, область тощо.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3079516"/>
            <a:ext cx="4594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Сприяння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 професійному вдосконаленні: участь у різноманітних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семінарах, конференціях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заходах руху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вчительских (не)конференцій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EdCamp,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допомога у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підготовці публікацій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тощо.</a:t>
            </a:r>
          </a:p>
        </p:txBody>
      </p:sp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25"/>
            <a:ext cx="1120105" cy="127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33" y="652284"/>
            <a:ext cx="11223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8177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32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" y="742028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1636572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2" y="627063"/>
            <a:ext cx="672643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 містять наявні у закладі освіти документи, які визначають принципи та процедури матеріального 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морального стимулювання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працівників, чіткі критерії застосування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цих заходів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обізнані працівники закладу з підставами для матеріального та морального стимулювання?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Наскільки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регулярно та обгрунтовано здійснюється матеріальне та моральне заохочення працівників?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вважають працівники закладу справедливими принципи та практику застосування матеріального 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морального заохочення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2376264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" y="3421231"/>
            <a:ext cx="1040959" cy="104095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4999" y="343584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5722" y="3909800"/>
            <a:ext cx="1257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9936" y="376057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Вивчення документації (штатний розпис, накази керівника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 кадрових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питань).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Опитування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(анкетування педагогічних та інших працівників)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57061" y="3435846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91490" y="3735650"/>
            <a:ext cx="15175" cy="905236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0653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34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4.3.3.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Керівництво закладу освіти сприяє підвищенню кваліфікації педагогічних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працівників</a:t>
            </a:r>
            <a:endParaRPr lang="ru-RU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1779364"/>
              </p:ext>
            </p:extLst>
          </p:nvPr>
        </p:nvGraphicFramePr>
        <p:xfrm>
          <a:off x="195100" y="1238730"/>
          <a:ext cx="8803643" cy="363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1601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35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" y="742028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1636572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2" y="627063"/>
            <a:ext cx="672643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Наскільки вчителі задоволені можливостями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професійного розвитку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закладі?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надає заклад вчителям можливості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професійного розвитку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підтримує керівництво прагнення вчителів 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постійного професійного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вдосконалення? Яким чином?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розглядають методичні комісії, педрада питання професійного вдосконалення? Які рішення ухвалюються?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ефективна реалізація рішень, спрямованих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підвищення професійного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рівня вчителів?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інформує керівництво педагогічних працівників про сучасні форми і методи професійного самовдосконалення?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2376264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" y="3812550"/>
            <a:ext cx="1040959" cy="104095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4999" y="373565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5722" y="3909800"/>
            <a:ext cx="1257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71949" y="402251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Вивчення документації (протоколи засідань методичних комісій, педагогічної ради).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71949" y="3735650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91490" y="3735650"/>
            <a:ext cx="15175" cy="905236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654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36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8907" y="762258"/>
            <a:ext cx="15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4.4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317517229"/>
              </p:ext>
            </p:extLst>
          </p:nvPr>
        </p:nvGraphicFramePr>
        <p:xfrm>
          <a:off x="1709845" y="793175"/>
          <a:ext cx="7288899" cy="42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71832" y="587374"/>
            <a:ext cx="1492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kern="0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Times New Roman"/>
              </a:rPr>
              <a:t>Критерії</a:t>
            </a:r>
            <a:endParaRPr lang="ru-RU" altLang="uk-UA" sz="2400" b="1" dirty="0">
              <a:ln>
                <a:solidFill>
                  <a:schemeClr val="tx1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4620"/>
            <a:ext cx="2095012" cy="3593291"/>
          </a:xfrm>
          <a:prstGeom prst="rect">
            <a:avLst/>
          </a:prstGeom>
          <a:solidFill>
            <a:srgbClr val="CCFF33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освітнього процесу 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на засадах людиноцентризму,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прийняття управлінських 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рішень на основі конструктивної</a:t>
            </a:r>
          </a:p>
          <a:p>
            <a:pPr lvl="0" algn="ctr"/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співпраці учасників освітнього процесу,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взаємодії закладу 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освіти з місцевою громадою</a:t>
            </a:r>
            <a:endParaRPr lang="ru-RU" sz="175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54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37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71550"/>
            <a:ext cx="88912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Закону мають бути конкретизовані, сформульовані та закріплені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у:</a:t>
            </a: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ОСВІТНІЙ ПРОГРАМІ</a:t>
            </a:r>
          </a:p>
          <a:p>
            <a:pPr algn="just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СТАТУТІ ЗАКЛАДУ</a:t>
            </a:r>
          </a:p>
          <a:p>
            <a:pPr algn="just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ПРАВИЛАХ ВНУТРІШНЬОГО РОЗПОРЯДКУ</a:t>
            </a:r>
          </a:p>
          <a:p>
            <a:pPr algn="just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ПРАВИЛАХ ПОВЕДІНКИ ДЛЯ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472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гнутая вправо стрелка 7"/>
          <p:cNvSpPr/>
          <p:nvPr/>
        </p:nvSpPr>
        <p:spPr>
          <a:xfrm>
            <a:off x="8740428" y="4036268"/>
            <a:ext cx="306415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38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0554919"/>
              </p:ext>
            </p:extLst>
          </p:nvPr>
        </p:nvGraphicFramePr>
        <p:xfrm>
          <a:off x="360363" y="771550"/>
          <a:ext cx="8638381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2783" y="4540324"/>
            <a:ext cx="87340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забезпечення якості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управління закладом керівництво розробляє, затверджує та доводить до відома працівників розподіл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посадових обов’язків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прав та повноважень, що закріплюється у посадових інструкціях.</a:t>
            </a:r>
          </a:p>
        </p:txBody>
      </p:sp>
    </p:spTree>
    <p:extLst>
      <p:ext uri="{BB962C8B-B14F-4D97-AF65-F5344CB8AC3E}">
        <p14:creationId xmlns:p14="http://schemas.microsoft.com/office/powerpoint/2010/main" val="2004694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39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7" y="771550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2052070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2" y="627063"/>
            <a:ext cx="672643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Які внутрішні документи школи визначають права та обов’язки учасників освітнього процесу?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задовольняє освітня програма потреби учасників освітнього процесу в якісній освіті?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Внутрішня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система забезпечення якості освіти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розроблені та оприлюднені у закладі Правила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поведінки, які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стосуються всіх учасників освітнього процесу?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всі учасники освітнього процесу долучалися до розроблення правил шкільного життя?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була врахована під час розроблення цих правил думка учнів та батьків?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обізнані учасники освітнього процесу із своїми правами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 обов’язками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345383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9" y="4225387"/>
            <a:ext cx="1040959" cy="104095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67935" y="4368547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55843" y="4368547"/>
            <a:ext cx="1257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3941" y="4524817"/>
            <a:ext cx="6884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Опитування (анкетування батьків, анкетування учнів, анкетування педагогів).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13941" y="4381937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99077" y="4524817"/>
            <a:ext cx="7588" cy="56868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5833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41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4.4.2.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Управлінські рішення приймаються з урахуванням пропозицій учасників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освітнього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процесу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67368178"/>
              </p:ext>
            </p:extLst>
          </p:nvPr>
        </p:nvGraphicFramePr>
        <p:xfrm>
          <a:off x="251521" y="1131590"/>
          <a:ext cx="857202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7011" y="1223759"/>
            <a:ext cx="35969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керівника критично важливо організувати управлінський процес таким чином, щоб весь час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«тримати руку на пульсі»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контролювати стан справ у закладі,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регулярно отримувати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інформацію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 проблеми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та пропозиції щодо можливих варіантів їх вирішення.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5658" y="3583404"/>
            <a:ext cx="36482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Організаційні форми отримання важливої інформації можуть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бути різними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на вибір керівника.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067944" y="1059582"/>
            <a:ext cx="72008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176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42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50425925"/>
              </p:ext>
            </p:extLst>
          </p:nvPr>
        </p:nvGraphicFramePr>
        <p:xfrm>
          <a:off x="-252536" y="1125538"/>
          <a:ext cx="76673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0363" y="711597"/>
            <a:ext cx="8423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 учасників освітнього процесу на ухвалення управлінських рішень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97671" y="1603276"/>
            <a:ext cx="2877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Управлінське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рішення </a:t>
            </a:r>
          </a:p>
        </p:txBody>
      </p:sp>
    </p:spTree>
    <p:extLst>
      <p:ext uri="{BB962C8B-B14F-4D97-AF65-F5344CB8AC3E}">
        <p14:creationId xmlns:p14="http://schemas.microsoft.com/office/powerpoint/2010/main" val="7039406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 descr="0_17fa1d_12c91e97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0" y="2989671"/>
            <a:ext cx="2129743" cy="185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26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 rot="20731437">
            <a:off x="432285" y="3366159"/>
            <a:ext cx="1295893" cy="9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Стратегія розвитку закладу освіти</a:t>
            </a:r>
            <a:endParaRPr kumimoji="0" lang="ru-RU" sz="1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4.1.1. У </a:t>
            </a:r>
            <a:r>
              <a:rPr lang="uk-UA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закладі освіти затверджено стратегію його розвитку, спрямовану на </a:t>
            </a:r>
            <a:endParaRPr lang="uk-UA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/>
            <a:r>
              <a:rPr lang="uk-UA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підвищення </a:t>
            </a:r>
            <a:r>
              <a:rPr lang="uk-UA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якості освітньої діяльності.</a:t>
            </a:r>
          </a:p>
          <a:p>
            <a:pPr lvl="0"/>
            <a:endParaRPr lang="uk-UA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11756"/>
            <a:ext cx="2031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Що має бути у стратегії розвитку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зміст,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251927"/>
            <a:ext cx="685911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наші цінності? Що для нас є важливим, які наші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людські 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суспільні цінності?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(Наприклад, унікальність кожної дитини, її право на вибір власного життєвого шляху; безпека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та комфорт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дитини у школі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 зараз?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Це – оцінка поточного стану справ.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Сюди можна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вписати характеристику закладу, основні показники, які визначають його поточне становище. (Наприклад, розташування, мережа класів, кількість учнів,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площа кабінетів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наявне обладнання, опис освітньої програми тощо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Якими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 хочемо бути за кілька років? Якою має бути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наша школа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кілька років? Чого саме ми хочемо досягти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 досягнемо поставлених цілей?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Цей розділ має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бути присвячений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плануванню конкретних дій за кожним із напрямів, завдяки виконанню яких ми можемо досягнути поставлених цілей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Як ми дізнаємося, що досягли мети?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Абсолютно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необхідна умова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будь-якого планування – вимірюваність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результатів.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 чогось прагнемо, то маємо відразу визначитися: 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 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 виміряємо?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03601" y="1262534"/>
            <a:ext cx="0" cy="345427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348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43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7" y="771550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2052070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1" y="627063"/>
            <a:ext cx="693327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 мають учасники освітнього процесу можливість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впливати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ухвалення управлінських рішень?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саме враховані або можуть бути враховані пропозиції керівництвом закладу?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процедури отримання пропозицій від учасників освітнього процесу та ухвалення рішень за їх розглядом застосовуються у закладі освіти?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Наскільки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ефективні ці процедури? Чи дозволяють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вони ефективно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оцінити надані пропозиції та ухвалити за результатами розгляду обгрунтовані рішення?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345383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" y="3603662"/>
            <a:ext cx="1254518" cy="125451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7699" y="357986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94651" y="3757668"/>
            <a:ext cx="1257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3941" y="3782733"/>
            <a:ext cx="6884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Вивчення документації (протоколи нарад, педагогічної ради).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Опитування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(анкетування батьків, учнів, педагогів).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86224" y="3579862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99077" y="4524817"/>
            <a:ext cx="7588" cy="56868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667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44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4.4.3.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Керівництво закладу освіти створює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умови для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розвитку громадського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самоврядування</a:t>
            </a:r>
            <a:endParaRPr lang="ru-RU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193" y="1131590"/>
            <a:ext cx="8819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Основою створення у закладі освіти умов для якісної освіти є послідовне запровадження та підтримка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керівництвом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закладу педагогіки партнерства між усіма учасниками освітнього процесу.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281" y="1658052"/>
            <a:ext cx="4248472" cy="33239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Основа діяльності громадського самоврядування у закладі – Закон України «Про освіту».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вирішення питань організації та забезпечення освітнього процесу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закладі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захисту прав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 інтересів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його учасників, їх участі у громадському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нагляді (контролі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та в управлінні закладом освіти та ін. в закладі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освіти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можуть створюватися і діяти такі органи громадського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самоврядування: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самоврядування працівників закладу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освіти;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самоврядування здобувачів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освіти;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батьківського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самоврядування;</a:t>
            </a:r>
          </a:p>
          <a:p>
            <a:pPr marL="285750" indent="-285750" algn="just">
              <a:buFontTx/>
              <a:buChar char="-"/>
            </a:pPr>
            <a:r>
              <a:rPr lang="ar-AE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інші органи громадського самоврядування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учасників освітнього процесу</a:t>
            </a:r>
          </a:p>
          <a:p>
            <a:pPr algn="r"/>
            <a:r>
              <a:rPr lang="ru-RU" sz="1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(Стаття 28 </a:t>
            </a:r>
            <a:r>
              <a:rPr lang="ru-RU" sz="1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Закону України «Про освіту»).</a:t>
            </a:r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2625" y="1658052"/>
            <a:ext cx="4392488" cy="35086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Громадське самоврядування та державно-громадське</a:t>
            </a:r>
          </a:p>
          <a:p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управління у сфері освіти здійснюються на принципах:</a:t>
            </a:r>
          </a:p>
          <a:p>
            <a:pPr marL="285750" indent="-285750">
              <a:buFontTx/>
              <a:buChar char="-"/>
            </a:pPr>
            <a:r>
              <a:rPr lang="uk-UA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ріоритету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 і свобод людини і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громадянина;</a:t>
            </a:r>
          </a:p>
          <a:p>
            <a:pPr marL="285750" indent="-285750">
              <a:buFontTx/>
              <a:buChar char="-"/>
            </a:pPr>
            <a:r>
              <a:rPr lang="ar-AE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верховенства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права;</a:t>
            </a:r>
          </a:p>
          <a:p>
            <a:pPr marL="285750" indent="-285750">
              <a:buFontTx/>
              <a:buChar char="-"/>
            </a:pPr>
            <a:r>
              <a:rPr lang="ar-AE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взаємної поваги та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партнерства;</a:t>
            </a:r>
          </a:p>
          <a:p>
            <a:pPr marL="285750" indent="-285750">
              <a:buFontTx/>
              <a:buChar char="-"/>
            </a:pPr>
            <a:r>
              <a:rPr lang="ar-AE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репрезентативності органів громадського самоврядування, громадських об’єднань та інших інститутів громадянського суспільства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правоможності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їх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представників;</a:t>
            </a:r>
          </a:p>
          <a:p>
            <a:pPr marL="285750" indent="-285750">
              <a:buFontTx/>
              <a:buChar char="-"/>
            </a:pPr>
            <a:r>
              <a:rPr lang="ar-AE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обов’язковості розгляду пропозицій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сторін;</a:t>
            </a:r>
          </a:p>
          <a:p>
            <a:pPr marL="285750" indent="-285750">
              <a:buFontTx/>
              <a:buChar char="-"/>
            </a:pPr>
            <a:r>
              <a:rPr lang="ar-AE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пріоритету узгоджувальних процедур;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прозорості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відкритості та гласності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обов’язковості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дотримання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досягнутих домовленостей;</a:t>
            </a:r>
          </a:p>
          <a:p>
            <a:pPr marL="285750" indent="-285750">
              <a:buFontTx/>
              <a:buChar char="-"/>
            </a:pPr>
            <a:r>
              <a:rPr lang="ar-AE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взаємної відповідальності сторін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rgbClr val="FFFF00"/>
                </a:solidFill>
              </a:rPr>
              <a:t> </a:t>
            </a:r>
            <a:endParaRPr lang="ru-RU" sz="1400" dirty="0" smtClean="0">
              <a:solidFill>
                <a:srgbClr val="FFFF00"/>
              </a:solidFill>
            </a:endParaRPr>
          </a:p>
          <a:p>
            <a:pPr algn="r"/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Частина 8 </a:t>
            </a:r>
            <a:r>
              <a:rPr lang="ru-RU" sz="11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статті 70 Закону України «Про освіту</a:t>
            </a:r>
            <a:r>
              <a:rPr lang="ru-RU" sz="1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11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200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45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7" y="771550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2052070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1" y="576946"/>
            <a:ext cx="6933273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Які осередки чи органи громадського самоврядування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діють у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закладі освіти?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налагоджена комунікація між керівництвом закладу та органами громадського самоврядування?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своєчасно (не рідше одного разу на рік) відбуваються загальні збори (загальношкільні конференції) закладу освіти?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розроблення яких важливих політик/ процедур були залучені учасники освітнього процесу?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всі пропозиції учасників освітнього процесу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отримують оцінку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та зворотній зв’язок від керівництва закладу?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є у закладі успішні приклади реалізації пропозицій учасників освітнього процесу?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345383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05" y="4010341"/>
            <a:ext cx="1254518" cy="125451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7699" y="3966329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41608" y="4225387"/>
            <a:ext cx="1257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1151" y="3901569"/>
            <a:ext cx="714492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Вивчення документації (Статут закладу освіти, положення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 органи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громадського самоврядування у закладі освіти, правила поведінки учасників освітнього процесу).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Опитування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(анкетування батьків, анкетування учнів, анкетування педагогів, інтерв’ю з представником самоврядування).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61151" y="3971261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99077" y="4524817"/>
            <a:ext cx="7588" cy="56868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89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46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4.4.4.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Керівництво закладу освіти сприяє виявленню громадської активності та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 algn="just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ініціативи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учасників освітнього процесу, їх участі в житті місцевої громади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83027357"/>
              </p:ext>
            </p:extLst>
          </p:nvPr>
        </p:nvGraphicFramePr>
        <p:xfrm>
          <a:off x="179512" y="1347614"/>
          <a:ext cx="8644035" cy="364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7337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60363" y="1059582"/>
            <a:ext cx="2251746" cy="33843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Алгоритм участі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проектах </a:t>
            </a:r>
            <a:r>
              <a:rPr lang="ru-RU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партисипативного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бюджету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47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15796126"/>
              </p:ext>
            </p:extLst>
          </p:nvPr>
        </p:nvGraphicFramePr>
        <p:xfrm>
          <a:off x="2267743" y="728970"/>
          <a:ext cx="67266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68480" y="989732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00078" y="163564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43707" y="2283718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44696" y="293179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00078" y="3579862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68480" y="415592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345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48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7" y="771550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2052070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1" y="576946"/>
            <a:ext cx="693327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Які ініціативи пропонували для реалізації у закладі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освіти учасники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освітнього процесу?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отримали ці ініціативи обгрунтовану відповідь з боку керівництва закладу освіти?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ініціативи втілені? Який їх результат?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ініціативи не підтримані? Чому? Як вони можуть бути підтримані у майбутньому?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Яким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чином заклад залучений до життя громади?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яких заходах місцевої громади (фестивалі, свята, толоки) заклад бере участь?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керівництво закладу заохочує учасників освітнього процесу до участі у заходах місцевої громади?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подає заклад проекти Громадського бюджету? Які саме?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Як ці проекти підтримують учасники освітнього процесу?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345383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8" y="3836470"/>
            <a:ext cx="1254518" cy="125451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7699" y="387310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3566" y="4094397"/>
            <a:ext cx="1257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1151" y="3923953"/>
            <a:ext cx="69332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Вивчення документації (протоколи засідань педагогічної ради, звернення учасників освітнього процесу, накази керівника з основної діяльності, річний план роботи закладу,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річний звіт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 діяльність закладу).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Опитування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(анкетування батьків, анкетування учнів, анкетування педагогів, інтерв’ю з представником самоврядування).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61151" y="3867894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99077" y="4524817"/>
            <a:ext cx="7588" cy="56868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7180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4.4.5.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Режим роботи закладу освіти та розклад занять враховують вікові особливості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 algn="just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здобувачів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освіти, відповідають їх освітнім потребам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0623346"/>
              </p:ext>
            </p:extLst>
          </p:nvPr>
        </p:nvGraphicFramePr>
        <p:xfrm>
          <a:off x="126198" y="1347614"/>
          <a:ext cx="8868227" cy="154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0362" y="3507854"/>
            <a:ext cx="8380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Головний принцип цих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їх основу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покладений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принцип дитиноцентризму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вони мають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бути максимально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зручними для дітей, враховувати їхні вікові особливості та забезпечувати можливості для гнучкого використання різноманітних організаційних форм навчання і викладання.</a:t>
            </a:r>
          </a:p>
        </p:txBody>
      </p:sp>
    </p:spTree>
    <p:extLst>
      <p:ext uri="{BB962C8B-B14F-4D97-AF65-F5344CB8AC3E}">
        <p14:creationId xmlns:p14="http://schemas.microsoft.com/office/powerpoint/2010/main" val="247054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50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4070078"/>
              </p:ext>
            </p:extLst>
          </p:nvPr>
        </p:nvGraphicFramePr>
        <p:xfrm>
          <a:off x="1115616" y="53975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6008" y="2139702"/>
            <a:ext cx="125963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Вимоги до якісного розкладу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2011" y="843558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1669" y="163564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26618" y="243209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09845" y="314781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72998" y="3939902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441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7" y="771550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2052070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1" y="576946"/>
            <a:ext cx="6933273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Чи є режим роботи закладу: час початку і завершення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занять, тривалість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перерв – комфортним для учасників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освітнього процесу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Наскільки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повно розклад занять відповідає вимогам виконання освітньої програми закладу?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дозволяє розклад занять поєднувати інші форми організації освітнього процесу, окрім класно-урочної?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враховує режим роботи закладу освіти вікові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особливості дітей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розклад уроків не призводить до нерівномірного навантаження педагогічних працівників?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використовуються прийоми автоматизації для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складання розкладу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? Наскільки ефективно?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345383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128"/>
            <a:ext cx="1254518" cy="125451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8239" y="357986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94651" y="3947930"/>
            <a:ext cx="1257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1151" y="3809431"/>
            <a:ext cx="693327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Вивчення документації (режим роботи закладу, Статут закладу, освітня програма закладу, розклад занять).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Опитування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(анкетування батьків та учнів, інтерв’ю з представником самоврядування).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61151" y="3556476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99077" y="4524817"/>
            <a:ext cx="7588" cy="56868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351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4.4.6.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У закладі освіти створюються умови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для реалізації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індивідуальних освітніх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</a:p>
          <a:p>
            <a:pPr lvl="0" algn="just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траєкторій здобувачів освіти</a:t>
            </a:r>
            <a:endParaRPr lang="ru-RU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363" y="1347614"/>
            <a:ext cx="84731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Визначення індивідуальної освітньої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траєкторії та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індивідуального навчального плану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363" y="1995686"/>
            <a:ext cx="4572000" cy="24160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Індивідуальна освітня траєкторія – персональний шлях</a:t>
            </a:r>
          </a:p>
          <a:p>
            <a:pPr algn="just"/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реалізації особистісного потенціалу здобувача освіти, що</a:t>
            </a:r>
          </a:p>
          <a:p>
            <a:pPr algn="just"/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формується з урахуванням його здібностей, інтересів, потреб, мотивації, можливостей і досвіду, ґрунтується на виборі здобувачем освіти видів, форм і темпу здобуття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освіти, суб’єктів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освітньої діяльності та запропонованих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ними освітніх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програм, навчальних дисциплін і рівня їх складності, методів і засобів навчання. </a:t>
            </a: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Індивідуальна освітня траєкторія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закладі освіти може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бути реалізована через індивідуальний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навчальний план </a:t>
            </a: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частина 9 статті 1 Закону України «Про освіту»)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1332" y="3409716"/>
            <a:ext cx="3397424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Індивідуальні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освітні траєкторії можуть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реалізовуватися як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дітей, яким потрібно більше часу для опанування навчального матеріалу, так і для дітей, які можуть робити це швидше.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0768" y="1694449"/>
            <a:ext cx="3482752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Індивідуальні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освітні траєкторії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реалізовувати і через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індивідуальні завдання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окремим учням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визначення освітньої мети для конкретної дитини, відповідно до здібностей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академічних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успіхів учня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932363" y="2643758"/>
            <a:ext cx="418405" cy="648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962892" y="3291831"/>
            <a:ext cx="458440" cy="504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114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26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" y="742028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0566" y="793629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06862" y="627063"/>
            <a:ext cx="648072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 наявна і оприлюднена стратегія розвитку закладу 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Хто був залучений до розроблення стратегії 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 ознайомлені працівники закладу із стратегію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розвитку? Чи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обізнані стосовно мети діяльності та шляхів розвитку закладу 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 враховує стратегія розвитку специфіку та умови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діяльності закладу?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 у закладі відбувається моніторинг досягнення цілей,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які визначені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стратегією 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600"/>
              </a:spcAft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відбувається коригування стратегії розвитку? З якої причини? Як часто? Що саме потребувало корекції?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417646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" y="1779662"/>
            <a:ext cx="1040959" cy="104095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3508" y="169362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0221" y="1779662"/>
            <a:ext cx="1257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174" y="2628305"/>
            <a:ext cx="210555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документації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(Стратегія розвитку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закладу,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Статут ЗО,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освітня програма, протоколи засідань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педагогічної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ради, технічний паспорт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ЗО,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наказ про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закріплення території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обслуговування, кошторис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ЗО).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558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53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7" y="771550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2052070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1" y="576946"/>
            <a:ext cx="6933273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Чи звертаються учні та/або їхні батьки до школи із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заявами про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запровадження індивідуальних навчальних планів?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керівництво закладу підтримує прагнення батьків до створення індивідуальних освітніх траєкторій?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практикується у закладі освіти розроблення індивідуальної освітньої траєкторії учня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ні, то чому? Якщо так, то з якими труднощами стикаються у його впровадженні?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заходи у закладі освіти здійснюються для реалізації індивідуальної освітньої траєкторії дитини?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аналізується досягнення цілей, які визначені індивідуальними навчальними планами для конкретних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здобувачів освіти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345383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128"/>
            <a:ext cx="1254518" cy="125451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8239" y="357986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94651" y="3947930"/>
            <a:ext cx="1257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1151" y="3809431"/>
            <a:ext cx="69332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Вивчення документації (індивідуальні навчальні плани (у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разі наявності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); протоколи засідань педагогічної ради;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протоколи засідань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методичних об’єднань (методичних комісій);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журнал реєстрації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звернень громадян).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61151" y="3556476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99077" y="4524817"/>
            <a:ext cx="7588" cy="56868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48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54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812" y="1483660"/>
            <a:ext cx="15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4.5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352605821"/>
              </p:ext>
            </p:extLst>
          </p:nvPr>
        </p:nvGraphicFramePr>
        <p:xfrm>
          <a:off x="1709845" y="793175"/>
          <a:ext cx="7288899" cy="42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71832" y="587374"/>
            <a:ext cx="1492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kern="0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Times New Roman"/>
              </a:rPr>
              <a:t>Критерії</a:t>
            </a:r>
            <a:endParaRPr lang="ru-RU" altLang="uk-UA" sz="2400" b="1" dirty="0">
              <a:ln>
                <a:solidFill>
                  <a:schemeClr val="tx1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357" y="1852992"/>
            <a:ext cx="1709845" cy="1754326"/>
          </a:xfrm>
          <a:prstGeom prst="rect">
            <a:avLst/>
          </a:prstGeom>
          <a:solidFill>
            <a:srgbClr val="CCFF33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Формування та забезпечення реалізації політики академічної доброчесності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469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55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4.5.1.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Заклад освіти впроваджує політику академічної доброчесності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362" y="1491630"/>
            <a:ext cx="3491557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Академічна доброчесність це – «сукупність етичних принципів та визначених законом правил, якими мають керуватися учасники освітнього процесу під час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навчання, викладання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 провадження наукової (творчої)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діяльності з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метою забезпечення довіри до результатів навчання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та/ або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наукових (творчих) досягнень» </a:t>
            </a: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частина 1 статті 42 Закону України «Про освіту»).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95936" y="1131590"/>
            <a:ext cx="0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78583480"/>
              </p:ext>
            </p:extLst>
          </p:nvPr>
        </p:nvGraphicFramePr>
        <p:xfrm>
          <a:off x="3347864" y="997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 rot="17834705">
            <a:off x="3652008" y="335952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Академічна доброчесність має принципове значення 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для:</a:t>
            </a:r>
          </a:p>
        </p:txBody>
      </p:sp>
    </p:spTree>
    <p:extLst>
      <p:ext uri="{BB962C8B-B14F-4D97-AF65-F5344CB8AC3E}">
        <p14:creationId xmlns:p14="http://schemas.microsoft.com/office/powerpoint/2010/main" val="21544286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56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50577129"/>
              </p:ext>
            </p:extLst>
          </p:nvPr>
        </p:nvGraphicFramePr>
        <p:xfrm>
          <a:off x="1115616" y="53975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916" y="2139702"/>
            <a:ext cx="15083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Академічна доброчесність передбачає:</a:t>
            </a:r>
          </a:p>
        </p:txBody>
      </p:sp>
    </p:spTree>
    <p:extLst>
      <p:ext uri="{BB962C8B-B14F-4D97-AF65-F5344CB8AC3E}">
        <p14:creationId xmlns:p14="http://schemas.microsoft.com/office/powerpoint/2010/main" val="42846398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57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363" y="735657"/>
            <a:ext cx="536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Розроблення та оприлюднення положення про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академічну доброчесність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677" y="1707654"/>
            <a:ext cx="3024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Положення про академічну доброчесність має стати для закладу освіти основним документом, на підставі якого здійснюється вся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робота із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формування та дотримання відповідних норм. До його розроблення варто долучити якомога більшу кількість учасників освітнього процесу.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07117442"/>
              </p:ext>
            </p:extLst>
          </p:nvPr>
        </p:nvGraphicFramePr>
        <p:xfrm>
          <a:off x="3549576" y="708372"/>
          <a:ext cx="6096000" cy="446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549576" y="167578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300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58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363" y="735657"/>
            <a:ext cx="8580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Реалізація заходів щодо формування академічної доброчесності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461" y="1382762"/>
            <a:ext cx="87889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Академічна доброчесність не виникає «нізвідки», «сама собою»: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для її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формування потрібна цілеспрямована робота і керівництва, і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всіх педагогів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закладу. Просвітницька робота, практичні заняття, використання під час проведення навчальних занять доступних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дітям методів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пошуку і коректного посилання на джерела, робота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над критеріями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оцінювання навчальних досягнень та їх застосування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все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це має постійно відбуватися у закладі освіти. А заходи, які спрямовані на забезпечення академічної доброчесності та контроль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 її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дотриманням – включатися до планування.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533" y="2931790"/>
            <a:ext cx="85610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Велику допомогу у поширенні знань про академічну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доброчесність та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 протидії фактам її порушення може надати просвітницька кампанія, яку здійснює Проект сприяння академічній доброчесності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Україні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Srtengthening Academic Integrity in Ukraine Project –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  <a:hlinkClick r:id="rId3"/>
              </a:rPr>
              <a:t>SAIUP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557" y="3939902"/>
            <a:ext cx="8705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Розроблені цим проектом комплект плакатів з інфографікою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про академічну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доброчесність можна вільно завантажити та використовувати у школі (посилання - у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  <a:hlinkClick r:id="rId3"/>
              </a:rPr>
              <a:t>Джерелах до цього критерію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535453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59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7" y="771550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2052070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1" y="576946"/>
            <a:ext cx="693327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 розроблене у закладі Положення про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академічну доброчесність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ознайомлені педагогічні працівники та здобувачі освіти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із цим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Положенням?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розроблені у закладі освіти критерії оцінювання навчальних досягнень здобувачів освіти? Чи відомі вони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здобувачам освіти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Наскільки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справедливим вважають учні оцінювання їх навчальних досягнень?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робить заклад освіти для формування та дотримання академічної доброчесності всіма учасниками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освітнього процесу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були у закладі освіти виявлені факти порушення академічної доброчесності?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саме реагувало керівництво закладу на ці факти? Які рішення ухвалювалися? Як відстежувалося їх виконання?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345383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" y="3164180"/>
            <a:ext cx="1254518" cy="125451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8239" y="3147814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52376" y="4155485"/>
            <a:ext cx="1257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1351" y="3324488"/>
            <a:ext cx="693327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Вивчення документації (Положення про академічну доброчесність, протоколи засідання педагогічної ради, річний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 роботи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річний звіт про діяльність закладу, протоколи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засідань комісій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 питань академічної доброчесності (у разі наявності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накази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 питань академічної доброчесності (у разі наявності)).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Спостереження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(за освітнім середовищем, 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навчальним заняттям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Опитування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(анкетування учнів, педагогів, батьків).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61151" y="3147814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99077" y="4524817"/>
            <a:ext cx="7588" cy="56868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98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60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4.5.2.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Керівництво закладу освіти сприяє формуванню в учасників освітнього процесу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 algn="just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негативного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ставлення до корупції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419622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Освіта має стати осередком спротиву корупції, виховання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поваги до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закону та почуття відповідальності за свої вчинки.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Формування доброчесної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поведінки всіх учасників освітнього процесу, несприйняття корупційних форм поведінки є одним з найбільш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складних завдань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освіти.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509" y="2720718"/>
            <a:ext cx="71647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Керівництво закладу має постійно приділяти увагу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проведенню освітніх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та інформаційних заходів, які спрямовані на формування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учасників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освітнього процесу негативного ставлення до корупції.</a:t>
            </a:r>
          </a:p>
        </p:txBody>
      </p:sp>
      <p:pic>
        <p:nvPicPr>
          <p:cNvPr id="190466" name="Picture 2" descr="C:\Users\Dell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9" y="1294840"/>
            <a:ext cx="1444404" cy="1203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467" y="3579862"/>
            <a:ext cx="7272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Велику допомогу у цій роботі може надати школі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цикл антикорупційних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  <a:hlinkClick r:id="rId4"/>
              </a:rPr>
              <a:t>матеріалів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які розроблені студією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онлайн-освіти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EdEra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спільно з Програмою Розвитку ООН.</a:t>
            </a:r>
          </a:p>
        </p:txBody>
      </p:sp>
    </p:spTree>
    <p:extLst>
      <p:ext uri="{BB962C8B-B14F-4D97-AF65-F5344CB8AC3E}">
        <p14:creationId xmlns:p14="http://schemas.microsoft.com/office/powerpoint/2010/main" val="11884065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341756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61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7" y="771550"/>
            <a:ext cx="712391" cy="9371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3746" y="2052070"/>
            <a:ext cx="12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оцінити виконання критерію?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151" y="576946"/>
            <a:ext cx="6933273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Наскільки обізнані педагогічні працівники та інші учасники освітнього процесу з вимогами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антикорупційного законодавства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інформаційні та просвітницькі заходи проводить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заклад освіти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для формування негативного ставлення до корупції?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зафіксовані у закладі випадки недоброчесної поведінки?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заходи вживає керівництво закладу для протидії випадкам недоброчесної поведінки?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Яку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допомогу надає керівництво закладу педагогічним працівникам у проведенні просвітницької та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інформаційної роботи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spcAft>
                <a:spcPts val="300"/>
              </a:spcAft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навчальні та інформаційні матеріали для формування негативного ставлення до корупції використовують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педагогічні працівники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 уроках?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6665" y="771550"/>
            <a:ext cx="0" cy="345383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" y="3507854"/>
            <a:ext cx="1254518" cy="125451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7942" y="3507854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85942" y="4075822"/>
            <a:ext cx="1257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Метод отримання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інформації: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76199" y="3814212"/>
            <a:ext cx="693327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Вивчення документації (річний план).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Опитування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(анкетування учнів, педагогів)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59708" y="352066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99077" y="4524817"/>
            <a:ext cx="7588" cy="568687"/>
          </a:xfrm>
          <a:prstGeom prst="line">
            <a:avLst/>
          </a:prstGeom>
          <a:ln>
            <a:solidFill>
              <a:srgbClr val="525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0434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26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53956"/>
            <a:ext cx="910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4.1.2.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У закладі освіти річне планування та відстеження його результативності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здійснюються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відповідно до стратегії його розвитку та з урахуванням освітньої </a:t>
            </a:r>
            <a:endParaRPr lang="ru-RU" sz="16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  <a:p>
            <a:pPr lvl="0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                                                  програми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8186391"/>
              </p:ext>
            </p:extLst>
          </p:nvPr>
        </p:nvGraphicFramePr>
        <p:xfrm>
          <a:off x="-1188640" y="11364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16016" y="1275606"/>
            <a:ext cx="40676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Стратегія розвитку закладу має реалізовуватися через систему планування. Основою такої системи планування є річний план, розроблений відповідно до стратегії розвитку та освітньої програми, що визначає інші напрями діяльності і розвитку закладу освіти.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Річний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план є основним робочим документом для організації повсякденної діяльності закладу освіти впродовж навчального року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Структуру річного плану кожен заклад освіти визначає самостійно: певної «затвердженої» структури такого плану немає і не може бути.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401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26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811" y="732054"/>
            <a:ext cx="8564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орієнтири, можна зазначити наявність у річному плані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00669263"/>
              </p:ext>
            </p:extLst>
          </p:nvPr>
        </p:nvGraphicFramePr>
        <p:xfrm>
          <a:off x="720222" y="1070608"/>
          <a:ext cx="80202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7800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49509094"/>
              </p:ext>
            </p:extLst>
          </p:nvPr>
        </p:nvGraphicFramePr>
        <p:xfrm>
          <a:off x="412556" y="1194253"/>
          <a:ext cx="86383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263210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602" y="732588"/>
            <a:ext cx="8564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Надзвичайно важливо неухильно дотримуватися принципу, що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результатом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аналізу виконання річного плану, який здійснюється за напрямами,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мають стати відповідні управлінські рішення.</a:t>
            </a:r>
          </a:p>
        </p:txBody>
      </p:sp>
    </p:spTree>
    <p:extLst>
      <p:ext uri="{BB962C8B-B14F-4D97-AF65-F5344CB8AC3E}">
        <p14:creationId xmlns:p14="http://schemas.microsoft.com/office/powerpoint/2010/main" val="16704203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60363" y="627063"/>
            <a:ext cx="8423275" cy="0"/>
          </a:xfrm>
          <a:prstGeom prst="line">
            <a:avLst/>
          </a:prstGeom>
          <a:ln>
            <a:solidFill>
              <a:srgbClr val="243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8566944" y="83995"/>
            <a:ext cx="431800" cy="431800"/>
          </a:xfrm>
          <a:prstGeom prst="ellipse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288" name="TextBox 9"/>
          <p:cNvSpPr txBox="1">
            <a:spLocks noChangeArrowheads="1"/>
          </p:cNvSpPr>
          <p:nvPr/>
        </p:nvSpPr>
        <p:spPr bwMode="auto">
          <a:xfrm>
            <a:off x="8652669" y="162576"/>
            <a:ext cx="26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uk-UA" altLang="uk-UA" sz="1200" b="1" dirty="0" smtClean="0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ru-RU" altLang="uk-UA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611" y="632596"/>
            <a:ext cx="85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93B65"/>
                </a:solidFill>
                <a:latin typeface="Times New Roman" pitchFamily="18" charset="0"/>
                <a:cs typeface="Times New Roman" pitchFamily="18" charset="0"/>
              </a:rPr>
              <a:t>Розроблення річного плану</a:t>
            </a:r>
            <a:endParaRPr lang="ru-RU" sz="2400" b="1" i="1" dirty="0">
              <a:solidFill>
                <a:srgbClr val="193B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12607"/>
            <a:ext cx="57606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Річний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– це комплексний документ, який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стосується всіх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учасників освітнього процесу, варто долучити до його розроблення представників від педагогічного колективу, учнів, батьків.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структура річного плану може відповідати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структурі стратегії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розвитку.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(Це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і спрощує його підготовку, і відразу працює на деталізацію поставлених цілей та виконання завдань, які потрібні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досягнення очікуваного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результату у перспективі розвитку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закладу).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Побудувати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річний план можна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і 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напрямами внутрішньої системи забезпечення якості освітньої діяльності та якості освіти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	          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ч.3 ст. 41 ЗУ «Про освіту»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5765467"/>
              </p:ext>
            </p:extLst>
          </p:nvPr>
        </p:nvGraphicFramePr>
        <p:xfrm>
          <a:off x="5580112" y="863428"/>
          <a:ext cx="3418632" cy="407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012160" y="1203598"/>
            <a:ext cx="0" cy="36004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80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11464</TotalTime>
  <Words>6352</Words>
  <Application>Microsoft Office PowerPoint</Application>
  <PresentationFormat>Екран (16:9)</PresentationFormat>
  <Paragraphs>671</Paragraphs>
  <Slides>58</Slides>
  <Notes>58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58</vt:i4>
      </vt:variant>
    </vt:vector>
  </HeadingPairs>
  <TitlesOfParts>
    <vt:vector size="63" baseType="lpstr">
      <vt:lpstr>Arial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Admin;Якименко О.В</dc:creator>
  <cp:lastModifiedBy>Admin</cp:lastModifiedBy>
  <cp:revision>657</cp:revision>
  <cp:lastPrinted>2018-10-08T12:42:01Z</cp:lastPrinted>
  <dcterms:created xsi:type="dcterms:W3CDTF">2017-11-01T13:39:35Z</dcterms:created>
  <dcterms:modified xsi:type="dcterms:W3CDTF">2022-06-19T19:55:59Z</dcterms:modified>
</cp:coreProperties>
</file>