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8" r:id="rId2"/>
    <p:sldId id="277" r:id="rId3"/>
    <p:sldId id="259" r:id="rId4"/>
    <p:sldId id="260" r:id="rId5"/>
    <p:sldId id="261" r:id="rId6"/>
    <p:sldId id="282" r:id="rId7"/>
    <p:sldId id="278" r:id="rId8"/>
    <p:sldId id="288" r:id="rId9"/>
    <p:sldId id="262" r:id="rId10"/>
    <p:sldId id="283" r:id="rId11"/>
    <p:sldId id="284" r:id="rId12"/>
    <p:sldId id="285" r:id="rId13"/>
    <p:sldId id="300" r:id="rId14"/>
    <p:sldId id="279" r:id="rId15"/>
    <p:sldId id="264" r:id="rId16"/>
    <p:sldId id="306" r:id="rId17"/>
    <p:sldId id="307" r:id="rId18"/>
    <p:sldId id="297" r:id="rId19"/>
    <p:sldId id="293" r:id="rId20"/>
    <p:sldId id="292" r:id="rId21"/>
    <p:sldId id="294" r:id="rId22"/>
    <p:sldId id="298" r:id="rId23"/>
    <p:sldId id="301" r:id="rId24"/>
    <p:sldId id="305" r:id="rId25"/>
    <p:sldId id="302" r:id="rId26"/>
    <p:sldId id="273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35" autoAdjust="0"/>
  </p:normalViewPr>
  <p:slideViewPr>
    <p:cSldViewPr>
      <p:cViewPr varScale="1">
        <p:scale>
          <a:sx n="88" d="100"/>
          <a:sy n="88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C1E1A-C5C0-4AEA-BE1F-F03B97EF7410}" type="doc">
      <dgm:prSet loTypeId="urn:microsoft.com/office/officeart/2005/8/layout/bProcess4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19878F3F-766A-4556-89D1-5ED4A820275D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Кожна думка важлива!</a:t>
          </a:r>
          <a:endParaRPr lang="ru-RU" sz="2000" b="1" dirty="0">
            <a:solidFill>
              <a:schemeClr val="bg1"/>
            </a:solidFill>
          </a:endParaRPr>
        </a:p>
      </dgm:t>
    </dgm:pt>
    <dgm:pt modelId="{ECAFC472-A4B9-4DE0-8AA5-2B272A72FF78}" type="parTrans" cxnId="{D9FC7464-EFA9-4908-A65E-5CE0787FFEB3}">
      <dgm:prSet/>
      <dgm:spPr/>
      <dgm:t>
        <a:bodyPr/>
        <a:lstStyle/>
        <a:p>
          <a:endParaRPr lang="ru-RU"/>
        </a:p>
      </dgm:t>
    </dgm:pt>
    <dgm:pt modelId="{DC71D2E3-0D7E-49D9-A491-9C8016C4419A}" type="sibTrans" cxnId="{D9FC7464-EFA9-4908-A65E-5CE0787FFEB3}">
      <dgm:prSet/>
      <dgm:spPr/>
      <dgm:t>
        <a:bodyPr/>
        <a:lstStyle/>
        <a:p>
          <a:endParaRPr lang="ru-RU" dirty="0"/>
        </a:p>
      </dgm:t>
    </dgm:pt>
    <dgm:pt modelId="{FEF21819-0E01-4910-BABA-13DA4A73B096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Обдумав, сформулював, висловив!</a:t>
          </a:r>
          <a:endParaRPr lang="ru-RU" sz="2000" b="1" dirty="0">
            <a:solidFill>
              <a:schemeClr val="bg1"/>
            </a:solidFill>
          </a:endParaRPr>
        </a:p>
      </dgm:t>
    </dgm:pt>
    <dgm:pt modelId="{4EBA0C38-AC9C-4213-A858-591A0E5C9B96}" type="parTrans" cxnId="{6CC2B5F2-1D39-4254-9A6B-FB84A335158C}">
      <dgm:prSet/>
      <dgm:spPr/>
      <dgm:t>
        <a:bodyPr/>
        <a:lstStyle/>
        <a:p>
          <a:endParaRPr lang="ru-RU"/>
        </a:p>
      </dgm:t>
    </dgm:pt>
    <dgm:pt modelId="{3CD91137-E112-4DCF-89FC-017E02AEED7F}" type="sibTrans" cxnId="{6CC2B5F2-1D39-4254-9A6B-FB84A335158C}">
      <dgm:prSet/>
      <dgm:spPr/>
      <dgm:t>
        <a:bodyPr/>
        <a:lstStyle/>
        <a:p>
          <a:endParaRPr lang="ru-RU" dirty="0"/>
        </a:p>
      </dgm:t>
    </dgm:pt>
    <dgm:pt modelId="{CAEDBB5B-F385-4B22-ACAC-E419AC6D0362}">
      <dgm:prSet phldrT="[Текст]" custT="1"/>
      <dgm:spPr/>
      <dgm:t>
        <a:bodyPr/>
        <a:lstStyle/>
        <a:p>
          <a:r>
            <a:rPr lang="uk-UA" sz="2000" b="1" dirty="0" smtClean="0"/>
            <a:t>Вмій погодитися і не погодитися!</a:t>
          </a:r>
          <a:endParaRPr lang="ru-RU" sz="2000" b="1" dirty="0"/>
        </a:p>
      </dgm:t>
    </dgm:pt>
    <dgm:pt modelId="{91951E9F-180C-4388-8395-B5F14D28A8EB}" type="parTrans" cxnId="{79A1ED9E-A39F-4F48-9984-49B3858DF6D4}">
      <dgm:prSet/>
      <dgm:spPr/>
      <dgm:t>
        <a:bodyPr/>
        <a:lstStyle/>
        <a:p>
          <a:endParaRPr lang="ru-RU"/>
        </a:p>
      </dgm:t>
    </dgm:pt>
    <dgm:pt modelId="{43D672DD-FCAE-4348-A5D9-6F319CF9CD78}" type="sibTrans" cxnId="{79A1ED9E-A39F-4F48-9984-49B3858DF6D4}">
      <dgm:prSet/>
      <dgm:spPr/>
      <dgm:t>
        <a:bodyPr/>
        <a:lstStyle/>
        <a:p>
          <a:endParaRPr lang="ru-RU" dirty="0"/>
        </a:p>
      </dgm:t>
    </dgm:pt>
    <dgm:pt modelId="{5C4E0BAF-AFA8-41D6-8E39-93C2BE7E3CBD}">
      <dgm:prSet phldrT="[Текст]" custT="1"/>
      <dgm:spPr/>
      <dgm:t>
        <a:bodyPr/>
        <a:lstStyle/>
        <a:p>
          <a:r>
            <a:rPr lang="uk-UA" sz="2000" b="1" dirty="0" smtClean="0"/>
            <a:t>Вислухав, висловився, вислухав!</a:t>
          </a:r>
          <a:endParaRPr lang="ru-RU" sz="2000" b="1" dirty="0"/>
        </a:p>
      </dgm:t>
    </dgm:pt>
    <dgm:pt modelId="{1458B652-AB9C-4566-BD21-9DD3F49D21FD}" type="parTrans" cxnId="{C823AE8C-CBCC-4133-B21D-CDB2A00DB267}">
      <dgm:prSet/>
      <dgm:spPr/>
      <dgm:t>
        <a:bodyPr/>
        <a:lstStyle/>
        <a:p>
          <a:endParaRPr lang="ru-RU"/>
        </a:p>
      </dgm:t>
    </dgm:pt>
    <dgm:pt modelId="{42248A6C-F7B9-4355-8FEA-D1E56C5EED6C}" type="sibTrans" cxnId="{C823AE8C-CBCC-4133-B21D-CDB2A00DB267}">
      <dgm:prSet/>
      <dgm:spPr/>
      <dgm:t>
        <a:bodyPr/>
        <a:lstStyle/>
        <a:p>
          <a:endParaRPr lang="ru-RU" dirty="0"/>
        </a:p>
      </dgm:t>
    </dgm:pt>
    <dgm:pt modelId="{9567FC23-D9C8-4419-AD31-77EDD68D4AE3}">
      <dgm:prSet phldrT="[Текст]" custT="1"/>
      <dgm:spPr/>
      <dgm:t>
        <a:bodyPr/>
        <a:lstStyle/>
        <a:p>
          <a:r>
            <a:rPr lang="uk-UA" sz="2000" b="1" dirty="0" smtClean="0"/>
            <a:t>Говори чітко, ясно, красиво!</a:t>
          </a:r>
          <a:endParaRPr lang="ru-RU" sz="2000" b="1" dirty="0"/>
        </a:p>
      </dgm:t>
    </dgm:pt>
    <dgm:pt modelId="{DD6D624B-B6E0-4C2E-BF08-C5757E774DD4}" type="parTrans" cxnId="{ABB0BCCB-39C1-47D2-B6B4-14598DCD66A0}">
      <dgm:prSet/>
      <dgm:spPr/>
      <dgm:t>
        <a:bodyPr/>
        <a:lstStyle/>
        <a:p>
          <a:endParaRPr lang="ru-RU"/>
        </a:p>
      </dgm:t>
    </dgm:pt>
    <dgm:pt modelId="{08B28AF5-56D0-4369-84C9-5AF64438E291}" type="sibTrans" cxnId="{ABB0BCCB-39C1-47D2-B6B4-14598DCD66A0}">
      <dgm:prSet/>
      <dgm:spPr/>
      <dgm:t>
        <a:bodyPr/>
        <a:lstStyle/>
        <a:p>
          <a:endParaRPr lang="ru-RU" dirty="0"/>
        </a:p>
      </dgm:t>
    </dgm:pt>
    <dgm:pt modelId="{56ECF0F5-AA51-4007-AC21-F3A06291D5A8}">
      <dgm:prSet phldrT="[Текст]" custT="1"/>
      <dgm:spPr/>
      <dgm:t>
        <a:bodyPr/>
        <a:lstStyle/>
        <a:p>
          <a:r>
            <a:rPr lang="uk-UA" sz="2000" b="1" dirty="0" smtClean="0"/>
            <a:t>Не бійся висловитися!</a:t>
          </a:r>
          <a:endParaRPr lang="ru-RU" sz="2000" b="1" dirty="0"/>
        </a:p>
      </dgm:t>
    </dgm:pt>
    <dgm:pt modelId="{1D95C3F0-916A-432D-AF84-299C3F53B54E}" type="parTrans" cxnId="{CEB783E5-366A-425A-8B9C-8FFDECED9852}">
      <dgm:prSet/>
      <dgm:spPr/>
      <dgm:t>
        <a:bodyPr/>
        <a:lstStyle/>
        <a:p>
          <a:endParaRPr lang="ru-RU"/>
        </a:p>
      </dgm:t>
    </dgm:pt>
    <dgm:pt modelId="{BB3517E1-493B-443C-A1B2-E1A6CF24D9CB}" type="sibTrans" cxnId="{CEB783E5-366A-425A-8B9C-8FFDECED9852}">
      <dgm:prSet/>
      <dgm:spPr/>
      <dgm:t>
        <a:bodyPr/>
        <a:lstStyle/>
        <a:p>
          <a:endParaRPr lang="ru-RU" dirty="0"/>
        </a:p>
      </dgm:t>
    </dgm:pt>
    <dgm:pt modelId="{AB1982B8-01E3-4733-A7E5-184B5D053030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Важлива кожна роль!</a:t>
          </a:r>
          <a:endParaRPr lang="ru-RU" sz="2000" b="1" dirty="0">
            <a:solidFill>
              <a:schemeClr val="bg1"/>
            </a:solidFill>
          </a:endParaRPr>
        </a:p>
      </dgm:t>
    </dgm:pt>
    <dgm:pt modelId="{65AEB768-D318-4E35-BA4A-69873D995F96}" type="parTrans" cxnId="{1A6FD8A0-B165-488C-82AF-AE00DE2ED3F3}">
      <dgm:prSet/>
      <dgm:spPr/>
      <dgm:t>
        <a:bodyPr/>
        <a:lstStyle/>
        <a:p>
          <a:endParaRPr lang="ru-RU"/>
        </a:p>
      </dgm:t>
    </dgm:pt>
    <dgm:pt modelId="{24E2D8D9-00FB-483B-872B-2FFC270E3EAD}" type="sibTrans" cxnId="{1A6FD8A0-B165-488C-82AF-AE00DE2ED3F3}">
      <dgm:prSet/>
      <dgm:spPr/>
      <dgm:t>
        <a:bodyPr/>
        <a:lstStyle/>
        <a:p>
          <a:endParaRPr lang="ru-RU" dirty="0"/>
        </a:p>
      </dgm:t>
    </dgm:pt>
    <dgm:pt modelId="{76406234-752F-4AC1-A3E5-C187AB2B4E64}">
      <dgm:prSet phldrT="[Текст]" custT="1"/>
      <dgm:spPr/>
      <dgm:t>
        <a:bodyPr/>
        <a:lstStyle/>
        <a:p>
          <a:r>
            <a:rPr lang="uk-UA" sz="2000" b="1" dirty="0" smtClean="0"/>
            <a:t>Обговорюємо сказане, а не людину!</a:t>
          </a:r>
          <a:endParaRPr lang="ru-RU" sz="2000" b="1" dirty="0"/>
        </a:p>
      </dgm:t>
    </dgm:pt>
    <dgm:pt modelId="{EC385898-EEDB-4609-B7D9-CF7FCDF7AEAD}" type="parTrans" cxnId="{21BB2326-FC04-4981-B193-03792D332469}">
      <dgm:prSet/>
      <dgm:spPr/>
      <dgm:t>
        <a:bodyPr/>
        <a:lstStyle/>
        <a:p>
          <a:endParaRPr lang="ru-RU"/>
        </a:p>
      </dgm:t>
    </dgm:pt>
    <dgm:pt modelId="{78512CD5-9721-4A5C-BC37-A8E8CFDC7645}" type="sibTrans" cxnId="{21BB2326-FC04-4981-B193-03792D332469}">
      <dgm:prSet/>
      <dgm:spPr/>
      <dgm:t>
        <a:bodyPr/>
        <a:lstStyle/>
        <a:p>
          <a:endParaRPr lang="ru-RU" dirty="0"/>
        </a:p>
      </dgm:t>
    </dgm:pt>
    <dgm:pt modelId="{A3427E3B-8ADF-4973-BBE7-DB5BF5866D72}">
      <dgm:prSet phldrT="[Текст]" custT="1"/>
      <dgm:spPr/>
      <dgm:t>
        <a:bodyPr/>
        <a:lstStyle/>
        <a:p>
          <a:r>
            <a:rPr lang="uk-UA" sz="2000" b="1" dirty="0" smtClean="0"/>
            <a:t>Тільки обґрунтовані докази!</a:t>
          </a:r>
          <a:endParaRPr lang="ru-RU" sz="2000" b="1" dirty="0"/>
        </a:p>
      </dgm:t>
    </dgm:pt>
    <dgm:pt modelId="{EF937723-CD23-40A4-9D6F-1FB8D0CD92DE}" type="parTrans" cxnId="{69205405-1FB6-45EF-8AB1-571CC0773296}">
      <dgm:prSet/>
      <dgm:spPr/>
      <dgm:t>
        <a:bodyPr/>
        <a:lstStyle/>
        <a:p>
          <a:endParaRPr lang="ru-RU"/>
        </a:p>
      </dgm:t>
    </dgm:pt>
    <dgm:pt modelId="{A9CF4CD2-E801-4072-BF60-3C21CB75B0C1}" type="sibTrans" cxnId="{69205405-1FB6-45EF-8AB1-571CC0773296}">
      <dgm:prSet/>
      <dgm:spPr/>
      <dgm:t>
        <a:bodyPr/>
        <a:lstStyle/>
        <a:p>
          <a:endParaRPr lang="ru-RU"/>
        </a:p>
      </dgm:t>
    </dgm:pt>
    <dgm:pt modelId="{374F02D5-F060-4AC9-B3AE-FBD8612536BA}" type="pres">
      <dgm:prSet presAssocID="{9EFC1E1A-C5C0-4AEA-BE1F-F03B97EF741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8EF2434-5485-4CBF-AE2D-C879BD69F6AC}" type="pres">
      <dgm:prSet presAssocID="{19878F3F-766A-4556-89D1-5ED4A820275D}" presName="compNode" presStyleCnt="0"/>
      <dgm:spPr/>
    </dgm:pt>
    <dgm:pt modelId="{289353E9-4798-47A8-A74F-D967897E5C42}" type="pres">
      <dgm:prSet presAssocID="{19878F3F-766A-4556-89D1-5ED4A820275D}" presName="dummyConnPt" presStyleCnt="0"/>
      <dgm:spPr/>
    </dgm:pt>
    <dgm:pt modelId="{A0E4E524-40E3-4EA1-8913-E45F0AB1363B}" type="pres">
      <dgm:prSet presAssocID="{19878F3F-766A-4556-89D1-5ED4A820275D}" presName="node" presStyleLbl="node1" presStyleIdx="0" presStyleCnt="9" custScaleX="218740" custScaleY="224292" custLinFactNeighborX="-9101" custLinFactNeighborY="-89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83858-F21B-4551-AB76-7916942AE1A1}" type="pres">
      <dgm:prSet presAssocID="{DC71D2E3-0D7E-49D9-A491-9C8016C4419A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C03E62FE-2C06-4AA6-A4AE-D2574CED2C29}" type="pres">
      <dgm:prSet presAssocID="{FEF21819-0E01-4910-BABA-13DA4A73B096}" presName="compNode" presStyleCnt="0"/>
      <dgm:spPr/>
    </dgm:pt>
    <dgm:pt modelId="{D7F56564-7AEC-4DFA-88D3-853112AC579C}" type="pres">
      <dgm:prSet presAssocID="{FEF21819-0E01-4910-BABA-13DA4A73B096}" presName="dummyConnPt" presStyleCnt="0"/>
      <dgm:spPr/>
    </dgm:pt>
    <dgm:pt modelId="{E791E907-65B9-4742-A141-CCFD10640B09}" type="pres">
      <dgm:prSet presAssocID="{FEF21819-0E01-4910-BABA-13DA4A73B096}" presName="node" presStyleLbl="node1" presStyleIdx="1" presStyleCnt="9" custScaleX="273804" custScaleY="226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79CB7-4BE9-467B-8A7A-3E72A83D24A2}" type="pres">
      <dgm:prSet presAssocID="{3CD91137-E112-4DCF-89FC-017E02AEED7F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B8A10DCB-77CF-4515-B7E9-E8C0ECC9F743}" type="pres">
      <dgm:prSet presAssocID="{CAEDBB5B-F385-4B22-ACAC-E419AC6D0362}" presName="compNode" presStyleCnt="0"/>
      <dgm:spPr/>
    </dgm:pt>
    <dgm:pt modelId="{7EEED19A-52B8-4045-A5EA-4FD0EB87256C}" type="pres">
      <dgm:prSet presAssocID="{CAEDBB5B-F385-4B22-ACAC-E419AC6D0362}" presName="dummyConnPt" presStyleCnt="0"/>
      <dgm:spPr/>
    </dgm:pt>
    <dgm:pt modelId="{82BA5013-5F7C-4EA6-8B7C-5E9631D32444}" type="pres">
      <dgm:prSet presAssocID="{CAEDBB5B-F385-4B22-ACAC-E419AC6D0362}" presName="node" presStyleLbl="node1" presStyleIdx="2" presStyleCnt="9" custScaleX="261884" custScaleY="222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E8370-8ECC-42A0-BBC5-BEF586AB74C4}" type="pres">
      <dgm:prSet presAssocID="{43D672DD-FCAE-4348-A5D9-6F319CF9CD78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A49D8CF-C608-46AC-8217-1EF2A25F3525}" type="pres">
      <dgm:prSet presAssocID="{5C4E0BAF-AFA8-41D6-8E39-93C2BE7E3CBD}" presName="compNode" presStyleCnt="0"/>
      <dgm:spPr/>
    </dgm:pt>
    <dgm:pt modelId="{F682A1EC-E3C7-43FB-AC66-1124C33071F2}" type="pres">
      <dgm:prSet presAssocID="{5C4E0BAF-AFA8-41D6-8E39-93C2BE7E3CBD}" presName="dummyConnPt" presStyleCnt="0"/>
      <dgm:spPr/>
    </dgm:pt>
    <dgm:pt modelId="{5DB7721B-DBF9-46D8-91FE-C0FD9FF091F5}" type="pres">
      <dgm:prSet presAssocID="{5C4E0BAF-AFA8-41D6-8E39-93C2BE7E3CBD}" presName="node" presStyleLbl="node1" presStyleIdx="3" presStyleCnt="9" custScaleX="255497" custScaleY="186541" custLinFactNeighborX="-8471" custLinFactNeighborY="-2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086E3-4649-4DA5-82E8-EEEFF7869A25}" type="pres">
      <dgm:prSet presAssocID="{42248A6C-F7B9-4355-8FEA-D1E56C5EED6C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C882D721-0F0A-4FC0-8603-CBE977AB49F5}" type="pres">
      <dgm:prSet presAssocID="{9567FC23-D9C8-4419-AD31-77EDD68D4AE3}" presName="compNode" presStyleCnt="0"/>
      <dgm:spPr/>
    </dgm:pt>
    <dgm:pt modelId="{F3F09FFF-92FC-4BB6-B550-5836E20EF3B7}" type="pres">
      <dgm:prSet presAssocID="{9567FC23-D9C8-4419-AD31-77EDD68D4AE3}" presName="dummyConnPt" presStyleCnt="0"/>
      <dgm:spPr/>
    </dgm:pt>
    <dgm:pt modelId="{C40F5072-EB1B-4A6C-AC66-7B9ED9BCE319}" type="pres">
      <dgm:prSet presAssocID="{9567FC23-D9C8-4419-AD31-77EDD68D4AE3}" presName="node" presStyleLbl="node1" presStyleIdx="4" presStyleCnt="9" custScaleX="252727" custScaleY="175151" custLinFactNeighborX="2665" custLinFactNeighborY="-49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3C33B-2F59-4DF9-A7DE-1558C6B5332D}" type="pres">
      <dgm:prSet presAssocID="{08B28AF5-56D0-4369-84C9-5AF64438E291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A5AC1EB3-8F3A-4202-80C2-A22E6D2ED195}" type="pres">
      <dgm:prSet presAssocID="{56ECF0F5-AA51-4007-AC21-F3A06291D5A8}" presName="compNode" presStyleCnt="0"/>
      <dgm:spPr/>
    </dgm:pt>
    <dgm:pt modelId="{99D51DCF-7121-443C-8A5B-FCC046647733}" type="pres">
      <dgm:prSet presAssocID="{56ECF0F5-AA51-4007-AC21-F3A06291D5A8}" presName="dummyConnPt" presStyleCnt="0"/>
      <dgm:spPr/>
    </dgm:pt>
    <dgm:pt modelId="{2E861554-A118-4E2E-AFE2-D3584B16D1CF}" type="pres">
      <dgm:prSet presAssocID="{56ECF0F5-AA51-4007-AC21-F3A06291D5A8}" presName="node" presStyleLbl="node1" presStyleIdx="5" presStyleCnt="9" custScaleX="262542" custScaleY="200545" custLinFactY="-15255" custLinFactNeighborX="-2887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CC1A8-2F3F-443A-BC54-5C27D6ADA080}" type="pres">
      <dgm:prSet presAssocID="{BB3517E1-493B-443C-A1B2-E1A6CF24D9CB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06932FA-1C12-489C-80CA-75EE9C061281}" type="pres">
      <dgm:prSet presAssocID="{AB1982B8-01E3-4733-A7E5-184B5D053030}" presName="compNode" presStyleCnt="0"/>
      <dgm:spPr/>
    </dgm:pt>
    <dgm:pt modelId="{C53C669E-B889-4D29-B983-4461058A9B80}" type="pres">
      <dgm:prSet presAssocID="{AB1982B8-01E3-4733-A7E5-184B5D053030}" presName="dummyConnPt" presStyleCnt="0"/>
      <dgm:spPr/>
    </dgm:pt>
    <dgm:pt modelId="{47E60E17-FFFF-4352-8825-1DB3B6A2779F}" type="pres">
      <dgm:prSet presAssocID="{AB1982B8-01E3-4733-A7E5-184B5D053030}" presName="node" presStyleLbl="node1" presStyleIdx="6" presStyleCnt="9" custScaleX="223404" custScaleY="174897" custLinFactY="-90107" custLinFactNeighborX="2996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658A4-69C5-4C65-836E-87B33D515826}" type="pres">
      <dgm:prSet presAssocID="{24E2D8D9-00FB-483B-872B-2FFC270E3EA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BDFB9254-4A7C-4068-83DF-1FEE795835BB}" type="pres">
      <dgm:prSet presAssocID="{76406234-752F-4AC1-A3E5-C187AB2B4E64}" presName="compNode" presStyleCnt="0"/>
      <dgm:spPr/>
    </dgm:pt>
    <dgm:pt modelId="{55BE22DB-CA24-4B49-A0C2-ABFAD725A8D0}" type="pres">
      <dgm:prSet presAssocID="{76406234-752F-4AC1-A3E5-C187AB2B4E64}" presName="dummyConnPt" presStyleCnt="0"/>
      <dgm:spPr/>
    </dgm:pt>
    <dgm:pt modelId="{14C00C72-14DF-47F4-9F06-A433DCF7D501}" type="pres">
      <dgm:prSet presAssocID="{76406234-752F-4AC1-A3E5-C187AB2B4E64}" presName="node" presStyleLbl="node1" presStyleIdx="7" presStyleCnt="9" custScaleX="248118" custScaleY="170998" custLinFactNeighborX="15656" custLinFactNeighborY="-8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F35C1-A134-4245-90F1-A2C76AECFBDF}" type="pres">
      <dgm:prSet presAssocID="{78512CD5-9721-4A5C-BC37-A8E8CFDC7645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54A7B0D9-F13C-4F26-A330-4F3F61BF46C7}" type="pres">
      <dgm:prSet presAssocID="{A3427E3B-8ADF-4973-BBE7-DB5BF5866D72}" presName="compNode" presStyleCnt="0"/>
      <dgm:spPr/>
    </dgm:pt>
    <dgm:pt modelId="{A03C3A85-1549-44D9-928A-5BBA1C781BD4}" type="pres">
      <dgm:prSet presAssocID="{A3427E3B-8ADF-4973-BBE7-DB5BF5866D72}" presName="dummyConnPt" presStyleCnt="0"/>
      <dgm:spPr/>
    </dgm:pt>
    <dgm:pt modelId="{2723550E-D077-4412-8FB1-3A7DF0A9E937}" type="pres">
      <dgm:prSet presAssocID="{A3427E3B-8ADF-4973-BBE7-DB5BF5866D72}" presName="node" presStyleLbl="node1" presStyleIdx="8" presStyleCnt="9" custScaleX="248329" custScaleY="213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B4B20F-937C-4A58-8F75-8D665F1E5AC6}" type="presOf" srcId="{43D672DD-FCAE-4348-A5D9-6F319CF9CD78}" destId="{45FE8370-8ECC-42A0-BBC5-BEF586AB74C4}" srcOrd="0" destOrd="0" presId="urn:microsoft.com/office/officeart/2005/8/layout/bProcess4"/>
    <dgm:cxn modelId="{D3EDCFD0-3236-4D98-8200-3DCE2CA15604}" type="presOf" srcId="{08B28AF5-56D0-4369-84C9-5AF64438E291}" destId="{BBF3C33B-2F59-4DF9-A7DE-1558C6B5332D}" srcOrd="0" destOrd="0" presId="urn:microsoft.com/office/officeart/2005/8/layout/bProcess4"/>
    <dgm:cxn modelId="{DF9CA23A-808C-4B82-A773-0A544C08654B}" type="presOf" srcId="{9567FC23-D9C8-4419-AD31-77EDD68D4AE3}" destId="{C40F5072-EB1B-4A6C-AC66-7B9ED9BCE319}" srcOrd="0" destOrd="0" presId="urn:microsoft.com/office/officeart/2005/8/layout/bProcess4"/>
    <dgm:cxn modelId="{0DF34D20-2ACC-4230-ACE1-1A846DF76EEC}" type="presOf" srcId="{DC71D2E3-0D7E-49D9-A491-9C8016C4419A}" destId="{33C83858-F21B-4551-AB76-7916942AE1A1}" srcOrd="0" destOrd="0" presId="urn:microsoft.com/office/officeart/2005/8/layout/bProcess4"/>
    <dgm:cxn modelId="{6E6E525C-AB58-4492-8031-5F21C36899EB}" type="presOf" srcId="{3CD91137-E112-4DCF-89FC-017E02AEED7F}" destId="{78A79CB7-4BE9-467B-8A7A-3E72A83D24A2}" srcOrd="0" destOrd="0" presId="urn:microsoft.com/office/officeart/2005/8/layout/bProcess4"/>
    <dgm:cxn modelId="{C823AE8C-CBCC-4133-B21D-CDB2A00DB267}" srcId="{9EFC1E1A-C5C0-4AEA-BE1F-F03B97EF7410}" destId="{5C4E0BAF-AFA8-41D6-8E39-93C2BE7E3CBD}" srcOrd="3" destOrd="0" parTransId="{1458B652-AB9C-4566-BD21-9DD3F49D21FD}" sibTransId="{42248A6C-F7B9-4355-8FEA-D1E56C5EED6C}"/>
    <dgm:cxn modelId="{CEB783E5-366A-425A-8B9C-8FFDECED9852}" srcId="{9EFC1E1A-C5C0-4AEA-BE1F-F03B97EF7410}" destId="{56ECF0F5-AA51-4007-AC21-F3A06291D5A8}" srcOrd="5" destOrd="0" parTransId="{1D95C3F0-916A-432D-AF84-299C3F53B54E}" sibTransId="{BB3517E1-493B-443C-A1B2-E1A6CF24D9CB}"/>
    <dgm:cxn modelId="{55D27666-C621-4439-8A05-0B86737458EC}" type="presOf" srcId="{CAEDBB5B-F385-4B22-ACAC-E419AC6D0362}" destId="{82BA5013-5F7C-4EA6-8B7C-5E9631D32444}" srcOrd="0" destOrd="0" presId="urn:microsoft.com/office/officeart/2005/8/layout/bProcess4"/>
    <dgm:cxn modelId="{A7AFD195-C875-460E-ADC0-CB63D648B2A2}" type="presOf" srcId="{FEF21819-0E01-4910-BABA-13DA4A73B096}" destId="{E791E907-65B9-4742-A141-CCFD10640B09}" srcOrd="0" destOrd="0" presId="urn:microsoft.com/office/officeart/2005/8/layout/bProcess4"/>
    <dgm:cxn modelId="{D9FC7464-EFA9-4908-A65E-5CE0787FFEB3}" srcId="{9EFC1E1A-C5C0-4AEA-BE1F-F03B97EF7410}" destId="{19878F3F-766A-4556-89D1-5ED4A820275D}" srcOrd="0" destOrd="0" parTransId="{ECAFC472-A4B9-4DE0-8AA5-2B272A72FF78}" sibTransId="{DC71D2E3-0D7E-49D9-A491-9C8016C4419A}"/>
    <dgm:cxn modelId="{79A1ED9E-A39F-4F48-9984-49B3858DF6D4}" srcId="{9EFC1E1A-C5C0-4AEA-BE1F-F03B97EF7410}" destId="{CAEDBB5B-F385-4B22-ACAC-E419AC6D0362}" srcOrd="2" destOrd="0" parTransId="{91951E9F-180C-4388-8395-B5F14D28A8EB}" sibTransId="{43D672DD-FCAE-4348-A5D9-6F319CF9CD78}"/>
    <dgm:cxn modelId="{9A4ADC82-45F3-4E86-913E-DFFF160FFC5B}" type="presOf" srcId="{24E2D8D9-00FB-483B-872B-2FFC270E3EAD}" destId="{D96658A4-69C5-4C65-836E-87B33D515826}" srcOrd="0" destOrd="0" presId="urn:microsoft.com/office/officeart/2005/8/layout/bProcess4"/>
    <dgm:cxn modelId="{0BEA0231-3EA6-4DA3-8DE0-DE066AB21FDF}" type="presOf" srcId="{56ECF0F5-AA51-4007-AC21-F3A06291D5A8}" destId="{2E861554-A118-4E2E-AFE2-D3584B16D1CF}" srcOrd="0" destOrd="0" presId="urn:microsoft.com/office/officeart/2005/8/layout/bProcess4"/>
    <dgm:cxn modelId="{9840CB11-E4B9-417F-804C-E6E1344231FC}" type="presOf" srcId="{78512CD5-9721-4A5C-BC37-A8E8CFDC7645}" destId="{573F35C1-A134-4245-90F1-A2C76AECFBDF}" srcOrd="0" destOrd="0" presId="urn:microsoft.com/office/officeart/2005/8/layout/bProcess4"/>
    <dgm:cxn modelId="{914804B4-7758-4165-9CD4-F9E44B4D086C}" type="presOf" srcId="{A3427E3B-8ADF-4973-BBE7-DB5BF5866D72}" destId="{2723550E-D077-4412-8FB1-3A7DF0A9E937}" srcOrd="0" destOrd="0" presId="urn:microsoft.com/office/officeart/2005/8/layout/bProcess4"/>
    <dgm:cxn modelId="{21BB2326-FC04-4981-B193-03792D332469}" srcId="{9EFC1E1A-C5C0-4AEA-BE1F-F03B97EF7410}" destId="{76406234-752F-4AC1-A3E5-C187AB2B4E64}" srcOrd="7" destOrd="0" parTransId="{EC385898-EEDB-4609-B7D9-CF7FCDF7AEAD}" sibTransId="{78512CD5-9721-4A5C-BC37-A8E8CFDC7645}"/>
    <dgm:cxn modelId="{1A6FD8A0-B165-488C-82AF-AE00DE2ED3F3}" srcId="{9EFC1E1A-C5C0-4AEA-BE1F-F03B97EF7410}" destId="{AB1982B8-01E3-4733-A7E5-184B5D053030}" srcOrd="6" destOrd="0" parTransId="{65AEB768-D318-4E35-BA4A-69873D995F96}" sibTransId="{24E2D8D9-00FB-483B-872B-2FFC270E3EAD}"/>
    <dgm:cxn modelId="{9775B6EA-FB09-47CA-98D6-F599E4FC1EF5}" type="presOf" srcId="{AB1982B8-01E3-4733-A7E5-184B5D053030}" destId="{47E60E17-FFFF-4352-8825-1DB3B6A2779F}" srcOrd="0" destOrd="0" presId="urn:microsoft.com/office/officeart/2005/8/layout/bProcess4"/>
    <dgm:cxn modelId="{97E6C5A4-BDA4-479A-A785-0424A2AF1AF5}" type="presOf" srcId="{BB3517E1-493B-443C-A1B2-E1A6CF24D9CB}" destId="{E1DCC1A8-2F3F-443A-BC54-5C27D6ADA080}" srcOrd="0" destOrd="0" presId="urn:microsoft.com/office/officeart/2005/8/layout/bProcess4"/>
    <dgm:cxn modelId="{43BF78E9-2B5D-4058-9664-3C9EA98B7EB7}" type="presOf" srcId="{42248A6C-F7B9-4355-8FEA-D1E56C5EED6C}" destId="{74A086E3-4649-4DA5-82E8-EEEFF7869A25}" srcOrd="0" destOrd="0" presId="urn:microsoft.com/office/officeart/2005/8/layout/bProcess4"/>
    <dgm:cxn modelId="{ABB0BCCB-39C1-47D2-B6B4-14598DCD66A0}" srcId="{9EFC1E1A-C5C0-4AEA-BE1F-F03B97EF7410}" destId="{9567FC23-D9C8-4419-AD31-77EDD68D4AE3}" srcOrd="4" destOrd="0" parTransId="{DD6D624B-B6E0-4C2E-BF08-C5757E774DD4}" sibTransId="{08B28AF5-56D0-4369-84C9-5AF64438E291}"/>
    <dgm:cxn modelId="{A2CE5802-0354-4142-857B-EF00A8F9C6E2}" type="presOf" srcId="{76406234-752F-4AC1-A3E5-C187AB2B4E64}" destId="{14C00C72-14DF-47F4-9F06-A433DCF7D501}" srcOrd="0" destOrd="0" presId="urn:microsoft.com/office/officeart/2005/8/layout/bProcess4"/>
    <dgm:cxn modelId="{69D69F19-4F22-4904-9FB2-676FC86EB378}" type="presOf" srcId="{19878F3F-766A-4556-89D1-5ED4A820275D}" destId="{A0E4E524-40E3-4EA1-8913-E45F0AB1363B}" srcOrd="0" destOrd="0" presId="urn:microsoft.com/office/officeart/2005/8/layout/bProcess4"/>
    <dgm:cxn modelId="{DE1BA822-004C-448C-B386-7488A77ACABD}" type="presOf" srcId="{9EFC1E1A-C5C0-4AEA-BE1F-F03B97EF7410}" destId="{374F02D5-F060-4AC9-B3AE-FBD8612536BA}" srcOrd="0" destOrd="0" presId="urn:microsoft.com/office/officeart/2005/8/layout/bProcess4"/>
    <dgm:cxn modelId="{69205405-1FB6-45EF-8AB1-571CC0773296}" srcId="{9EFC1E1A-C5C0-4AEA-BE1F-F03B97EF7410}" destId="{A3427E3B-8ADF-4973-BBE7-DB5BF5866D72}" srcOrd="8" destOrd="0" parTransId="{EF937723-CD23-40A4-9D6F-1FB8D0CD92DE}" sibTransId="{A9CF4CD2-E801-4072-BF60-3C21CB75B0C1}"/>
    <dgm:cxn modelId="{C4AD33E4-D966-45FF-BCF5-8DAC3816FD1B}" type="presOf" srcId="{5C4E0BAF-AFA8-41D6-8E39-93C2BE7E3CBD}" destId="{5DB7721B-DBF9-46D8-91FE-C0FD9FF091F5}" srcOrd="0" destOrd="0" presId="urn:microsoft.com/office/officeart/2005/8/layout/bProcess4"/>
    <dgm:cxn modelId="{6CC2B5F2-1D39-4254-9A6B-FB84A335158C}" srcId="{9EFC1E1A-C5C0-4AEA-BE1F-F03B97EF7410}" destId="{FEF21819-0E01-4910-BABA-13DA4A73B096}" srcOrd="1" destOrd="0" parTransId="{4EBA0C38-AC9C-4213-A858-591A0E5C9B96}" sibTransId="{3CD91137-E112-4DCF-89FC-017E02AEED7F}"/>
    <dgm:cxn modelId="{275A22E7-D22A-4586-AED4-B8803F8B1F68}" type="presParOf" srcId="{374F02D5-F060-4AC9-B3AE-FBD8612536BA}" destId="{48EF2434-5485-4CBF-AE2D-C879BD69F6AC}" srcOrd="0" destOrd="0" presId="urn:microsoft.com/office/officeart/2005/8/layout/bProcess4"/>
    <dgm:cxn modelId="{B3323AE2-2BC3-41A6-9B21-C7BFB151223D}" type="presParOf" srcId="{48EF2434-5485-4CBF-AE2D-C879BD69F6AC}" destId="{289353E9-4798-47A8-A74F-D967897E5C42}" srcOrd="0" destOrd="0" presId="urn:microsoft.com/office/officeart/2005/8/layout/bProcess4"/>
    <dgm:cxn modelId="{52F6EB6B-B748-401F-88DF-09F2D9E70050}" type="presParOf" srcId="{48EF2434-5485-4CBF-AE2D-C879BD69F6AC}" destId="{A0E4E524-40E3-4EA1-8913-E45F0AB1363B}" srcOrd="1" destOrd="0" presId="urn:microsoft.com/office/officeart/2005/8/layout/bProcess4"/>
    <dgm:cxn modelId="{6C14D614-B467-4C09-BE71-E0ACF0848AC9}" type="presParOf" srcId="{374F02D5-F060-4AC9-B3AE-FBD8612536BA}" destId="{33C83858-F21B-4551-AB76-7916942AE1A1}" srcOrd="1" destOrd="0" presId="urn:microsoft.com/office/officeart/2005/8/layout/bProcess4"/>
    <dgm:cxn modelId="{F5DA0CA3-BD6F-4EFD-809D-B9B87610FE43}" type="presParOf" srcId="{374F02D5-F060-4AC9-B3AE-FBD8612536BA}" destId="{C03E62FE-2C06-4AA6-A4AE-D2574CED2C29}" srcOrd="2" destOrd="0" presId="urn:microsoft.com/office/officeart/2005/8/layout/bProcess4"/>
    <dgm:cxn modelId="{ACFB9850-CFDE-44EC-AB9E-5CDB04C79A90}" type="presParOf" srcId="{C03E62FE-2C06-4AA6-A4AE-D2574CED2C29}" destId="{D7F56564-7AEC-4DFA-88D3-853112AC579C}" srcOrd="0" destOrd="0" presId="urn:microsoft.com/office/officeart/2005/8/layout/bProcess4"/>
    <dgm:cxn modelId="{077BAEEC-4930-4124-80A1-0D8978EEEDCD}" type="presParOf" srcId="{C03E62FE-2C06-4AA6-A4AE-D2574CED2C29}" destId="{E791E907-65B9-4742-A141-CCFD10640B09}" srcOrd="1" destOrd="0" presId="urn:microsoft.com/office/officeart/2005/8/layout/bProcess4"/>
    <dgm:cxn modelId="{4A486254-615C-4557-A98F-EEE0793579D6}" type="presParOf" srcId="{374F02D5-F060-4AC9-B3AE-FBD8612536BA}" destId="{78A79CB7-4BE9-467B-8A7A-3E72A83D24A2}" srcOrd="3" destOrd="0" presId="urn:microsoft.com/office/officeart/2005/8/layout/bProcess4"/>
    <dgm:cxn modelId="{11BE1DD9-4C85-4F6D-BFC7-3A8F1D80C25B}" type="presParOf" srcId="{374F02D5-F060-4AC9-B3AE-FBD8612536BA}" destId="{B8A10DCB-77CF-4515-B7E9-E8C0ECC9F743}" srcOrd="4" destOrd="0" presId="urn:microsoft.com/office/officeart/2005/8/layout/bProcess4"/>
    <dgm:cxn modelId="{8D7F9E93-4522-4361-B41E-4D4E54E2DDCE}" type="presParOf" srcId="{B8A10DCB-77CF-4515-B7E9-E8C0ECC9F743}" destId="{7EEED19A-52B8-4045-A5EA-4FD0EB87256C}" srcOrd="0" destOrd="0" presId="urn:microsoft.com/office/officeart/2005/8/layout/bProcess4"/>
    <dgm:cxn modelId="{75EBC7B9-BAFB-47A5-B08B-EE3CE9FF06EF}" type="presParOf" srcId="{B8A10DCB-77CF-4515-B7E9-E8C0ECC9F743}" destId="{82BA5013-5F7C-4EA6-8B7C-5E9631D32444}" srcOrd="1" destOrd="0" presId="urn:microsoft.com/office/officeart/2005/8/layout/bProcess4"/>
    <dgm:cxn modelId="{691E850A-8848-4628-8580-3ABD83C3C820}" type="presParOf" srcId="{374F02D5-F060-4AC9-B3AE-FBD8612536BA}" destId="{45FE8370-8ECC-42A0-BBC5-BEF586AB74C4}" srcOrd="5" destOrd="0" presId="urn:microsoft.com/office/officeart/2005/8/layout/bProcess4"/>
    <dgm:cxn modelId="{B380A962-74D2-411D-8765-C23C8E19B522}" type="presParOf" srcId="{374F02D5-F060-4AC9-B3AE-FBD8612536BA}" destId="{AA49D8CF-C608-46AC-8217-1EF2A25F3525}" srcOrd="6" destOrd="0" presId="urn:microsoft.com/office/officeart/2005/8/layout/bProcess4"/>
    <dgm:cxn modelId="{62C523FA-E072-4A74-B33A-7365543BEC2B}" type="presParOf" srcId="{AA49D8CF-C608-46AC-8217-1EF2A25F3525}" destId="{F682A1EC-E3C7-43FB-AC66-1124C33071F2}" srcOrd="0" destOrd="0" presId="urn:microsoft.com/office/officeart/2005/8/layout/bProcess4"/>
    <dgm:cxn modelId="{C80C7155-37BA-4CAB-974D-348047D75138}" type="presParOf" srcId="{AA49D8CF-C608-46AC-8217-1EF2A25F3525}" destId="{5DB7721B-DBF9-46D8-91FE-C0FD9FF091F5}" srcOrd="1" destOrd="0" presId="urn:microsoft.com/office/officeart/2005/8/layout/bProcess4"/>
    <dgm:cxn modelId="{F90FC871-5BEA-4D88-987C-0F0E602854DC}" type="presParOf" srcId="{374F02D5-F060-4AC9-B3AE-FBD8612536BA}" destId="{74A086E3-4649-4DA5-82E8-EEEFF7869A25}" srcOrd="7" destOrd="0" presId="urn:microsoft.com/office/officeart/2005/8/layout/bProcess4"/>
    <dgm:cxn modelId="{A935D619-9238-49A2-9BE5-07E219B1DAC8}" type="presParOf" srcId="{374F02D5-F060-4AC9-B3AE-FBD8612536BA}" destId="{C882D721-0F0A-4FC0-8603-CBE977AB49F5}" srcOrd="8" destOrd="0" presId="urn:microsoft.com/office/officeart/2005/8/layout/bProcess4"/>
    <dgm:cxn modelId="{F222EFF4-B9D7-4C8D-A689-9E348E051BC4}" type="presParOf" srcId="{C882D721-0F0A-4FC0-8603-CBE977AB49F5}" destId="{F3F09FFF-92FC-4BB6-B550-5836E20EF3B7}" srcOrd="0" destOrd="0" presId="urn:microsoft.com/office/officeart/2005/8/layout/bProcess4"/>
    <dgm:cxn modelId="{CB91744F-FCE4-4446-8F3A-0D423FDA8E00}" type="presParOf" srcId="{C882D721-0F0A-4FC0-8603-CBE977AB49F5}" destId="{C40F5072-EB1B-4A6C-AC66-7B9ED9BCE319}" srcOrd="1" destOrd="0" presId="urn:microsoft.com/office/officeart/2005/8/layout/bProcess4"/>
    <dgm:cxn modelId="{78C9BA97-FE4A-4130-9EF6-5D5DEE65C1A3}" type="presParOf" srcId="{374F02D5-F060-4AC9-B3AE-FBD8612536BA}" destId="{BBF3C33B-2F59-4DF9-A7DE-1558C6B5332D}" srcOrd="9" destOrd="0" presId="urn:microsoft.com/office/officeart/2005/8/layout/bProcess4"/>
    <dgm:cxn modelId="{7683FEEB-C95F-4B61-A362-72E045E02F90}" type="presParOf" srcId="{374F02D5-F060-4AC9-B3AE-FBD8612536BA}" destId="{A5AC1EB3-8F3A-4202-80C2-A22E6D2ED195}" srcOrd="10" destOrd="0" presId="urn:microsoft.com/office/officeart/2005/8/layout/bProcess4"/>
    <dgm:cxn modelId="{2AEF254F-47ED-46B6-B4EE-CB6B5E8FC94A}" type="presParOf" srcId="{A5AC1EB3-8F3A-4202-80C2-A22E6D2ED195}" destId="{99D51DCF-7121-443C-8A5B-FCC046647733}" srcOrd="0" destOrd="0" presId="urn:microsoft.com/office/officeart/2005/8/layout/bProcess4"/>
    <dgm:cxn modelId="{8DAE220B-963D-473B-9521-E9978FA8E61C}" type="presParOf" srcId="{A5AC1EB3-8F3A-4202-80C2-A22E6D2ED195}" destId="{2E861554-A118-4E2E-AFE2-D3584B16D1CF}" srcOrd="1" destOrd="0" presId="urn:microsoft.com/office/officeart/2005/8/layout/bProcess4"/>
    <dgm:cxn modelId="{F5DE1F0D-3A7F-4004-89B3-7BAD198228D7}" type="presParOf" srcId="{374F02D5-F060-4AC9-B3AE-FBD8612536BA}" destId="{E1DCC1A8-2F3F-443A-BC54-5C27D6ADA080}" srcOrd="11" destOrd="0" presId="urn:microsoft.com/office/officeart/2005/8/layout/bProcess4"/>
    <dgm:cxn modelId="{E45AFBE3-5DED-4457-A3D4-E6626A53A754}" type="presParOf" srcId="{374F02D5-F060-4AC9-B3AE-FBD8612536BA}" destId="{106932FA-1C12-489C-80CA-75EE9C061281}" srcOrd="12" destOrd="0" presId="urn:microsoft.com/office/officeart/2005/8/layout/bProcess4"/>
    <dgm:cxn modelId="{92CF9292-0F14-4E94-9364-A3A1BEE50C84}" type="presParOf" srcId="{106932FA-1C12-489C-80CA-75EE9C061281}" destId="{C53C669E-B889-4D29-B983-4461058A9B80}" srcOrd="0" destOrd="0" presId="urn:microsoft.com/office/officeart/2005/8/layout/bProcess4"/>
    <dgm:cxn modelId="{96683171-9505-46C2-9C89-971C843636DE}" type="presParOf" srcId="{106932FA-1C12-489C-80CA-75EE9C061281}" destId="{47E60E17-FFFF-4352-8825-1DB3B6A2779F}" srcOrd="1" destOrd="0" presId="urn:microsoft.com/office/officeart/2005/8/layout/bProcess4"/>
    <dgm:cxn modelId="{BAFBB3D7-0C88-4309-8F55-26B0B1F2785A}" type="presParOf" srcId="{374F02D5-F060-4AC9-B3AE-FBD8612536BA}" destId="{D96658A4-69C5-4C65-836E-87B33D515826}" srcOrd="13" destOrd="0" presId="urn:microsoft.com/office/officeart/2005/8/layout/bProcess4"/>
    <dgm:cxn modelId="{290DB66B-31EB-4940-8716-D245644F3E72}" type="presParOf" srcId="{374F02D5-F060-4AC9-B3AE-FBD8612536BA}" destId="{BDFB9254-4A7C-4068-83DF-1FEE795835BB}" srcOrd="14" destOrd="0" presId="urn:microsoft.com/office/officeart/2005/8/layout/bProcess4"/>
    <dgm:cxn modelId="{C03CC73B-4DE0-4938-9F01-5349F2984ADD}" type="presParOf" srcId="{BDFB9254-4A7C-4068-83DF-1FEE795835BB}" destId="{55BE22DB-CA24-4B49-A0C2-ABFAD725A8D0}" srcOrd="0" destOrd="0" presId="urn:microsoft.com/office/officeart/2005/8/layout/bProcess4"/>
    <dgm:cxn modelId="{24D104E6-FF91-4844-B45F-4088189E5B8D}" type="presParOf" srcId="{BDFB9254-4A7C-4068-83DF-1FEE795835BB}" destId="{14C00C72-14DF-47F4-9F06-A433DCF7D501}" srcOrd="1" destOrd="0" presId="urn:microsoft.com/office/officeart/2005/8/layout/bProcess4"/>
    <dgm:cxn modelId="{1CE4A74C-AFE4-4EF3-8191-046FEDF7BD18}" type="presParOf" srcId="{374F02D5-F060-4AC9-B3AE-FBD8612536BA}" destId="{573F35C1-A134-4245-90F1-A2C76AECFBDF}" srcOrd="15" destOrd="0" presId="urn:microsoft.com/office/officeart/2005/8/layout/bProcess4"/>
    <dgm:cxn modelId="{341545DF-D521-46E8-8149-0EC58EFB6253}" type="presParOf" srcId="{374F02D5-F060-4AC9-B3AE-FBD8612536BA}" destId="{54A7B0D9-F13C-4F26-A330-4F3F61BF46C7}" srcOrd="16" destOrd="0" presId="urn:microsoft.com/office/officeart/2005/8/layout/bProcess4"/>
    <dgm:cxn modelId="{16D4CFCA-83FB-4233-AFD8-BFAC9B63E9CA}" type="presParOf" srcId="{54A7B0D9-F13C-4F26-A330-4F3F61BF46C7}" destId="{A03C3A85-1549-44D9-928A-5BBA1C781BD4}" srcOrd="0" destOrd="0" presId="urn:microsoft.com/office/officeart/2005/8/layout/bProcess4"/>
    <dgm:cxn modelId="{25884339-31F9-4ABA-B57C-C18CBFFB38E6}" type="presParOf" srcId="{54A7B0D9-F13C-4F26-A330-4F3F61BF46C7}" destId="{2723550E-D077-4412-8FB1-3A7DF0A9E937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3858-F21B-4551-AB76-7916942AE1A1}">
      <dsp:nvSpPr>
        <dsp:cNvPr id="0" name=""/>
        <dsp:cNvSpPr/>
      </dsp:nvSpPr>
      <dsp:spPr>
        <a:xfrm rot="5242313">
          <a:off x="91241" y="1135322"/>
          <a:ext cx="1488903" cy="73236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4E524-40E3-4EA1-8913-E45F0AB1363B}">
      <dsp:nvSpPr>
        <dsp:cNvPr id="0" name=""/>
        <dsp:cNvSpPr/>
      </dsp:nvSpPr>
      <dsp:spPr>
        <a:xfrm>
          <a:off x="153578" y="0"/>
          <a:ext cx="1779976" cy="1095093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Кожна думка важлива!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85652" y="32074"/>
        <a:ext cx="1715828" cy="1030945"/>
      </dsp:txXfrm>
    </dsp:sp>
    <dsp:sp modelId="{78A79CB7-4BE9-467B-8A7A-3E72A83D24A2}">
      <dsp:nvSpPr>
        <dsp:cNvPr id="0" name=""/>
        <dsp:cNvSpPr/>
      </dsp:nvSpPr>
      <dsp:spPr>
        <a:xfrm rot="5400000">
          <a:off x="270370" y="2489034"/>
          <a:ext cx="1210491" cy="73236"/>
        </a:xfrm>
        <a:prstGeom prst="rect">
          <a:avLst/>
        </a:prstGeom>
        <a:solidFill>
          <a:schemeClr val="accent6">
            <a:shade val="90000"/>
            <a:hueOff val="-152394"/>
            <a:satOff val="-6354"/>
            <a:lumOff val="94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1E907-65B9-4742-A141-CCFD10640B09}">
      <dsp:nvSpPr>
        <dsp:cNvPr id="0" name=""/>
        <dsp:cNvSpPr/>
      </dsp:nvSpPr>
      <dsp:spPr>
        <a:xfrm>
          <a:off x="3597" y="1485592"/>
          <a:ext cx="2228055" cy="110806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31814"/>
            <a:satOff val="-6026"/>
            <a:lumOff val="10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Обдумав, сформулював, висловив!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6051" y="1518046"/>
        <a:ext cx="2163147" cy="1043158"/>
      </dsp:txXfrm>
    </dsp:sp>
    <dsp:sp modelId="{45FE8370-8ECC-42A0-BBC5-BEF586AB74C4}">
      <dsp:nvSpPr>
        <dsp:cNvPr id="0" name=""/>
        <dsp:cNvSpPr/>
      </dsp:nvSpPr>
      <dsp:spPr>
        <a:xfrm rot="21571042">
          <a:off x="881110" y="3089003"/>
          <a:ext cx="2370983" cy="73236"/>
        </a:xfrm>
        <a:prstGeom prst="rect">
          <a:avLst/>
        </a:prstGeom>
        <a:solidFill>
          <a:schemeClr val="accent6">
            <a:shade val="90000"/>
            <a:hueOff val="-304788"/>
            <a:satOff val="-12708"/>
            <a:lumOff val="189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A5013-5F7C-4EA6-8B7C-5E9631D32444}">
      <dsp:nvSpPr>
        <dsp:cNvPr id="0" name=""/>
        <dsp:cNvSpPr/>
      </dsp:nvSpPr>
      <dsp:spPr>
        <a:xfrm>
          <a:off x="52096" y="2715719"/>
          <a:ext cx="2131057" cy="1087808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63627"/>
            <a:satOff val="-12052"/>
            <a:lumOff val="20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Вмій погодитися і не погодитися!</a:t>
          </a:r>
          <a:endParaRPr lang="ru-RU" sz="2000" b="1" kern="1200" dirty="0"/>
        </a:p>
      </dsp:txBody>
      <dsp:txXfrm>
        <a:off x="83957" y="2747580"/>
        <a:ext cx="2067335" cy="1024086"/>
      </dsp:txXfrm>
    </dsp:sp>
    <dsp:sp modelId="{74A086E3-4649-4DA5-82E8-EEEFF7869A25}">
      <dsp:nvSpPr>
        <dsp:cNvPr id="0" name=""/>
        <dsp:cNvSpPr/>
      </dsp:nvSpPr>
      <dsp:spPr>
        <a:xfrm rot="16440943">
          <a:off x="2732498" y="2510125"/>
          <a:ext cx="1140585" cy="73236"/>
        </a:xfrm>
        <a:prstGeom prst="rect">
          <a:avLst/>
        </a:prstGeom>
        <a:solidFill>
          <a:schemeClr val="accent6">
            <a:shade val="90000"/>
            <a:hueOff val="-457183"/>
            <a:satOff val="-19062"/>
            <a:lumOff val="284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7721B-DBF9-46D8-91FE-C0FD9FF091F5}">
      <dsp:nvSpPr>
        <dsp:cNvPr id="0" name=""/>
        <dsp:cNvSpPr/>
      </dsp:nvSpPr>
      <dsp:spPr>
        <a:xfrm>
          <a:off x="2459919" y="2784264"/>
          <a:ext cx="2079083" cy="91077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395441"/>
            <a:satOff val="-18079"/>
            <a:lumOff val="309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Вислухав, висловився, вислухав!</a:t>
          </a:r>
          <a:endParaRPr lang="ru-RU" sz="2000" b="1" kern="1200" dirty="0"/>
        </a:p>
      </dsp:txBody>
      <dsp:txXfrm>
        <a:off x="2486595" y="2810940"/>
        <a:ext cx="2025731" cy="857424"/>
      </dsp:txXfrm>
    </dsp:sp>
    <dsp:sp modelId="{BBF3C33B-2F59-4DF9-A7DE-1558C6B5332D}">
      <dsp:nvSpPr>
        <dsp:cNvPr id="0" name=""/>
        <dsp:cNvSpPr/>
      </dsp:nvSpPr>
      <dsp:spPr>
        <a:xfrm rot="15555532">
          <a:off x="2531321" y="1261149"/>
          <a:ext cx="1376886" cy="73236"/>
        </a:xfrm>
        <a:prstGeom prst="rect">
          <a:avLst/>
        </a:prstGeom>
        <a:solidFill>
          <a:schemeClr val="accent6">
            <a:shade val="90000"/>
            <a:hueOff val="-609577"/>
            <a:satOff val="-25416"/>
            <a:lumOff val="379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F5072-EB1B-4A6C-AC66-7B9ED9BCE319}">
      <dsp:nvSpPr>
        <dsp:cNvPr id="0" name=""/>
        <dsp:cNvSpPr/>
      </dsp:nvSpPr>
      <dsp:spPr>
        <a:xfrm>
          <a:off x="2561807" y="1674284"/>
          <a:ext cx="2056542" cy="855165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527254"/>
            <a:satOff val="-24105"/>
            <a:lumOff val="412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Говори чітко, ясно, красиво!</a:t>
          </a:r>
          <a:endParaRPr lang="ru-RU" sz="2000" b="1" kern="1200" dirty="0"/>
        </a:p>
      </dsp:txBody>
      <dsp:txXfrm>
        <a:off x="2586854" y="1699331"/>
        <a:ext cx="2006448" cy="805071"/>
      </dsp:txXfrm>
    </dsp:sp>
    <dsp:sp modelId="{E1DCC1A8-2F3F-443A-BC54-5C27D6ADA080}">
      <dsp:nvSpPr>
        <dsp:cNvPr id="0" name=""/>
        <dsp:cNvSpPr/>
      </dsp:nvSpPr>
      <dsp:spPr>
        <a:xfrm rot="21198315">
          <a:off x="3087818" y="423428"/>
          <a:ext cx="2695160" cy="73236"/>
        </a:xfrm>
        <a:prstGeom prst="rect">
          <a:avLst/>
        </a:prstGeom>
        <a:solidFill>
          <a:schemeClr val="accent6">
            <a:shade val="90000"/>
            <a:hueOff val="-457183"/>
            <a:satOff val="-19062"/>
            <a:lumOff val="284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61554-A118-4E2E-AFE2-D3584B16D1CF}">
      <dsp:nvSpPr>
        <dsp:cNvPr id="0" name=""/>
        <dsp:cNvSpPr/>
      </dsp:nvSpPr>
      <dsp:spPr>
        <a:xfrm>
          <a:off x="2265260" y="251588"/>
          <a:ext cx="2136411" cy="97915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527254"/>
            <a:satOff val="-24105"/>
            <a:lumOff val="412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Не бійся висловитися!</a:t>
          </a:r>
          <a:endParaRPr lang="ru-RU" sz="2000" b="1" kern="1200" dirty="0"/>
        </a:p>
      </dsp:txBody>
      <dsp:txXfrm>
        <a:off x="2293938" y="280266"/>
        <a:ext cx="2079055" cy="921794"/>
      </dsp:txXfrm>
    </dsp:sp>
    <dsp:sp modelId="{D96658A4-69C5-4C65-836E-87B33D515826}">
      <dsp:nvSpPr>
        <dsp:cNvPr id="0" name=""/>
        <dsp:cNvSpPr/>
      </dsp:nvSpPr>
      <dsp:spPr>
        <a:xfrm rot="5655195">
          <a:off x="5050330" y="946063"/>
          <a:ext cx="1355810" cy="73236"/>
        </a:xfrm>
        <a:prstGeom prst="rect">
          <a:avLst/>
        </a:prstGeom>
        <a:solidFill>
          <a:schemeClr val="accent6">
            <a:shade val="90000"/>
            <a:hueOff val="-304788"/>
            <a:satOff val="-12708"/>
            <a:lumOff val="189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60E17-FFFF-4352-8825-1DB3B6A2779F}">
      <dsp:nvSpPr>
        <dsp:cNvPr id="0" name=""/>
        <dsp:cNvSpPr/>
      </dsp:nvSpPr>
      <dsp:spPr>
        <a:xfrm>
          <a:off x="5111556" y="0"/>
          <a:ext cx="1817929" cy="853925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395441"/>
            <a:satOff val="-18079"/>
            <a:lumOff val="309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Важлива кожна роль!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136567" y="25011"/>
        <a:ext cx="1767907" cy="803903"/>
      </dsp:txXfrm>
    </dsp:sp>
    <dsp:sp modelId="{573F35C1-A134-4245-90F1-A2C76AECFBDF}">
      <dsp:nvSpPr>
        <dsp:cNvPr id="0" name=""/>
        <dsp:cNvSpPr/>
      </dsp:nvSpPr>
      <dsp:spPr>
        <a:xfrm rot="5410386">
          <a:off x="4938192" y="2366865"/>
          <a:ext cx="1475076" cy="73236"/>
        </a:xfrm>
        <a:prstGeom prst="rect">
          <a:avLst/>
        </a:prstGeom>
        <a:solidFill>
          <a:schemeClr val="accent6">
            <a:shade val="90000"/>
            <a:hueOff val="-152394"/>
            <a:satOff val="-6354"/>
            <a:lumOff val="94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00C72-14DF-47F4-9F06-A433DCF7D501}">
      <dsp:nvSpPr>
        <dsp:cNvPr id="0" name=""/>
        <dsp:cNvSpPr/>
      </dsp:nvSpPr>
      <dsp:spPr>
        <a:xfrm>
          <a:off x="4910448" y="1368906"/>
          <a:ext cx="2019037" cy="834888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263627"/>
            <a:satOff val="-12052"/>
            <a:lumOff val="20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Обговорюємо сказане, а не людину!</a:t>
          </a:r>
          <a:endParaRPr lang="ru-RU" sz="2000" b="1" kern="1200" dirty="0"/>
        </a:p>
      </dsp:txBody>
      <dsp:txXfrm>
        <a:off x="4934901" y="1393359"/>
        <a:ext cx="1970131" cy="785982"/>
      </dsp:txXfrm>
    </dsp:sp>
    <dsp:sp modelId="{2723550E-D077-4412-8FB1-3A7DF0A9E937}">
      <dsp:nvSpPr>
        <dsp:cNvPr id="0" name=""/>
        <dsp:cNvSpPr/>
      </dsp:nvSpPr>
      <dsp:spPr>
        <a:xfrm>
          <a:off x="4905133" y="2747250"/>
          <a:ext cx="2020754" cy="1044613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131814"/>
            <a:satOff val="-6026"/>
            <a:lumOff val="10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Тільки обґрунтовані докази!</a:t>
          </a:r>
          <a:endParaRPr lang="ru-RU" sz="2000" b="1" kern="1200" dirty="0"/>
        </a:p>
      </dsp:txBody>
      <dsp:txXfrm>
        <a:off x="4935729" y="2777846"/>
        <a:ext cx="1959562" cy="983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D636F-E965-4D33-858B-6D4CFA07F32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102F2-1D13-4A79-A615-AD597CC25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102F2-1D13-4A79-A615-AD597CC25B5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59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dirty="0">
              <a:latin typeface="Constantia" pitchFamily="18" charset="0"/>
            </a:endParaRPr>
          </a:p>
        </p:txBody>
      </p:sp>
      <p:pic>
        <p:nvPicPr>
          <p:cNvPr id="1026" name="Picture 2" descr="C:\Users\User\Desktop\SAM_8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42852"/>
            <a:ext cx="2643206" cy="35242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3857628"/>
            <a:ext cx="6429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З досвіду роботи</a:t>
            </a:r>
          </a:p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 вчителя початкових класів </a:t>
            </a:r>
            <a:r>
              <a:rPr lang="uk-UA" sz="3600" b="1" dirty="0" err="1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Сахновецької</a:t>
            </a:r>
            <a:r>
              <a:rPr lang="uk-UA" sz="36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 ЗОШ </a:t>
            </a:r>
          </a:p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І – ІІІ ступенів</a:t>
            </a: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Боровик Рози Леонідівни</a:t>
            </a:r>
            <a:endParaRPr lang="ru-RU" sz="3600" b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142852"/>
            <a:ext cx="58326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“Мозкова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атака”</a:t>
            </a:r>
            <a:endParaRPr lang="uk-U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 буквами імені 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дати характеристику зайчику.</a:t>
            </a:r>
          </a:p>
          <a:p>
            <a:endParaRPr lang="uk-UA" dirty="0" smtClean="0"/>
          </a:p>
          <a:p>
            <a:r>
              <a:rPr lang="uk-UA" sz="4000" b="1" dirty="0" smtClean="0">
                <a:latin typeface="Century" pitchFamily="18" charset="0"/>
              </a:rPr>
              <a:t>Б                 </a:t>
            </a:r>
            <a:r>
              <a:rPr lang="uk-UA" sz="3600" b="1" dirty="0" smtClean="0">
                <a:solidFill>
                  <a:srgbClr val="0000FF"/>
                </a:solidFill>
                <a:latin typeface="Century" pitchFamily="18" charset="0"/>
              </a:rPr>
              <a:t>боягузливий</a:t>
            </a:r>
          </a:p>
          <a:p>
            <a:r>
              <a:rPr lang="uk-UA" sz="4000" b="1" dirty="0" smtClean="0">
                <a:latin typeface="Century" pitchFamily="18" charset="0"/>
              </a:rPr>
              <a:t>О                 </a:t>
            </a:r>
            <a:r>
              <a:rPr lang="uk-UA" sz="3600" b="1" dirty="0" smtClean="0">
                <a:solidFill>
                  <a:srgbClr val="0000FF"/>
                </a:solidFill>
                <a:latin typeface="Century" pitchFamily="18" charset="0"/>
              </a:rPr>
              <a:t>охайний</a:t>
            </a:r>
            <a:endParaRPr lang="uk-UA" sz="4000" b="1" dirty="0" smtClean="0">
              <a:solidFill>
                <a:srgbClr val="0000FF"/>
              </a:solidFill>
              <a:latin typeface="Century" pitchFamily="18" charset="0"/>
            </a:endParaRPr>
          </a:p>
          <a:p>
            <a:r>
              <a:rPr lang="uk-UA" sz="4000" b="1" dirty="0" smtClean="0">
                <a:latin typeface="Century" pitchFamily="18" charset="0"/>
              </a:rPr>
              <a:t>Г                  </a:t>
            </a:r>
            <a:r>
              <a:rPr lang="uk-UA" sz="3600" b="1" dirty="0" smtClean="0">
                <a:solidFill>
                  <a:srgbClr val="0000FF"/>
                </a:solidFill>
                <a:latin typeface="Century" pitchFamily="18" charset="0"/>
              </a:rPr>
              <a:t>грайливий</a:t>
            </a:r>
            <a:endParaRPr lang="uk-UA" sz="4000" b="1" dirty="0" smtClean="0">
              <a:solidFill>
                <a:srgbClr val="0000FF"/>
              </a:solidFill>
              <a:latin typeface="Century" pitchFamily="18" charset="0"/>
            </a:endParaRPr>
          </a:p>
          <a:p>
            <a:r>
              <a:rPr lang="uk-UA" sz="4000" b="1" dirty="0" smtClean="0">
                <a:latin typeface="Century" pitchFamily="18" charset="0"/>
              </a:rPr>
              <a:t>Д                 </a:t>
            </a:r>
            <a:r>
              <a:rPr lang="uk-UA" sz="3600" b="1" dirty="0" smtClean="0">
                <a:solidFill>
                  <a:srgbClr val="0000FF"/>
                </a:solidFill>
                <a:latin typeface="Century" pitchFamily="18" charset="0"/>
              </a:rPr>
              <a:t>добрий</a:t>
            </a:r>
            <a:endParaRPr lang="uk-UA" sz="4000" b="1" dirty="0" smtClean="0">
              <a:solidFill>
                <a:srgbClr val="0000FF"/>
              </a:solidFill>
              <a:latin typeface="Century" pitchFamily="18" charset="0"/>
            </a:endParaRPr>
          </a:p>
          <a:p>
            <a:r>
              <a:rPr lang="uk-UA" sz="4000" b="1" dirty="0" smtClean="0">
                <a:latin typeface="Century" pitchFamily="18" charset="0"/>
              </a:rPr>
              <a:t>А                 </a:t>
            </a:r>
            <a:r>
              <a:rPr lang="uk-UA" sz="3600" b="1" dirty="0" smtClean="0">
                <a:solidFill>
                  <a:srgbClr val="0000FF"/>
                </a:solidFill>
                <a:latin typeface="Century" pitchFamily="18" charset="0"/>
              </a:rPr>
              <a:t>активний</a:t>
            </a:r>
            <a:endParaRPr lang="uk-UA" sz="4000" b="1" dirty="0" smtClean="0">
              <a:solidFill>
                <a:srgbClr val="0000FF"/>
              </a:solidFill>
              <a:latin typeface="Century" pitchFamily="18" charset="0"/>
            </a:endParaRPr>
          </a:p>
          <a:p>
            <a:r>
              <a:rPr lang="uk-UA" sz="4000" b="1" dirty="0" smtClean="0">
                <a:latin typeface="Century" pitchFamily="18" charset="0"/>
              </a:rPr>
              <a:t>Н                 </a:t>
            </a:r>
            <a:r>
              <a:rPr lang="uk-UA" sz="3600" b="1" dirty="0" smtClean="0">
                <a:solidFill>
                  <a:srgbClr val="0000FF"/>
                </a:solidFill>
                <a:latin typeface="Century" pitchFamily="18" charset="0"/>
              </a:rPr>
              <a:t>ніжний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500042"/>
            <a:ext cx="62151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“Дешифрувальник”</a:t>
            </a:r>
            <a:endParaRPr lang="uk-UA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atin typeface="Century" pitchFamily="18" charset="0"/>
                <a:cs typeface="Times New Roman" pitchFamily="18" charset="0"/>
              </a:rPr>
              <a:t>Літери в нашому мобільному телефоні</a:t>
            </a:r>
          </a:p>
          <a:p>
            <a:pPr algn="ctr"/>
            <a:r>
              <a:rPr lang="uk-UA" sz="2400" b="1" dirty="0" smtClean="0">
                <a:latin typeface="Century" pitchFamily="18" charset="0"/>
                <a:cs typeface="Times New Roman" pitchFamily="18" charset="0"/>
              </a:rPr>
              <a:t> розташовані під цифрами на кнопках. Кожній цифрі відповідає кілька літер. Щоб відгадати зашифроване слово, треба вибрати тільки одну літеру. </a:t>
            </a:r>
          </a:p>
          <a:p>
            <a:pPr algn="ctr"/>
            <a:r>
              <a:rPr lang="uk-UA" sz="2400" b="1" dirty="0" smtClean="0">
                <a:latin typeface="Century" pitchFamily="18" charset="0"/>
                <a:cs typeface="Times New Roman" pitchFamily="18" charset="0"/>
              </a:rPr>
              <a:t>Отже, будьте уважними, </a:t>
            </a:r>
          </a:p>
          <a:p>
            <a:pPr algn="ctr"/>
            <a:r>
              <a:rPr lang="uk-UA" sz="2400" b="1" dirty="0" smtClean="0">
                <a:latin typeface="Century" pitchFamily="18" charset="0"/>
                <a:cs typeface="Times New Roman" pitchFamily="18" charset="0"/>
              </a:rPr>
              <a:t>номер: 7 6 7 5 3 6 3.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АБВ        Г Д Е       ЄЖЗИ     </a:t>
            </a:r>
            <a:r>
              <a:rPr lang="uk-UA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ІЇЙ</a:t>
            </a:r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КЛМ</a:t>
            </a:r>
          </a:p>
          <a:p>
            <a:endParaRPr lang="uk-UA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НОП      РСТ      </a:t>
            </a:r>
            <a:r>
              <a:rPr lang="uk-UA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УФХ</a:t>
            </a:r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ЦЧШЩ      ЬЮЯ</a:t>
            </a:r>
          </a:p>
          <a:p>
            <a:endParaRPr lang="uk-UA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О С Л И Н И</a:t>
            </a:r>
          </a:p>
          <a:p>
            <a:endParaRPr lang="uk-UA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357166"/>
            <a:ext cx="628654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вправа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“Кубування”</a:t>
            </a:r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 має 6 граней.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Розглянемо слово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“друг”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із шести сторін.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 кожній грані куба записане завдання).</a:t>
            </a:r>
          </a:p>
          <a:p>
            <a:pPr algn="ctr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синоніми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антоніми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                     спільнокореневі слова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вірші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пісні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прислів'я</a:t>
            </a:r>
          </a:p>
          <a:p>
            <a:pPr algn="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Синоніми – товариш, </a:t>
            </a:r>
            <a:endParaRPr lang="uk-UA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антоніми – ворог, </a:t>
            </a:r>
          </a:p>
          <a:p>
            <a:pPr algn="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спільнокореневі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– дружити, дружба. Згадують вірші, співають пісні, </a:t>
            </a:r>
            <a:endParaRPr lang="uk-UA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прислів'я).</a:t>
            </a:r>
          </a:p>
          <a:p>
            <a:pPr algn="ctr"/>
            <a:endParaRPr lang="uk-UA" sz="2400" dirty="0" smtClean="0"/>
          </a:p>
          <a:p>
            <a:pPr algn="ctr"/>
            <a:endParaRPr lang="uk-UA" sz="2400" dirty="0" smtClean="0"/>
          </a:p>
          <a:p>
            <a:pPr algn="ctr"/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786182" y="2786058"/>
            <a:ext cx="221457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14744" y="3214686"/>
            <a:ext cx="1505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14744" y="3214686"/>
            <a:ext cx="264320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714744" y="2500306"/>
            <a:ext cx="228601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14744" y="3214686"/>
            <a:ext cx="228601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86182" y="3214686"/>
            <a:ext cx="2594333" cy="325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Camera\IMG_20190130_140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411141"/>
            <a:ext cx="2476517" cy="18573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6" name="Picture 2" descr="C:\Users\User\Desktop\SAM_8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2500" y="188640"/>
            <a:ext cx="2880320" cy="2160240"/>
          </a:xfrm>
          <a:prstGeom prst="rect">
            <a:avLst/>
          </a:prstGeom>
          <a:noFill/>
        </p:spPr>
      </p:pic>
      <p:pic>
        <p:nvPicPr>
          <p:cNvPr id="8" name="Picture 1" descr="C:\Users\User\Desktop\PB0902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657547"/>
            <a:ext cx="2614521" cy="1960891"/>
          </a:xfrm>
          <a:prstGeom prst="rect">
            <a:avLst/>
          </a:prstGeom>
          <a:noFill/>
        </p:spPr>
      </p:pic>
      <p:pic>
        <p:nvPicPr>
          <p:cNvPr id="9" name="Picture 3" descr="C:\Users\User\Desktop\Camera\IMG_20180921_123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7806" y="2502826"/>
            <a:ext cx="2667698" cy="2000774"/>
          </a:xfrm>
          <a:prstGeom prst="rect">
            <a:avLst/>
          </a:prstGeom>
          <a:noFill/>
        </p:spPr>
      </p:pic>
      <p:pic>
        <p:nvPicPr>
          <p:cNvPr id="11" name="Рисунок 10" descr="D:\флешка 3 клас\усі фото 1, 2, 3, 4. маминого класу\2017 - 2018 рік фото\весна 2018 р\3 клас 16. 03 2018 р\SAM_858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3471" y="3605472"/>
            <a:ext cx="2290756" cy="25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95735" y="409338"/>
            <a:ext cx="39600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 легко тоді, коли вчитися цікаво.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це: - прагнення учнів до власної участі у діяльності, в обговоренні питань;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 відстояти свою точку зору;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у доповненні, виправленні товариша;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поділитися новою інформацією з товаришем.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55139657"/>
      </p:ext>
    </p:ext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285728"/>
            <a:ext cx="5428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 допомогою інтерактивних методів 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дитина на уроці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1736" y="1857364"/>
            <a:ext cx="1818839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Вчиться виражати свої думки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72330" y="3786190"/>
            <a:ext cx="1871341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Досліджує проблему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3357562"/>
            <a:ext cx="1995017" cy="10915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Шукає варіанти рішення проблем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5214950"/>
            <a:ext cx="1808225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Самостійно обирає шлях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5140" y="5429264"/>
            <a:ext cx="178595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Вчиться 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креативно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мислити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4286256"/>
            <a:ext cx="1881635" cy="10888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Вчиться приймати рішення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User\Desktop\Camera\IMG_20181108_111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59"/>
            <a:ext cx="3143272" cy="235745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85729"/>
            <a:ext cx="62865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для учнів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 час використання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інтерактивних методів навчання</a:t>
            </a: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857356" y="1857364"/>
          <a:ext cx="692948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8" name="Picture 4" descr="C:\Users\User\Desktop\Camera\IMG_20181004_100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08533" y="-8229598"/>
            <a:ext cx="1708370" cy="1468942"/>
          </a:xfrm>
          <a:prstGeom prst="rect">
            <a:avLst/>
          </a:prstGeom>
          <a:noFill/>
        </p:spPr>
      </p:pic>
      <p:pic>
        <p:nvPicPr>
          <p:cNvPr id="9" name="Picture 4" descr="C:\Users\User\Desktop\Camera\IMG_20181004_100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56133" y="-8077198"/>
            <a:ext cx="1708370" cy="14689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29256" y="2714620"/>
            <a:ext cx="3714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Збиратися разом – це початок.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Триматися разом – це прогрес.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Працювати разом – це успіх!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PB180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786058"/>
            <a:ext cx="3214710" cy="2411033"/>
          </a:xfrm>
          <a:prstGeom prst="rect">
            <a:avLst/>
          </a:prstGeom>
          <a:noFill/>
        </p:spPr>
      </p:pic>
      <p:pic>
        <p:nvPicPr>
          <p:cNvPr id="12" name="Picture 6" descr="SAM_7391"/>
          <p:cNvPicPr>
            <a:picLocks noChangeAspect="1" noChangeArrowheads="1"/>
          </p:cNvPicPr>
          <p:nvPr/>
        </p:nvPicPr>
        <p:blipFill>
          <a:blip r:embed="rId6" cstate="print"/>
          <a:srcRect l="14798" t="275" r="4245"/>
          <a:stretch>
            <a:fillRect/>
          </a:stretch>
        </p:blipFill>
        <p:spPr bwMode="auto">
          <a:xfrm>
            <a:off x="5786446" y="571480"/>
            <a:ext cx="3054521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00298" y="214290"/>
            <a:ext cx="3143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Багато чого я навчилася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у своїх наставників,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ще більше у своїх товаришів,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та найбільше у своїх учнів.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99700071"/>
      </p:ext>
    </p:ext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6" name="Рисунок 5" descr="C:\Users\User\Desktop\Camera\IMG_20181208_1413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285860"/>
            <a:ext cx="32194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6116" y="357166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Вперед до перемог!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36864"/>
            <a:ext cx="755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Вчитель – класний керівник!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Camera\IMG_20181004_1002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920059"/>
            <a:ext cx="2520280" cy="188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MG_21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5264" y="896800"/>
            <a:ext cx="2816225" cy="21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фото 4 клас\SAM_86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7" y="4000502"/>
            <a:ext cx="3185962" cy="194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95736" y="2904252"/>
            <a:ext cx="2875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година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«Гуманне ставлення до тварин»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3122574"/>
            <a:ext cx="380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 класної родини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6021287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“Добре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 жити, хто вміє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дружити”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03215081"/>
      </p:ext>
    </p:ext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7" name="Рисунок 6" descr="D:\флешка 3 клас\усі фото 1, 2, 3, 4. маминого класу\фото 1 клас\1 клас мама\SAM_63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71480"/>
            <a:ext cx="3338522" cy="20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Desktop\SAM_7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6179" y="243060"/>
            <a:ext cx="2971885" cy="2685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27146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Веселі перерви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95" y="3390463"/>
            <a:ext cx="3960417" cy="2970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94934461"/>
      </p:ext>
    </p:ext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7716" y="357166"/>
            <a:ext cx="4864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Загальні відомості</a:t>
            </a:r>
            <a:endParaRPr lang="ru-RU" sz="28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142984"/>
            <a:ext cx="7324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Боровик Роза Леонідівна </a:t>
            </a:r>
          </a:p>
          <a:p>
            <a:pPr marL="285750" indent="-285750"/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09.01.1977 року  народження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Constantia" pitchFamily="18" charset="0"/>
              </a:rPr>
              <a:t>Освіта: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вища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Constantia" pitchFamily="18" charset="0"/>
              </a:rPr>
              <a:t>Навчальний заклад: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Житомирський державний інститут ім. І. Франка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Constantia" pitchFamily="18" charset="0"/>
              </a:rPr>
              <a:t>Диплом: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ТМ № 28035158 </a:t>
            </a:r>
            <a:r>
              <a:rPr lang="uk-UA" sz="2000" dirty="0" smtClean="0">
                <a:solidFill>
                  <a:srgbClr val="002060"/>
                </a:solidFill>
                <a:latin typeface="Constantia" pitchFamily="18" charset="0"/>
              </a:rPr>
              <a:t>дата видачі: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30. 06 2005 р.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Constantia" pitchFamily="18" charset="0"/>
              </a:rPr>
              <a:t>Кваліфікація за дипломом: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вчитель початкових класів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Constantia" pitchFamily="18" charset="0"/>
              </a:rPr>
              <a:t>Стаж роботи: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22 роки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Constantia" pitchFamily="18" charset="0"/>
              </a:rPr>
              <a:t>Посада: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вчитель початкових класів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Constantia" pitchFamily="18" charset="0"/>
              </a:rPr>
              <a:t>Кваліфікаційна категорія: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вища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solidFill>
                  <a:srgbClr val="002060"/>
                </a:solidFill>
                <a:latin typeface="Constantia" pitchFamily="18" charset="0"/>
              </a:rPr>
              <a:t>Курси по підвищенню кваліфікації: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з  18.05.2015  по 29.05.2015,  ХОІППО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“Онлайн-курс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для вчителів початкової </a:t>
            </a:r>
            <a:r>
              <a:rPr lang="uk-UA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школи”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. Сертифікат  виданий  04. 11. 2018 р.</a:t>
            </a:r>
            <a:endParaRPr lang="uk-UA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5" name="Рисунок 4" descr="D:\флешка 3 клас\усі фото 1, 2, 3, 4. маминого класу\3 клас\2017-11\SAM_79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14290"/>
            <a:ext cx="2943225" cy="220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SAM_82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786058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лешка 3 клас\усі фото 1, 2, 3, 4. маминого класу\3 клас\SAM_79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000108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72132" y="357166"/>
            <a:ext cx="30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Рухлива </a:t>
            </a:r>
            <a:r>
              <a:rPr lang="uk-UA" dirty="0" err="1" smtClean="0"/>
              <a:t>фізкультхвилинка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5143512"/>
            <a:ext cx="194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Новорічне свято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3357562"/>
            <a:ext cx="231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Спортивні змагання</a:t>
            </a:r>
            <a:endParaRPr lang="ru-RU" dirty="0"/>
          </a:p>
        </p:txBody>
      </p:sp>
      <p:pic>
        <p:nvPicPr>
          <p:cNvPr id="12" name="Рисунок 11" descr="C:\Users\User\Desktop\IMG_18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000504"/>
            <a:ext cx="3184956" cy="238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94448599"/>
      </p:ext>
    </p:ext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4" name="Рисунок 3" descr="C:\Users\User\Desktop\Camera\IMG_20181204_1323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34151"/>
            <a:ext cx="3013506" cy="199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лешка 3 клас\усі фото 1, 2, 3, 4. маминого класу\1 клас\1 кл\SAM_69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357694"/>
            <a:ext cx="2857520" cy="230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лешка 3 клас\усі фото 1, 2, 3, 4. маминого класу\3 кл. тиж. поч. кл\SAM_80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42852"/>
            <a:ext cx="27860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84438" y="278358"/>
            <a:ext cx="678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Участь у предметних тижнях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початкової школи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2428868"/>
            <a:ext cx="208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осені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3643314"/>
            <a:ext cx="480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Збережемо планету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“Земля”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4786322"/>
            <a:ext cx="192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“Прощавай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Букварику”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K:\Новая папка (2)\Новая папка (3)\33186768_244490922954648_792826704866312192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2928934"/>
            <a:ext cx="3143272" cy="235745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5984" y="5786454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Свято посвята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 першокласники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53885336"/>
      </p:ext>
    </p:ext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5" name="Рисунок 4" descr="D:\флешка 3 клас\усі фото 1, 2, 3, 4. маминого класу\2 клас\SAM_73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2748" y="1061447"/>
            <a:ext cx="2212753" cy="32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43808" y="116632"/>
            <a:ext cx="538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благодійних акціях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1061447"/>
            <a:ext cx="4675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годівничок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95" y="2222968"/>
            <a:ext cx="3744416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9856" y="5250820"/>
            <a:ext cx="454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«Допоможіть хворій дитині»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41218222"/>
      </p:ext>
    </p:ext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142852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Галерея уроків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Camera\IMG_20190124_094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00108"/>
            <a:ext cx="3286116" cy="24645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5" descr="C:\Users\User\Desktop\Camera\IMG_20190226_102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000108"/>
            <a:ext cx="3161114" cy="4214818"/>
          </a:xfrm>
          <a:prstGeom prst="rect">
            <a:avLst/>
          </a:prstGeom>
          <a:noFill/>
        </p:spPr>
      </p:pic>
      <p:pic>
        <p:nvPicPr>
          <p:cNvPr id="14" name="Picture 4" descr="C:\Users\User\Desktop\Camera\IMG_20190117_0915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929066"/>
            <a:ext cx="3405179" cy="25538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3074" name="Picture 2" descr="C:\Users\User\Desktop\Camera\IMG_20190115_102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86190"/>
            <a:ext cx="3428992" cy="2571744"/>
          </a:xfrm>
          <a:prstGeom prst="rect">
            <a:avLst/>
          </a:prstGeom>
          <a:noFill/>
        </p:spPr>
      </p:pic>
      <p:pic>
        <p:nvPicPr>
          <p:cNvPr id="3075" name="Picture 3" descr="C:\Users\User\Desktop\Camera\IMG_20190116_104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484" y="3714752"/>
            <a:ext cx="3286116" cy="2464587"/>
          </a:xfrm>
          <a:prstGeom prst="rect">
            <a:avLst/>
          </a:prstGeom>
          <a:noFill/>
        </p:spPr>
      </p:pic>
      <p:pic>
        <p:nvPicPr>
          <p:cNvPr id="3078" name="Picture 6" descr="C:\Users\User\Desktop\Camera\IMG_20190118_110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42852"/>
            <a:ext cx="2571768" cy="3429024"/>
          </a:xfrm>
          <a:prstGeom prst="rect">
            <a:avLst/>
          </a:prstGeom>
          <a:noFill/>
        </p:spPr>
      </p:pic>
      <p:pic>
        <p:nvPicPr>
          <p:cNvPr id="13" name="Picture 3" descr="C:\Users\User\Desktop\Camera\IMG_20190124_1507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57166"/>
            <a:ext cx="3714776" cy="27860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2050" name="Picture 2" descr="C:\Users\User\Desktop\Camera\IMG_20190124_112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9282"/>
            <a:ext cx="3500462" cy="2625347"/>
          </a:xfrm>
          <a:prstGeom prst="rect">
            <a:avLst/>
          </a:prstGeom>
          <a:noFill/>
        </p:spPr>
      </p:pic>
      <p:pic>
        <p:nvPicPr>
          <p:cNvPr id="2052" name="Picture 4" descr="C:\Users\User\Desktop\Camera\IMG_20190219_110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786190"/>
            <a:ext cx="3619493" cy="2714620"/>
          </a:xfrm>
          <a:prstGeom prst="rect">
            <a:avLst/>
          </a:prstGeom>
          <a:noFill/>
        </p:spPr>
      </p:pic>
      <p:pic>
        <p:nvPicPr>
          <p:cNvPr id="11" name="Picture 5" descr="C:\Users\User\Desktop\Camera\IMG_20190117_091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90478"/>
            <a:ext cx="2500312" cy="3333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404664"/>
            <a:ext cx="673398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Кожен день, коли я заходжу</a:t>
            </a:r>
          </a:p>
          <a:p>
            <a:pPr algn="ctr"/>
            <a:r>
              <a:rPr lang="uk-UA" sz="33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в клас,  пам'ятаю народну мудрість: </a:t>
            </a:r>
          </a:p>
          <a:p>
            <a:r>
              <a:rPr lang="uk-UA" sz="33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“ … Боже, дай мені терпіння витримати те,</a:t>
            </a:r>
          </a:p>
          <a:p>
            <a:r>
              <a:rPr lang="uk-UA" sz="33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чого я не можу змінити; </a:t>
            </a:r>
          </a:p>
          <a:p>
            <a:r>
              <a:rPr lang="uk-UA" sz="33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сили – змінити те, що я можу;</a:t>
            </a:r>
          </a:p>
          <a:p>
            <a:r>
              <a:rPr lang="uk-UA" sz="33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мудрості – зрозуміти цю </a:t>
            </a:r>
            <a:r>
              <a:rPr lang="uk-UA" sz="33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різницю”</a:t>
            </a:r>
            <a:r>
              <a:rPr lang="uk-UA" sz="33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endParaRPr lang="ru-RU" sz="3300" b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969" y="4777093"/>
            <a:ext cx="3571875" cy="19716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0"/>
            <a:ext cx="69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pPr algn="ctr"/>
            <a:endParaRPr lang="uk-UA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дісталася вже нам робота</a:t>
            </a:r>
          </a:p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 ній і радість, та є й турбота.</a:t>
            </a:r>
          </a:p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вічний пошук, безсонні ночі,</a:t>
            </a:r>
          </a:p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гріють душу дитячі очі.</a:t>
            </a:r>
          </a:p>
          <a:p>
            <a:pPr algn="ctr"/>
            <a:endParaRPr lang="uk-UA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Бажаю успіху!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30385601"/>
      </p:ext>
    </p:ext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2051" name="Picture 3" descr="C:\Users\User\Desktop\фото 4 клас\SAM_8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88640"/>
            <a:ext cx="3744416" cy="28083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3929" y="3056783"/>
            <a:ext cx="5118138" cy="358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2852"/>
            <a:ext cx="66437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Педагогічне кредо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“Навчаючи інших, 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учитись самій,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житті все робити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любов'ю.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кожний мій вчинок, 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діти могли,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 мене 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добрим </a:t>
            </a:r>
            <a:r>
              <a:rPr lang="uk-UA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словом”</a:t>
            </a:r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3" y="714356"/>
            <a:ext cx="576064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Constantia" pitchFamily="18" charset="0"/>
              </a:rPr>
              <a:t>Проблема 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Constantia" pitchFamily="18" charset="0"/>
              </a:rPr>
              <a:t>над якою працюю: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“Використання  інтерактивних 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методів навчання 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 уроках  в початковій школі – один із напрямів активізації пізнавальної діяльності </a:t>
            </a:r>
            <a:r>
              <a:rPr lang="uk-UA" sz="3600" b="1" i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учнів”</a:t>
            </a:r>
            <a:endParaRPr lang="ru-RU" sz="3600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85729"/>
            <a:ext cx="1060170" cy="135701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0"/>
            <a:ext cx="70922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Моє головне завдання:</a:t>
            </a:r>
          </a:p>
          <a:p>
            <a:pPr lvl="0">
              <a:buBlip>
                <a:blip r:embed="rId4"/>
              </a:buBlip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для отримання почуття радості і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навчання та бажання вчитися;</a:t>
            </a:r>
          </a:p>
          <a:p>
            <a:pPr>
              <a:buBlip>
                <a:blip r:embed="rId4"/>
              </a:buBlip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перетворити пасивних учнів на активних учасників;</a:t>
            </a:r>
          </a:p>
          <a:p>
            <a:pPr>
              <a:buBlip>
                <a:blip r:embed="rId4"/>
              </a:buBlip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навчити самостійному мисленню та діям, не ображаючи інших;</a:t>
            </a:r>
          </a:p>
          <a:p>
            <a:pPr>
              <a:buBlip>
                <a:blip r:embed="rId4"/>
              </a:buBlip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допомогти учням розвивати логічне мислення,  зв'язне мовлення;</a:t>
            </a:r>
          </a:p>
          <a:p>
            <a:pPr lvl="0">
              <a:buBlip>
                <a:blip r:embed="rId4"/>
              </a:buBlip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творчу особистість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Blip>
                <a:blip r:embed="rId4"/>
              </a:buBlip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передавати учням певну суму тих чи інших знань, а навчити здобувати ці знання самостійно, вміти застосовувати їх для розв’язання пізнавальних і практичних завдань.</a:t>
            </a:r>
          </a:p>
          <a:p>
            <a:pPr>
              <a:buBlip>
                <a:blip r:embed="rId4"/>
              </a:buBlip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endParaRPr lang="uk-UA" dirty="0" smtClean="0"/>
          </a:p>
          <a:p>
            <a:pPr>
              <a:buBlip>
                <a:blip r:embed="rId4"/>
              </a:buBlip>
            </a:pPr>
            <a:endParaRPr lang="uk-UA" dirty="0" smtClean="0"/>
          </a:p>
          <a:p>
            <a:pPr>
              <a:buBlip>
                <a:blip r:embed="rId4"/>
              </a:buBlip>
            </a:pPr>
            <a:endParaRPr lang="uk-UA" dirty="0" smtClean="0"/>
          </a:p>
          <a:p>
            <a:pPr>
              <a:buBlip>
                <a:blip r:embed="rId4"/>
              </a:buBlip>
            </a:pPr>
            <a:endParaRPr lang="uk-UA" dirty="0" smtClean="0"/>
          </a:p>
          <a:p>
            <a:pPr>
              <a:buBlip>
                <a:blip r:embed="rId4"/>
              </a:buBlip>
            </a:pPr>
            <a:endParaRPr lang="uk-UA" dirty="0" smtClean="0"/>
          </a:p>
          <a:p>
            <a:pPr>
              <a:buBlip>
                <a:blip r:embed="rId4"/>
              </a:buBlip>
            </a:pPr>
            <a:endParaRPr lang="uk-UA" dirty="0" smtClean="0"/>
          </a:p>
          <a:p>
            <a:pPr>
              <a:buBlip>
                <a:blip r:embed="rId4"/>
              </a:buBlip>
            </a:pPr>
            <a:endParaRPr lang="uk-UA" dirty="0" smtClean="0"/>
          </a:p>
          <a:p>
            <a:pPr>
              <a:buBlip>
                <a:blip r:embed="rId4"/>
              </a:buBlip>
            </a:pPr>
            <a:endParaRPr lang="ru-RU" dirty="0"/>
          </a:p>
        </p:txBody>
      </p:sp>
      <p:pic>
        <p:nvPicPr>
          <p:cNvPr id="6" name="Picture 2" descr="C:\Users\User\Desktop\Camera\IMG_20181108_111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357562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1026" name="Picture 2" descr="C:\Users\User\Desktop\SAM_8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52" y="9644106"/>
            <a:ext cx="20002640" cy="150019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09359" y="121256"/>
            <a:ext cx="61436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Запам'ятаймо, </a:t>
            </a:r>
          </a:p>
          <a:p>
            <a:r>
              <a:rPr lang="uk-UA" sz="3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що коли маленька дитина чемненько сидить на стільчику, </a:t>
            </a:r>
          </a:p>
          <a:p>
            <a:r>
              <a:rPr lang="uk-UA" sz="3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дивиться на тебе і слухає – вона </a:t>
            </a:r>
          </a:p>
          <a:p>
            <a:r>
              <a:rPr lang="uk-UA" sz="3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не навчається.</a:t>
            </a:r>
            <a:endParaRPr lang="ru-RU" sz="3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8" name="Рисунок 7" descr="D:\флешка 3 клас\усі фото 1, 2, 3, 4. маминого класу\2017 - 2018 рік фото\весна 2018 р\3 клас 16. 03 2018 р\SAM_85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8799" y="2823709"/>
            <a:ext cx="4680520" cy="32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60648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“Не сама дитина має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пристосовувати себе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наших  методів,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навпаки,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 методи мають бути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пристосовані до кожної дитини” .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Русова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фото 4 клас\SAM_86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076" y="3475592"/>
            <a:ext cx="3225060" cy="289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D:\флешка 3 клас\усі фото 1, 2, 3, 4. маминого класу\SAM_68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648"/>
            <a:ext cx="2819772" cy="321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2" descr="C:\Users\User\Desktop\SAM_84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3194" y="3549150"/>
            <a:ext cx="3830921" cy="287319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14580418"/>
      </p:ext>
    </p:ext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Заставка_В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285728"/>
            <a:ext cx="64294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Інтерактивні методи роботи, </a:t>
            </a:r>
          </a:p>
          <a:p>
            <a:pPr algn="ctr"/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які використовую </a:t>
            </a:r>
          </a:p>
          <a:p>
            <a:pPr algn="ctr"/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 час навчання</a:t>
            </a:r>
          </a:p>
          <a:p>
            <a:pPr algn="ctr"/>
            <a:endParaRPr lang="uk-UA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dirty="0" smtClean="0"/>
              <a:t>“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Мікрофон”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“Діалог”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“Інтерв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ю”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“Карусель”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“Асоціативний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кущ”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Робота в групах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Робота парах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“Мозковий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штурм”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“Акваріум”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Метод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“Прес”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Незакінчене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речення”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“Займи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позицію”та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ін.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IMG_2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340768"/>
            <a:ext cx="3221618" cy="241621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spd="slow" advTm="4636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921</TotalTime>
  <Words>821</Words>
  <Application>Microsoft Office PowerPoint</Application>
  <PresentationFormat>Экран (4:3)</PresentationFormat>
  <Paragraphs>185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ASASIN</dc:creator>
  <cp:lastModifiedBy>User</cp:lastModifiedBy>
  <cp:revision>88</cp:revision>
  <dcterms:created xsi:type="dcterms:W3CDTF">2019-01-03T18:28:03Z</dcterms:created>
  <dcterms:modified xsi:type="dcterms:W3CDTF">2019-03-19T22:27:52Z</dcterms:modified>
</cp:coreProperties>
</file>