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5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nus.org.ua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1285861"/>
            <a:ext cx="7672414" cy="2314590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ru-RU" dirty="0" smtClean="0"/>
              <a:t>Як </a:t>
            </a:r>
            <a:r>
              <a:rPr lang="ru-RU" dirty="0" err="1" smtClean="0"/>
              <a:t>використовувати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en-US" dirty="0" smtClean="0"/>
              <a:t>Google-</a:t>
            </a:r>
            <a:r>
              <a:rPr lang="ru-RU" dirty="0" err="1" smtClean="0"/>
              <a:t>клас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3357562"/>
            <a:ext cx="6400800" cy="1752600"/>
          </a:xfrm>
        </p:spPr>
        <p:txBody>
          <a:bodyPr/>
          <a:lstStyle/>
          <a:p>
            <a:pPr lvl="0"/>
            <a:r>
              <a:rPr lang="ru-RU" dirty="0" smtClean="0"/>
              <a:t>для </a:t>
            </a:r>
            <a:r>
              <a:rPr lang="ru-RU" dirty="0" err="1" smtClean="0"/>
              <a:t>учнів</a:t>
            </a:r>
            <a:endParaRPr lang="ru-RU" sz="2000" dirty="0" smtClean="0"/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000100" y="4714884"/>
            <a:ext cx="264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Матеріал взятий із сайту  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000100" y="5000636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u="sng" dirty="0" smtClean="0">
                <a:solidFill>
                  <a:schemeClr val="hlink"/>
                </a:solidFill>
                <a:hlinkClick r:id="rId2"/>
              </a:rPr>
              <a:t>https://nus.org.ua/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71538" y="5572140"/>
            <a:ext cx="23574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 smtClean="0"/>
              <a:t>Автор: Влад </a:t>
            </a:r>
            <a:r>
              <a:rPr lang="uk-UA" sz="1400" dirty="0" err="1" smtClean="0"/>
              <a:t>Ілін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17270" t="21918" r="3577" b="19177"/>
          <a:stretch>
            <a:fillRect/>
          </a:stretch>
        </p:blipFill>
        <p:spPr bwMode="auto">
          <a:xfrm>
            <a:off x="0" y="142852"/>
            <a:ext cx="9144000" cy="6500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17083" t="20856" r="2500" b="20046"/>
          <a:stretch>
            <a:fillRect/>
          </a:stretch>
        </p:blipFill>
        <p:spPr bwMode="auto">
          <a:xfrm>
            <a:off x="0" y="142852"/>
            <a:ext cx="8943264" cy="6143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17647" t="20915" r="2941" b="20261"/>
          <a:stretch>
            <a:fillRect/>
          </a:stretch>
        </p:blipFill>
        <p:spPr bwMode="auto">
          <a:xfrm>
            <a:off x="214282" y="285728"/>
            <a:ext cx="8786874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18072" t="20482" r="3313" b="20482"/>
          <a:stretch>
            <a:fillRect/>
          </a:stretch>
        </p:blipFill>
        <p:spPr bwMode="auto">
          <a:xfrm>
            <a:off x="214282" y="214290"/>
            <a:ext cx="8715436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16</Words>
  <PresentationFormat>Экран (4:3)</PresentationFormat>
  <Paragraphs>5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Як використовувати Google-клас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Як використовувати Google-клас</dc:title>
  <cp:lastModifiedBy>BLACK EDITION</cp:lastModifiedBy>
  <cp:revision>5</cp:revision>
  <dcterms:modified xsi:type="dcterms:W3CDTF">2021-01-13T10:36:53Z</dcterms:modified>
</cp:coreProperties>
</file>