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50A98-41A3-45EE-96EE-C02A0527A53B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C97EC51-61B3-4403-8734-66221436A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50A98-41A3-45EE-96EE-C02A0527A53B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7EC51-61B3-4403-8734-66221436A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50A98-41A3-45EE-96EE-C02A0527A53B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7EC51-61B3-4403-8734-66221436A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50A98-41A3-45EE-96EE-C02A0527A53B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C97EC51-61B3-4403-8734-66221436A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50A98-41A3-45EE-96EE-C02A0527A53B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7EC51-61B3-4403-8734-66221436A9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50A98-41A3-45EE-96EE-C02A0527A53B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7EC51-61B3-4403-8734-66221436A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50A98-41A3-45EE-96EE-C02A0527A53B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C97EC51-61B3-4403-8734-66221436A9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50A98-41A3-45EE-96EE-C02A0527A53B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7EC51-61B3-4403-8734-66221436A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50A98-41A3-45EE-96EE-C02A0527A53B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7EC51-61B3-4403-8734-66221436A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50A98-41A3-45EE-96EE-C02A0527A53B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7EC51-61B3-4403-8734-66221436A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50A98-41A3-45EE-96EE-C02A0527A53B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7EC51-61B3-4403-8734-66221436A9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EB50A98-41A3-45EE-96EE-C02A0527A53B}" type="datetimeFigureOut">
              <a:rPr lang="ru-RU" smtClean="0"/>
              <a:pPr/>
              <a:t>01.01.2004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C97EC51-61B3-4403-8734-66221436A9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357166"/>
            <a:ext cx="8458200" cy="520700"/>
          </a:xfrm>
        </p:spPr>
        <p:txBody>
          <a:bodyPr>
            <a:noAutofit/>
          </a:bodyPr>
          <a:lstStyle/>
          <a:p>
            <a:pPr algn="ctr"/>
            <a:r>
              <a:rPr lang="uk-UA" sz="4400" smtClean="0">
                <a:solidFill>
                  <a:schemeClr val="accent6"/>
                </a:solidFill>
              </a:rPr>
              <a:t>Зірочка  </a:t>
            </a:r>
            <a:r>
              <a:rPr lang="uk-UA" sz="4400" dirty="0" smtClean="0">
                <a:solidFill>
                  <a:schemeClr val="accent6"/>
                </a:solidFill>
              </a:rPr>
              <a:t>НТУ </a:t>
            </a:r>
            <a:r>
              <a:rPr lang="uk-UA" sz="4400" dirty="0" err="1" smtClean="0">
                <a:solidFill>
                  <a:schemeClr val="accent6"/>
                </a:solidFill>
              </a:rPr>
              <a:t>“Смолоскип”</a:t>
            </a:r>
            <a:endParaRPr lang="ru-RU" sz="4400" dirty="0">
              <a:solidFill>
                <a:schemeClr val="accent6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28596" y="1142984"/>
            <a:ext cx="3929090" cy="5572164"/>
          </a:xfrm>
        </p:spPr>
        <p:txBody>
          <a:bodyPr>
            <a:normAutofit fontScale="92500" lnSpcReduction="20000"/>
          </a:bodyPr>
          <a:lstStyle/>
          <a:p>
            <a:pPr lvl="0">
              <a:buFont typeface="Wingdings" pitchFamily="2" charset="2"/>
              <a:buChar char="Ø"/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Переможець обласного етапу Всеукраїнського  конкурсу есе “Я – європеєць ”,  І місце, 2013</a:t>
            </a:r>
          </a:p>
          <a:p>
            <a:pPr lvl="0">
              <a:buFont typeface="Wingdings" pitchFamily="2" charset="2"/>
              <a:buChar char="Ø"/>
            </a:pPr>
            <a:endParaRPr lang="uk-UA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Призер обласного етапу конкурсу-захисту робіт МАН. Секція: «Російська література». ІІІ місце, 2013</a:t>
            </a:r>
          </a:p>
          <a:p>
            <a:pPr lvl="0"/>
            <a:endParaRPr lang="ru-RU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Призер  обласного етапу заочної олімпіади зі світової літератури, присвяченої М.Булгакову.  ІІ місце, 2011</a:t>
            </a:r>
          </a:p>
          <a:p>
            <a:pPr lvl="0">
              <a:buFont typeface="Wingdings" pitchFamily="2" charset="2"/>
              <a:buChar char="Ø"/>
            </a:pPr>
            <a:endParaRPr lang="ru-RU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Переможець районного етапу конкурсу з української мови імені Петра </a:t>
            </a:r>
            <a:r>
              <a:rPr lang="uk-UA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Яцика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2012</a:t>
            </a:r>
          </a:p>
          <a:p>
            <a:pPr lvl="0">
              <a:buFont typeface="Wingdings" pitchFamily="2" charset="2"/>
              <a:buChar char="Ø"/>
            </a:pPr>
            <a:endParaRPr lang="ru-RU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Переможець районного етапу конкурсу-захисту робіт МАН. Секція: «Російська література», 2012</a:t>
            </a:r>
          </a:p>
          <a:p>
            <a:pPr lvl="0">
              <a:buFont typeface="Wingdings" pitchFamily="2" charset="2"/>
              <a:buChar char="Ø"/>
            </a:pPr>
            <a:endParaRPr lang="ru-RU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Призер обласного етапу Всеукраїнського конкурсу «Космос. Людина.  Духовність» в номінації «Українські сподвижники  дослідження та освоєння космосу», ІІІ місце, 2013</a:t>
            </a:r>
          </a:p>
          <a:p>
            <a:pPr lvl="0">
              <a:buFont typeface="Wingdings" pitchFamily="2" charset="2"/>
              <a:buChar char="Ø"/>
            </a:pPr>
            <a:endParaRPr lang="ru-RU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Призер районного етапу Всеукраїнських олімпіад з базових предметів: Українська мова, ІІ місце; Англійська мова,   ІІ місце, 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2012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Українська мова, 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ІІІ місце, 2013.</a:t>
            </a:r>
            <a:endParaRPr lang="uk-UA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endParaRPr lang="ru-RU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Призер  районного етапу заочної олімпіади зі світової літератури «Жанр </a:t>
            </a:r>
            <a:r>
              <a:rPr lang="uk-UA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фентезі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uk-UA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світовой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літературі», ІІ</a:t>
            </a:r>
            <a:endParaRPr lang="ru-RU" dirty="0"/>
          </a:p>
        </p:txBody>
      </p:sp>
      <p:pic>
        <p:nvPicPr>
          <p:cNvPr id="7" name="Содержимое 6" descr="APjj_83gWPQ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r="14817" b="4569"/>
          <a:stretch>
            <a:fillRect/>
          </a:stretch>
        </p:blipFill>
        <p:spPr>
          <a:xfrm>
            <a:off x="4500562" y="1071546"/>
            <a:ext cx="3997346" cy="2984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4643438" y="4786322"/>
            <a:ext cx="40005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</a:rPr>
              <a:t>Луцик </a:t>
            </a:r>
            <a:r>
              <a:rPr lang="uk-UA" sz="3200" b="1" dirty="0" err="1" smtClean="0">
                <a:solidFill>
                  <a:schemeClr val="accent2">
                    <a:lumMod val="50000"/>
                  </a:schemeClr>
                </a:solidFill>
              </a:rPr>
              <a:t>Крістіна</a:t>
            </a:r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</a:rPr>
              <a:t> Миколаївна</a:t>
            </a:r>
            <a:endParaRPr lang="ru-RU" sz="32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42</TotalTime>
  <Words>155</Words>
  <Application>Microsoft Office PowerPoint</Application>
  <PresentationFormat>Экран 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Трек</vt:lpstr>
      <vt:lpstr>Зірочка  НТУ “Смолоскип”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Зірочки НТУ “Смолоскип”</dc:title>
  <dc:creator>Зауч</dc:creator>
  <cp:lastModifiedBy>Зауч</cp:lastModifiedBy>
  <cp:revision>7</cp:revision>
  <dcterms:created xsi:type="dcterms:W3CDTF">2004-01-01T00:24:57Z</dcterms:created>
  <dcterms:modified xsi:type="dcterms:W3CDTF">2004-01-01T00:36:59Z</dcterms:modified>
</cp:coreProperties>
</file>