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42" r:id="rId3"/>
    <p:sldId id="343" r:id="rId4"/>
    <p:sldId id="344" r:id="rId5"/>
    <p:sldId id="349" r:id="rId6"/>
    <p:sldId id="345" r:id="rId7"/>
    <p:sldId id="350" r:id="rId8"/>
    <p:sldId id="346" r:id="rId9"/>
    <p:sldId id="351" r:id="rId10"/>
    <p:sldId id="347" r:id="rId11"/>
    <p:sldId id="352" r:id="rId12"/>
    <p:sldId id="348" r:id="rId13"/>
    <p:sldId id="355" r:id="rId14"/>
    <p:sldId id="353" r:id="rId15"/>
    <p:sldId id="354" r:id="rId16"/>
    <p:sldId id="34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00FF"/>
    <a:srgbClr val="0000FF"/>
    <a:srgbClr val="663300"/>
    <a:srgbClr val="00FFFF"/>
    <a:srgbClr val="FFFF66"/>
    <a:srgbClr val="D60093"/>
    <a:srgbClr val="FF33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1028" autoAdjust="0"/>
  </p:normalViewPr>
  <p:slideViewPr>
    <p:cSldViewPr>
      <p:cViewPr>
        <p:scale>
          <a:sx n="62" d="100"/>
          <a:sy n="62" d="100"/>
        </p:scale>
        <p:origin x="-15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1FD8AB-9329-4A1D-9F10-061324196E44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56B6FD-27B8-48CF-B374-36CD524F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41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489A22-BD61-41A3-BDC8-3279F657FFD7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135EA0-ABCF-45D6-967A-05EA822F2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5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D75-3138-45D6-AC79-679BB669D14D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158E-EDE3-4042-953B-90461D00F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5C3014-E052-4D74-A6B9-F69A7D276589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784E65CA-29F4-40C0-8454-C87B80B3B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DB7D-61A8-46CF-9333-363A62E74668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9C2F-26EE-4ADD-952F-9046D9E8E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2F77-A1D4-4934-8465-0423838DA7DF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979F-646F-435E-B38E-DDD7A305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5677BC49-804C-4726-B116-B0D5B6F2D1BD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6376D-0B1B-4123-93BB-02622928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6963-7E17-4527-B8B7-D534C573B9D3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B449-7198-4176-AB25-6470B9B63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A53D-87DE-44C4-919A-56003BF9A1E5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9D28-8DF0-4F6E-86AD-649B5DD16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879B-FA27-4F36-98E7-A7DA6DA432BA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BF31-162B-4E46-98BA-F1B706B04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B51F-5DAE-45AF-A94F-3BDE8256AA05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794E-612A-4618-873D-32ADC1DB4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C0D5-48E8-42F3-8AB7-C9B4E5C84385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DFF7-A503-427D-B722-DC36FE71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2CDC38-B6AF-419B-9004-AAB9C8A92697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288039-5DBB-4889-B375-41FFA5BD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10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113C348-AC3B-45D7-BA97-4FEEBB8A0A8C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B13F9A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63569EB-B7A5-4F3D-B4E7-4346C6DE2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72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smajliki.ru/smilie-895116615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55576" y="1812290"/>
            <a:ext cx="732925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“</a:t>
            </a:r>
            <a:r>
              <a:rPr lang="uk-UA" sz="3200" b="1" dirty="0" smtClean="0">
                <a:solidFill>
                  <a:srgbClr val="0000FF"/>
                </a:solidFill>
              </a:rPr>
              <a:t>Учитись </a:t>
            </a:r>
            <a:r>
              <a:rPr lang="uk-UA" sz="3200" b="1" dirty="0">
                <a:solidFill>
                  <a:srgbClr val="0000FF"/>
                </a:solidFill>
              </a:rPr>
              <a:t>важко, а учить ще важче.</a:t>
            </a:r>
          </a:p>
          <a:p>
            <a:pPr>
              <a:buFont typeface="Wingdings 2" pitchFamily="18" charset="2"/>
              <a:buNone/>
            </a:pPr>
            <a:r>
              <a:rPr lang="uk-UA" sz="3200" b="1" dirty="0">
                <a:solidFill>
                  <a:srgbClr val="0000FF"/>
                </a:solidFill>
              </a:rPr>
              <a:t> Але не мусиш зупинятись ти.</a:t>
            </a:r>
          </a:p>
          <a:p>
            <a:pPr>
              <a:buFont typeface="Wingdings 2" pitchFamily="18" charset="2"/>
              <a:buNone/>
            </a:pPr>
            <a:r>
              <a:rPr lang="uk-UA" sz="3200" b="1" dirty="0">
                <a:solidFill>
                  <a:srgbClr val="0000FF"/>
                </a:solidFill>
              </a:rPr>
              <a:t> Як дітям віддаси усе найкраще,</a:t>
            </a:r>
          </a:p>
          <a:p>
            <a:pPr>
              <a:buFont typeface="Wingdings 2" pitchFamily="18" charset="2"/>
              <a:buNone/>
            </a:pPr>
            <a:r>
              <a:rPr lang="uk-UA" sz="3200" b="1" dirty="0">
                <a:solidFill>
                  <a:srgbClr val="0000FF"/>
                </a:solidFill>
              </a:rPr>
              <a:t> То й сам сягнеш нової </a:t>
            </a:r>
            <a:r>
              <a:rPr lang="uk-UA" sz="3200" b="1" dirty="0" smtClean="0">
                <a:solidFill>
                  <a:srgbClr val="0000FF"/>
                </a:solidFill>
              </a:rPr>
              <a:t>висоти.</a:t>
            </a:r>
            <a:r>
              <a:rPr lang="en-US" sz="3200" b="1" dirty="0" smtClean="0">
                <a:solidFill>
                  <a:srgbClr val="0000FF"/>
                </a:solidFill>
              </a:rPr>
              <a:t>”</a:t>
            </a:r>
            <a:r>
              <a:rPr lang="uk-UA" sz="3200" b="1" dirty="0" smtClean="0">
                <a:solidFill>
                  <a:srgbClr val="0000FF"/>
                </a:solidFill>
              </a:rPr>
              <a:t> </a:t>
            </a:r>
            <a:endParaRPr lang="uk-UA" sz="3200" b="1" dirty="0">
              <a:solidFill>
                <a:srgbClr val="0000FF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uk-UA" sz="3200" b="1" dirty="0">
                <a:solidFill>
                  <a:srgbClr val="0000FF"/>
                </a:solidFill>
              </a:rPr>
              <a:t>                          </a:t>
            </a:r>
            <a:r>
              <a:rPr lang="uk-UA" sz="3200" b="1" i="1" dirty="0" smtClean="0">
                <a:solidFill>
                  <a:srgbClr val="0000FF"/>
                </a:solidFill>
              </a:rPr>
              <a:t>П</a:t>
            </a:r>
            <a:r>
              <a:rPr lang="uk-UA" sz="3200" b="1" i="1" dirty="0">
                <a:solidFill>
                  <a:srgbClr val="0000FF"/>
                </a:solidFill>
              </a:rPr>
              <a:t>. </a:t>
            </a:r>
            <a:r>
              <a:rPr lang="uk-UA" sz="3200" b="1" i="1" dirty="0" smtClean="0">
                <a:solidFill>
                  <a:srgbClr val="0000FF"/>
                </a:solidFill>
              </a:rPr>
              <a:t>Сингаївський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r>
              <a:rPr lang="ru-RU" sz="3600" b="1" dirty="0">
                <a:solidFill>
                  <a:srgbClr val="0000FF"/>
                </a:solidFill>
              </a:rPr>
              <a:t>                                   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endParaRPr lang="ru-RU" sz="3600" dirty="0"/>
          </a:p>
        </p:txBody>
      </p:sp>
      <p:pic>
        <p:nvPicPr>
          <p:cNvPr id="16386" name="Picture 6" descr="372c8a76d8d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338638"/>
            <a:ext cx="45370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pticia-8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0"/>
            <a:ext cx="24114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5000">
        <p:wedge/>
      </p:transition>
    </mc:Choice>
    <mc:Fallback xmlns="">
      <p:transition advClick="0" advTm="35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1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1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ВЧИТЕЛІ  2013р\DSC_0188.JPG"/>
          <p:cNvPicPr/>
          <p:nvPr/>
        </p:nvPicPr>
        <p:blipFill>
          <a:blip r:embed="rId2" cstate="print"/>
          <a:srcRect l="11979" t="5882" r="12572" b="31373"/>
          <a:stretch>
            <a:fillRect/>
          </a:stretch>
        </p:blipFill>
        <p:spPr bwMode="auto">
          <a:xfrm>
            <a:off x="2191544" y="306308"/>
            <a:ext cx="4248472" cy="568863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" name="Picture 2" descr="H:\knigi-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28" y="4415792"/>
            <a:ext cx="3455232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голубь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53006" y="260648"/>
            <a:ext cx="21159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kuwsink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7736" y="5162350"/>
            <a:ext cx="2376264" cy="149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594758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Остапчук Віра Василівна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28348"/>
      </p:ext>
    </p:extLst>
  </p:cSld>
  <p:clrMapOvr>
    <a:masterClrMapping/>
  </p:clrMapOvr>
  <p:transition spd="slow" advClick="0" advTm="4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SAM_7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0304"/>
            <a:ext cx="10657184" cy="68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split orient="vert"/>
      </p:transition>
    </mc:Choice>
    <mc:Fallback xmlns="">
      <p:transition spd="slow" advClick="0" advTm="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ВЧИТЕЛІ  2013р\DSC_0600.JPG"/>
          <p:cNvPicPr/>
          <p:nvPr/>
        </p:nvPicPr>
        <p:blipFill>
          <a:blip r:embed="rId2" cstate="print"/>
          <a:srcRect l="2546" t="3001" r="6906" b="21237"/>
          <a:stretch>
            <a:fillRect/>
          </a:stretch>
        </p:blipFill>
        <p:spPr bwMode="auto">
          <a:xfrm>
            <a:off x="2267744" y="407678"/>
            <a:ext cx="4248472" cy="547260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Picture 6" descr="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4282837"/>
            <a:ext cx="2965108" cy="19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osted 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970" y="4620052"/>
            <a:ext cx="3024882" cy="165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5953840"/>
            <a:ext cx="5809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Кравчук Тетяна Григорівна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1024" y="260648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12" y="959972"/>
            <a:ext cx="1184843" cy="11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469" y="1268761"/>
            <a:ext cx="917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0834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1\Desktop\тт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392"/>
            <a:ext cx="4176463" cy="532859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57193"/>
            <a:ext cx="12234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752" y="4581128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301" y="5518150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79" y="340869"/>
            <a:ext cx="1109965" cy="10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063" y="-8414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876" y="1007901"/>
            <a:ext cx="803274" cy="75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5504358"/>
            <a:ext cx="4651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Процюк</a:t>
            </a:r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     Тетяна</a:t>
            </a:r>
          </a:p>
          <a:p>
            <a:r>
              <a:rPr lang="uk-UA" sz="4000" b="1" dirty="0" smtClean="0">
                <a:solidFill>
                  <a:srgbClr val="0000FF"/>
                </a:solidFill>
                <a:latin typeface="Monotype Corsiva" pitchFamily="66" charset="0"/>
              </a:rPr>
              <a:t>         Вікторівна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" name="Picture 7" descr="голуб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71" y="5504357"/>
            <a:ext cx="1453842" cy="111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голуб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17343" y="454114"/>
            <a:ext cx="1331959" cy="12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22816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\SAM_7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305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5000">
        <p14:reveal/>
      </p:transition>
    </mc:Choice>
    <mc:Fallback xmlns=""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33402" y="291218"/>
            <a:ext cx="67201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«Пильнуйте за своїми думками, 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Вони стають словами.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Пильнуйте за своїми словами,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Вони стають учинками.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Пильнуйте за своїми вчинками,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Вони стають звичками.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Пильнуйте за своїми звичками ,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Вони стають характером.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Стежте за своїм характером,</a:t>
            </a:r>
            <a:endParaRPr lang="uk-UA" sz="3200" b="1" dirty="0">
              <a:solidFill>
                <a:srgbClr val="0000FF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Бо він визначає вашу долю!»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r>
              <a:rPr lang="ru-RU" sz="3600" b="1" dirty="0">
                <a:solidFill>
                  <a:srgbClr val="0000FF"/>
                </a:solidFill>
              </a:rPr>
              <a:t>                                   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endParaRPr lang="ru-RU" sz="3600" dirty="0">
              <a:solidFill>
                <a:srgbClr val="0000FF"/>
              </a:solidFill>
            </a:endParaRPr>
          </a:p>
          <a:p>
            <a:pPr algn="ctr" eaLnBrk="0" hangingPunct="0"/>
            <a:endParaRPr lang="ru-RU" sz="3600" dirty="0"/>
          </a:p>
        </p:txBody>
      </p:sp>
      <p:pic>
        <p:nvPicPr>
          <p:cNvPr id="16386" name="Picture 6" descr="372c8a76d8d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847024"/>
            <a:ext cx="406767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pticia-8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2" y="0"/>
            <a:ext cx="214916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2903941"/>
      </p:ext>
    </p:extLst>
  </p:cSld>
  <p:clrMapOvr>
    <a:masterClrMapping/>
  </p:clrMapOvr>
  <p:transition advClick="0"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4" descr="316977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39641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WordArt 14"/>
          <p:cNvSpPr>
            <a:spLocks noChangeArrowheads="1" noChangeShapeType="1" noTextEdit="1"/>
          </p:cNvSpPr>
          <p:nvPr/>
        </p:nvSpPr>
        <p:spPr bwMode="auto">
          <a:xfrm>
            <a:off x="1331913" y="5157788"/>
            <a:ext cx="6553200" cy="1439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Impact"/>
              </a:rPr>
              <a:t>Дякуємо </a:t>
            </a:r>
            <a:r>
              <a:rPr lang="uk-UA" sz="3600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Impact"/>
              </a:rPr>
              <a:t>за увагу!</a:t>
            </a:r>
            <a:endParaRPr lang="en-US" sz="3600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CC0099"/>
              </a:solidFill>
              <a:latin typeface="Impact"/>
            </a:endParaRPr>
          </a:p>
        </p:txBody>
      </p:sp>
      <p:pic>
        <p:nvPicPr>
          <p:cNvPr id="43013" name="Picture 6" descr="weer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89138"/>
            <a:ext cx="28813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1\Desktop\PB18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8944"/>
            <a:ext cx="7344856" cy="5472608"/>
          </a:xfrm>
          <a:prstGeom prst="rect">
            <a:avLst/>
          </a:prstGeom>
          <a:noFill/>
          <a:ln w="7620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6135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2" y="5063348"/>
            <a:ext cx="2833701" cy="178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го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733256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го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701" y="5675312"/>
            <a:ext cx="970811" cy="9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го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400" y="5032316"/>
            <a:ext cx="103169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го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6" y="188640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38806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1\Desktop\PB18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816758" cy="6076056"/>
          </a:xfrm>
          <a:prstGeom prst="rect">
            <a:avLst/>
          </a:prstGeom>
          <a:noFill/>
          <a:ln w="76200">
            <a:solidFill>
              <a:srgbClr val="CC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36" y="5877271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62" y="5154324"/>
            <a:ext cx="803276" cy="7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238" y="6117222"/>
            <a:ext cx="803276" cy="7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6620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75" y="410228"/>
            <a:ext cx="20066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nwkdivosvit.dnepredu.com/uploads/editor/1806/204904/sitepage_287/images/1662495_f9a90e1a7a21cee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0053">
            <a:off x="5977273" y="4064444"/>
            <a:ext cx="3175504" cy="21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9612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7164" r="18284" b="41086"/>
          <a:stretch>
            <a:fillRect/>
          </a:stretch>
        </p:blipFill>
        <p:spPr bwMode="auto">
          <a:xfrm flipH="1">
            <a:off x="1876479" y="188640"/>
            <a:ext cx="4429433" cy="547260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Picture 7" descr="голуб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88640"/>
            <a:ext cx="216058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kom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4005064"/>
            <a:ext cx="1909935" cy="171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758254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</a:rPr>
              <a:t>Остапчук Наталія Олександрівна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Picture 8" descr="http://nwkdivosvit.dnepredu.com/uploads/editor/1806/204904/sitepage_287/images/9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9153" y="2386780"/>
            <a:ext cx="47625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4787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1\Desktop\SAM_7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8952"/>
            <a:ext cx="11305256" cy="6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ВЧИТЕЛІ  2013р\DSC_0635.JPG"/>
          <p:cNvPicPr/>
          <p:nvPr/>
        </p:nvPicPr>
        <p:blipFill>
          <a:blip r:embed="rId2" cstate="print"/>
          <a:srcRect l="9272" t="9638" b="18373"/>
          <a:stretch>
            <a:fillRect/>
          </a:stretch>
        </p:blipFill>
        <p:spPr bwMode="auto">
          <a:xfrm>
            <a:off x="2067188" y="299472"/>
            <a:ext cx="4824536" cy="576064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" name="Picture 22" descr="c02e723db8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00" y="4487187"/>
            <a:ext cx="189388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6dfdc5a2c1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162" y="228039"/>
            <a:ext cx="26654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366563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816" y="4487187"/>
            <a:ext cx="1147754" cy="108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884" y="5439023"/>
            <a:ext cx="803276" cy="7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819" y="306408"/>
            <a:ext cx="1017369" cy="95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282" y="951111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6" y="188640"/>
            <a:ext cx="16065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78900" y="6020403"/>
            <a:ext cx="640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</a:rPr>
              <a:t>Боровик Роза Леонідівна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000">
        <p14:reveal/>
      </p:transition>
    </mc:Choice>
    <mc:Fallback xmlns="">
      <p:transition spd="slow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SAM_7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130525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0138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ВЧИТЕЛІ  2013р\Новая папка (2)\ВЧИТЕЛІ  2013р\DSC_0999.JPG"/>
          <p:cNvPicPr/>
          <p:nvPr/>
        </p:nvPicPr>
        <p:blipFill>
          <a:blip r:embed="rId2" cstate="print"/>
          <a:srcRect l="18677" t="17228" r="11185" b="24907"/>
          <a:stretch>
            <a:fillRect/>
          </a:stretch>
        </p:blipFill>
        <p:spPr bwMode="auto">
          <a:xfrm>
            <a:off x="2123728" y="404664"/>
            <a:ext cx="4561577" cy="5328592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" name="Рисунок 14" descr="3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5148" y="4248652"/>
            <a:ext cx="160148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15.rimg.info/5c6a3e9252b87c5d7452364550a5fb0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048643" y="1704316"/>
            <a:ext cx="4333876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15.rimg.info/5c6a3e9252b87c5d7452364550a5fb0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36133" y="1848843"/>
            <a:ext cx="4333876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8295" y="5959636"/>
            <a:ext cx="6885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err="1" smtClean="0">
                <a:solidFill>
                  <a:srgbClr val="0000FF"/>
                </a:solidFill>
              </a:rPr>
              <a:t>Шокот</a:t>
            </a:r>
            <a:r>
              <a:rPr lang="uk-UA" sz="4000" b="1" dirty="0" smtClean="0">
                <a:solidFill>
                  <a:srgbClr val="0000FF"/>
                </a:solidFill>
              </a:rPr>
              <a:t> Людмила Василівна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1232"/>
      </p:ext>
    </p:extLst>
  </p:cSld>
  <p:clrMapOvr>
    <a:masterClrMapping/>
  </p:clrMapOvr>
  <p:transition spd="slow" advClick="0" advTm="4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SAM_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1233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841"/>
      </p:ext>
    </p:extLst>
  </p:cSld>
  <p:clrMapOvr>
    <a:masterClrMapping/>
  </p:clrMapOvr>
  <p:transition spd="slow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1804</TotalTime>
  <Words>109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Acer1</cp:lastModifiedBy>
  <cp:revision>131</cp:revision>
  <dcterms:created xsi:type="dcterms:W3CDTF">2013-03-20T21:24:44Z</dcterms:created>
  <dcterms:modified xsi:type="dcterms:W3CDTF">2016-12-12T19:43:26Z</dcterms:modified>
</cp:coreProperties>
</file>