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81" r:id="rId5"/>
    <p:sldId id="259" r:id="rId6"/>
    <p:sldId id="263" r:id="rId7"/>
    <p:sldId id="266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11C9A-CD14-4063-883E-DB50F778B035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CDF5A-4005-4BC0-83FE-5C866323EE94}" type="pres">
      <dgm:prSet presAssocID="{E2F11C9A-CD14-4063-883E-DB50F778B0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BD04D-ACFC-483D-970A-09C763B843DE}" type="presOf" srcId="{E2F11C9A-CD14-4063-883E-DB50F778B035}" destId="{7E6CDF5A-4005-4BC0-83FE-5C866323EE9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5293A8-F737-4EC1-84F8-9FE452E8D5F4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3977A-61A1-48A6-AA36-488468A388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04088"/>
            <a:ext cx="7072330" cy="27664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/>
              <a:t>Відділ освіти </a:t>
            </a:r>
            <a:br>
              <a:rPr lang="uk-UA" sz="1800" b="1" dirty="0" smtClean="0"/>
            </a:br>
            <a:r>
              <a:rPr lang="uk-UA" sz="1800" b="1" dirty="0" smtClean="0"/>
              <a:t> </a:t>
            </a:r>
            <a:r>
              <a:rPr lang="uk-UA" sz="1800" b="1" dirty="0" err="1"/>
              <a:t>К</a:t>
            </a:r>
            <a:r>
              <a:rPr lang="uk-UA" sz="1800" b="1" dirty="0" err="1" smtClean="0"/>
              <a:t>облівської</a:t>
            </a:r>
            <a:r>
              <a:rPr lang="uk-UA" sz="1800" b="1" dirty="0" smtClean="0"/>
              <a:t>  сільської ради </a:t>
            </a:r>
            <a:br>
              <a:rPr lang="uk-UA" sz="1800" b="1" dirty="0" smtClean="0"/>
            </a:br>
            <a:r>
              <a:rPr lang="uk-UA" sz="1800" b="1" dirty="0" err="1" smtClean="0"/>
              <a:t>Березанського</a:t>
            </a:r>
            <a:r>
              <a:rPr lang="uk-UA" sz="1800" b="1" dirty="0" smtClean="0"/>
              <a:t> району Миколаївської області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" y="996819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2400" dirty="0" smtClean="0"/>
              <a:t>Презентація </a:t>
            </a:r>
          </a:p>
          <a:p>
            <a:pPr marL="0" indent="0" algn="ctr">
              <a:buNone/>
            </a:pPr>
            <a:r>
              <a:rPr lang="uk-UA" sz="2400" dirty="0" smtClean="0"/>
              <a:t>досвіду роботи </a:t>
            </a:r>
          </a:p>
          <a:p>
            <a:pPr marL="0" indent="0" algn="ctr">
              <a:buNone/>
            </a:pPr>
            <a:r>
              <a:rPr lang="uk-UA" dirty="0" smtClean="0"/>
              <a:t>вчителя української мови та літератури </a:t>
            </a:r>
          </a:p>
          <a:p>
            <a:pPr marL="0" indent="0" algn="ctr">
              <a:buNone/>
            </a:pPr>
            <a:r>
              <a:rPr lang="uk-UA" dirty="0" smtClean="0"/>
              <a:t>Мелашенко Марії Сергіївни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9333" y="6569968"/>
            <a:ext cx="150613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uk-UA" sz="1100" b="1" dirty="0">
                <a:solidFill>
                  <a:srgbClr val="F3A447">
                    <a:lumMod val="50000"/>
                  </a:srgbClr>
                </a:solidFill>
              </a:rPr>
              <a:t>Мелашенко М. С.</a:t>
            </a:r>
            <a:endParaRPr lang="ru-RU" sz="1100" b="1" dirty="0">
              <a:solidFill>
                <a:srgbClr val="F3A447">
                  <a:lumMod val="50000"/>
                </a:srgb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75656" y="3215950"/>
            <a:ext cx="5799661" cy="364205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Формування патріотичної    свідомості учнів на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</a:rPr>
              <a:t>уроках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 української мови та літератури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2" y="476672"/>
            <a:ext cx="29876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Висновок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6509" y="2356431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Виховання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національної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свідомості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патріотизму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уроках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літератури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сприяє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збагаченню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духовного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світогляду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школярів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формує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усвідомлення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особистістю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себе як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часточки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народу з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власною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національною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гідністю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3013"/>
            <a:ext cx="28289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презент\PICT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5" y="4365104"/>
            <a:ext cx="4325754" cy="23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210300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500777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Анкетні дані: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lnSpcReduction="10000"/>
          </a:bodyPr>
          <a:lstStyle/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Освіта: вища</a:t>
            </a:r>
          </a:p>
          <a:p>
            <a:r>
              <a:rPr lang="uk-UA" sz="2400" dirty="0" smtClean="0"/>
              <a:t>Спеціальність: вчитель української мови і </a:t>
            </a:r>
          </a:p>
          <a:p>
            <a:pPr marL="0" indent="0">
              <a:buNone/>
            </a:pPr>
            <a:r>
              <a:rPr lang="uk-UA" sz="2400" dirty="0" smtClean="0"/>
              <a:t>      літератури та зарубіжної літератури</a:t>
            </a:r>
          </a:p>
          <a:p>
            <a:r>
              <a:rPr lang="uk-UA" sz="2400" dirty="0" smtClean="0"/>
              <a:t>Педагогічний стаж: 19 років</a:t>
            </a:r>
          </a:p>
          <a:p>
            <a:r>
              <a:rPr lang="uk-UA" sz="2400" dirty="0" smtClean="0"/>
              <a:t>Кваліфікаційна категорія: перша</a:t>
            </a:r>
          </a:p>
          <a:p>
            <a:r>
              <a:rPr lang="ru-RU" sz="2400" dirty="0"/>
              <a:t>Адреса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вул</a:t>
            </a:r>
            <a:r>
              <a:rPr lang="ru-RU" sz="2400" dirty="0"/>
              <a:t>. Поштова,7, </a:t>
            </a:r>
            <a:r>
              <a:rPr lang="ru-RU" sz="2400" dirty="0" err="1"/>
              <a:t>с.Рибаківка</a:t>
            </a:r>
            <a:r>
              <a:rPr lang="ru-RU" sz="2400" dirty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Березанського</a:t>
            </a:r>
            <a:r>
              <a:rPr lang="ru-RU" sz="2400" dirty="0" smtClean="0"/>
              <a:t> </a:t>
            </a:r>
            <a:r>
              <a:rPr lang="ru-RU" sz="2400" dirty="0"/>
              <a:t>р-ну, 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Миколаївської</a:t>
            </a:r>
            <a:r>
              <a:rPr lang="ru-RU" sz="2400" dirty="0" smtClean="0"/>
              <a:t> </a:t>
            </a:r>
            <a:r>
              <a:rPr lang="ru-RU" sz="2400" dirty="0"/>
              <a:t>обл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976"/>
            <a:ext cx="1859497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419333" y="6569968"/>
            <a:ext cx="150613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uk-UA" sz="1100" b="1" dirty="0">
                <a:solidFill>
                  <a:srgbClr val="F3A447">
                    <a:lumMod val="50000"/>
                  </a:srgbClr>
                </a:solidFill>
              </a:rPr>
              <a:t>Мелашенко М. С.</a:t>
            </a:r>
            <a:endParaRPr lang="ru-RU" sz="1100" b="1" dirty="0">
              <a:solidFill>
                <a:srgbClr val="F3A447">
                  <a:lumMod val="50000"/>
                </a:srgb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679">
            <a:off x="5870092" y="4642327"/>
            <a:ext cx="28289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5966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Педагогічне кредо         Життєве кредо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6029"/>
              </p:ext>
            </p:extLst>
          </p:nvPr>
        </p:nvGraphicFramePr>
        <p:xfrm>
          <a:off x="500034" y="4248152"/>
          <a:ext cx="8229600" cy="260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60021"/>
            <a:ext cx="792088" cy="928820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>
          <a:xfrm>
            <a:off x="601216" y="2077788"/>
            <a:ext cx="3970784" cy="432048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 посудина, яку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потрібно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заповнити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факел,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треба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запалити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450" y="2077788"/>
            <a:ext cx="3993226" cy="43407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73015" y="5561871"/>
            <a:ext cx="5828866" cy="280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088" y="282883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Доводиться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бігти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усіх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ніг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для того,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залишитися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тому самому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місці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хочеш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потрапити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інше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потрібно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бігти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вдвічі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швидше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16" y="6527089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980728"/>
            <a:ext cx="8305800" cy="1584176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              Актуальність проблеми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7352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Проблема </a:t>
            </a:r>
            <a:r>
              <a:rPr lang="ru-RU" sz="2400" b="1" dirty="0" err="1"/>
              <a:t>патріотичного</a:t>
            </a:r>
            <a:r>
              <a:rPr lang="ru-RU" sz="2400" b="1" dirty="0"/>
              <a:t> </a:t>
            </a:r>
            <a:r>
              <a:rPr lang="ru-RU" sz="2400" b="1" dirty="0" err="1"/>
              <a:t>виховання</a:t>
            </a:r>
            <a:r>
              <a:rPr lang="ru-RU" sz="2400" b="1" dirty="0"/>
              <a:t> в </a:t>
            </a:r>
            <a:r>
              <a:rPr lang="ru-RU" sz="2400" b="1" dirty="0" err="1"/>
              <a:t>школі</a:t>
            </a:r>
            <a:r>
              <a:rPr lang="ru-RU" sz="2400" b="1" dirty="0"/>
              <a:t> на </a:t>
            </a:r>
            <a:r>
              <a:rPr lang="ru-RU" sz="2400" b="1" dirty="0" err="1"/>
              <a:t>сучасному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становлення</a:t>
            </a:r>
            <a:r>
              <a:rPr lang="ru-RU" sz="2400" b="1" dirty="0"/>
              <a:t> </a:t>
            </a:r>
            <a:r>
              <a:rPr lang="ru-RU" sz="2400" b="1" dirty="0" err="1"/>
              <a:t>державності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є </a:t>
            </a:r>
            <a:r>
              <a:rPr lang="ru-RU" sz="2400" b="1" dirty="0" err="1"/>
              <a:t>надзвичайно</a:t>
            </a:r>
            <a:r>
              <a:rPr lang="ru-RU" sz="2400" b="1" dirty="0"/>
              <a:t> актуальною. </a:t>
            </a:r>
            <a:r>
              <a:rPr lang="ru-RU" sz="2400" b="1" dirty="0" err="1"/>
              <a:t>Зміст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</a:t>
            </a:r>
            <a:r>
              <a:rPr lang="ru-RU" sz="2400" b="1" dirty="0" err="1"/>
              <a:t>сучасної</a:t>
            </a:r>
            <a:r>
              <a:rPr lang="ru-RU" sz="2400" b="1" dirty="0"/>
              <a:t> </a:t>
            </a:r>
            <a:r>
              <a:rPr lang="ru-RU" sz="2400" b="1" dirty="0" err="1"/>
              <a:t>школи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відображати</a:t>
            </a:r>
            <a:r>
              <a:rPr lang="ru-RU" sz="2400" b="1" dirty="0"/>
              <a:t> </a:t>
            </a:r>
            <a:r>
              <a:rPr lang="ru-RU" sz="2400" b="1" dirty="0" err="1"/>
              <a:t>матеріальні</a:t>
            </a:r>
            <a:r>
              <a:rPr lang="ru-RU" sz="2400" b="1" dirty="0"/>
              <a:t> і </a:t>
            </a:r>
            <a:r>
              <a:rPr lang="ru-RU" sz="2400" b="1" dirty="0" err="1"/>
              <a:t>духовні</a:t>
            </a:r>
            <a:r>
              <a:rPr lang="ru-RU" sz="2400" b="1" dirty="0"/>
              <a:t> </a:t>
            </a:r>
            <a:r>
              <a:rPr lang="ru-RU" sz="2400" b="1" dirty="0" err="1"/>
              <a:t>цінності</a:t>
            </a:r>
            <a:r>
              <a:rPr lang="ru-RU" sz="2400" b="1" dirty="0"/>
              <a:t> </a:t>
            </a:r>
            <a:r>
              <a:rPr lang="ru-RU" sz="2400" b="1" dirty="0" err="1"/>
              <a:t>нашого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суспільства</a:t>
            </a:r>
            <a:r>
              <a:rPr lang="ru-RU" sz="2400" b="1" dirty="0"/>
              <a:t>. </a:t>
            </a:r>
            <a:r>
              <a:rPr lang="ru-RU" sz="2400" b="1" dirty="0" err="1"/>
              <a:t>Основне</a:t>
            </a:r>
            <a:r>
              <a:rPr lang="ru-RU" sz="2400" b="1" dirty="0"/>
              <a:t> </a:t>
            </a:r>
            <a:r>
              <a:rPr lang="ru-RU" sz="2400" b="1" dirty="0" err="1"/>
              <a:t>призначення</a:t>
            </a:r>
            <a:r>
              <a:rPr lang="ru-RU" sz="2400" b="1" dirty="0"/>
              <a:t>  </a:t>
            </a:r>
            <a:r>
              <a:rPr lang="ru-RU" sz="2400" b="1" dirty="0" err="1"/>
              <a:t>її</a:t>
            </a:r>
            <a:r>
              <a:rPr lang="ru-RU" sz="2400" b="1" dirty="0"/>
              <a:t> в тому,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давати</a:t>
            </a:r>
            <a:r>
              <a:rPr lang="ru-RU" sz="2400" b="1" dirty="0"/>
              <a:t> </a:t>
            </a:r>
            <a:r>
              <a:rPr lang="ru-RU" sz="2400" b="1" dirty="0" err="1"/>
              <a:t>підростаючому</a:t>
            </a:r>
            <a:r>
              <a:rPr lang="ru-RU" sz="2400" b="1" dirty="0"/>
              <a:t> </a:t>
            </a:r>
            <a:r>
              <a:rPr lang="ru-RU" sz="2400" b="1" dirty="0" err="1"/>
              <a:t>поколінню</a:t>
            </a:r>
            <a:r>
              <a:rPr lang="ru-RU" sz="2400" b="1" dirty="0"/>
              <a:t> </a:t>
            </a:r>
            <a:r>
              <a:rPr lang="ru-RU" sz="2400" b="1" dirty="0" err="1"/>
              <a:t>основи</a:t>
            </a:r>
            <a:r>
              <a:rPr lang="ru-RU" sz="2400" b="1" dirty="0"/>
              <a:t> </a:t>
            </a:r>
            <a:r>
              <a:rPr lang="ru-RU" sz="2400" b="1" dirty="0" err="1"/>
              <a:t>знань</a:t>
            </a:r>
            <a:r>
              <a:rPr lang="ru-RU" sz="2400" b="1" dirty="0"/>
              <a:t>, </a:t>
            </a:r>
            <a:r>
              <a:rPr lang="ru-RU" sz="2400" b="1" dirty="0" err="1"/>
              <a:t>формувати</a:t>
            </a:r>
            <a:r>
              <a:rPr lang="ru-RU" sz="2400" b="1" dirty="0"/>
              <a:t> </a:t>
            </a:r>
            <a:r>
              <a:rPr lang="ru-RU" sz="2400" b="1" dirty="0" err="1"/>
              <a:t>патріотичні</a:t>
            </a:r>
            <a:r>
              <a:rPr lang="ru-RU" sz="2400" b="1" dirty="0"/>
              <a:t> погляди, </a:t>
            </a:r>
            <a:r>
              <a:rPr lang="ru-RU" sz="2400" b="1" dirty="0" err="1"/>
              <a:t>виховувати</a:t>
            </a:r>
            <a:r>
              <a:rPr lang="ru-RU" sz="2400" b="1" dirty="0"/>
              <a:t> </a:t>
            </a:r>
            <a:r>
              <a:rPr lang="ru-RU" sz="2400" b="1" dirty="0" err="1"/>
              <a:t>освічених</a:t>
            </a:r>
            <a:r>
              <a:rPr lang="ru-RU" sz="2400" b="1" dirty="0"/>
              <a:t> людей.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289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534150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           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996952"/>
            <a:ext cx="3456384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патріотичної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свідомості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учнів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86673" y="5085184"/>
            <a:ext cx="4241908" cy="1224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традиції</a:t>
            </a:r>
            <a:r>
              <a:rPr lang="ru-RU" sz="2000" dirty="0">
                <a:solidFill>
                  <a:schemeClr val="tx1"/>
                </a:solidFill>
              </a:rPr>
              <a:t> уроку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16" y="1073285"/>
            <a:ext cx="4221970" cy="12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10" y="2403776"/>
            <a:ext cx="4108669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96" y="3653139"/>
            <a:ext cx="418718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9056312">
            <a:off x="2907079" y="2448058"/>
            <a:ext cx="1373490" cy="13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304">
            <a:off x="3724365" y="3445532"/>
            <a:ext cx="1161251" cy="10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878">
            <a:off x="3806504" y="2473855"/>
            <a:ext cx="1271303" cy="11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3793">
            <a:off x="3127390" y="4200608"/>
            <a:ext cx="1318418" cy="12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14861" y="1364100"/>
            <a:ext cx="3585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школа </a:t>
            </a:r>
            <a:r>
              <a:rPr lang="ru-RU" sz="2000" dirty="0" err="1"/>
              <a:t>виступає</a:t>
            </a:r>
            <a:r>
              <a:rPr lang="ru-RU" sz="2000" dirty="0"/>
              <a:t> </a:t>
            </a:r>
            <a:r>
              <a:rPr lang="ru-RU" sz="2000" dirty="0" err="1"/>
              <a:t>могутнім</a:t>
            </a:r>
            <a:r>
              <a:rPr lang="ru-RU" sz="2000" dirty="0"/>
              <a:t> </a:t>
            </a:r>
          </a:p>
          <a:p>
            <a:r>
              <a:rPr lang="ru-RU" sz="2000" dirty="0"/>
              <a:t>фактором </a:t>
            </a:r>
            <a:r>
              <a:rPr lang="ru-RU" sz="2000" dirty="0" err="1"/>
              <a:t>відродження</a:t>
            </a:r>
            <a:r>
              <a:rPr lang="ru-RU" sz="2000" dirty="0"/>
              <a:t> </a:t>
            </a:r>
            <a:r>
              <a:rPr lang="ru-RU" sz="2000" dirty="0" err="1"/>
              <a:t>нації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0120" y="2857521"/>
            <a:ext cx="350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5573" y="3923876"/>
            <a:ext cx="318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інноваційних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endParaRPr lang="ru-RU" sz="20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41" y="6527089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Модель учня-патріота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прагне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вивчити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українську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вільно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нею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володіти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вивчає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історію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нашої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країни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рідного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краю;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знає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глибоке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історичне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коріння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купляє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читає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українську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книгу;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просто любить природу,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оберігає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прагне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екологічно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чистим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довкілля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пишається своєю Батьківщиною.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05" y="6499794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  </a:t>
            </a:r>
            <a:r>
              <a:rPr lang="ru-RU" sz="4000" b="1" dirty="0" err="1"/>
              <a:t>Н</a:t>
            </a:r>
            <a:r>
              <a:rPr lang="ru-RU" sz="4000" b="1" dirty="0" err="1" smtClean="0"/>
              <a:t>апрями</a:t>
            </a:r>
            <a:r>
              <a:rPr lang="ru-RU" sz="4000" b="1" dirty="0" smtClean="0"/>
              <a:t>  </a:t>
            </a:r>
            <a:r>
              <a:rPr lang="ru-RU" sz="4000" b="1" dirty="0" err="1"/>
              <a:t>виховання</a:t>
            </a:r>
            <a:r>
              <a:rPr lang="ru-RU" sz="4000" b="1" dirty="0"/>
              <a:t>  </a:t>
            </a:r>
            <a:r>
              <a:rPr lang="ru-RU" sz="4000" b="1" dirty="0" err="1"/>
              <a:t>національної</a:t>
            </a:r>
            <a:r>
              <a:rPr lang="ru-RU" sz="4000" b="1" dirty="0"/>
              <a:t>  </a:t>
            </a:r>
            <a:r>
              <a:rPr lang="ru-RU" sz="4000" b="1" dirty="0" err="1"/>
              <a:t>свідомості</a:t>
            </a:r>
            <a:r>
              <a:rPr lang="ru-RU" sz="4000" b="1" dirty="0"/>
              <a:t>  та  </a:t>
            </a:r>
            <a:r>
              <a:rPr lang="ru-RU" sz="4000" b="1" dirty="0" err="1"/>
              <a:t>патріотизму</a:t>
            </a:r>
            <a:r>
              <a:rPr lang="ru-RU" sz="40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виховання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пошани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любові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рідної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думки 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суспільну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значимість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родини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сім’ї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роду,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родоводу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історію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державні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національні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символи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стійкості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своїх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національних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переконаннях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7152"/>
            <a:ext cx="28289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534150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6" y="476672"/>
            <a:ext cx="8305800" cy="135676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Шляхи  </a:t>
            </a:r>
            <a:r>
              <a:rPr lang="ru-RU" sz="4000" b="1" dirty="0" err="1"/>
              <a:t>реалізації</a:t>
            </a:r>
            <a:r>
              <a:rPr lang="ru-RU" sz="4000" b="1" dirty="0"/>
              <a:t>  </a:t>
            </a:r>
            <a:r>
              <a:rPr lang="ru-RU" sz="4000" b="1" dirty="0" err="1"/>
              <a:t>науково-методичної</a:t>
            </a:r>
            <a:r>
              <a:rPr lang="ru-RU" sz="4000" b="1" dirty="0"/>
              <a:t>  </a:t>
            </a:r>
            <a:r>
              <a:rPr lang="ru-RU" sz="4000" b="1" dirty="0" err="1" smtClean="0"/>
              <a:t>проблеми</a:t>
            </a:r>
            <a:r>
              <a:rPr lang="ru-RU" sz="4000" b="1" dirty="0" smtClean="0"/>
              <a:t>.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Уроки 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використанням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інтерактивних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методів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2420888"/>
            <a:ext cx="29511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6" y="4221088"/>
            <a:ext cx="24749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96672"/>
            <a:ext cx="2817862" cy="19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61" y="4174825"/>
            <a:ext cx="23352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G:\презент\Photo00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54757"/>
            <a:ext cx="2771800" cy="21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6156176" y="4599993"/>
            <a:ext cx="2520280" cy="450249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Рольова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гра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70494"/>
            <a:ext cx="30607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4104308" y="5688813"/>
            <a:ext cx="2795942" cy="427982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Дискусія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28" y="6534150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1488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uk-UA" sz="4000" b="1" dirty="0" err="1"/>
              <a:t>В</a:t>
            </a:r>
            <a:r>
              <a:rPr lang="ru-RU" sz="4000" b="1" dirty="0" err="1" smtClean="0"/>
              <a:t>плив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художнього</a:t>
            </a:r>
            <a:r>
              <a:rPr lang="ru-RU" sz="4000" b="1" dirty="0" smtClean="0"/>
              <a:t> слова на </a:t>
            </a:r>
            <a:r>
              <a:rPr lang="ru-RU" sz="4000" b="1" dirty="0" err="1" smtClean="0"/>
              <a:t>формування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національної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свідомості</a:t>
            </a:r>
            <a:r>
              <a:rPr lang="ru-RU" sz="4000" b="1" dirty="0" smtClean="0"/>
              <a:t>  </a:t>
            </a:r>
            <a:r>
              <a:rPr lang="ru-RU" sz="4000" b="1" dirty="0" err="1"/>
              <a:t>учнів</a:t>
            </a:r>
            <a:r>
              <a:rPr lang="ru-RU" sz="4000" b="1" dirty="0"/>
              <a:t> 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4777"/>
            <a:ext cx="2864346" cy="21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663825" cy="21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0024"/>
            <a:ext cx="2160240" cy="243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24" y="4437111"/>
            <a:ext cx="3040310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82760"/>
            <a:ext cx="2376264" cy="206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567095"/>
            <a:ext cx="1530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20528"/>
            <a:ext cx="2088232" cy="21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348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Відділ освіти   Коблівської  сільської ради  Березанського району Миколаївської області</vt:lpstr>
      <vt:lpstr>Анкетні дані:</vt:lpstr>
      <vt:lpstr>Педагогічне кредо         Життєве кредо</vt:lpstr>
      <vt:lpstr>              Актуальність проблеми</vt:lpstr>
      <vt:lpstr>                </vt:lpstr>
      <vt:lpstr>Модель учня-патріота</vt:lpstr>
      <vt:lpstr>   Напрями  виховання  національної  свідомості  та  патріотизму </vt:lpstr>
      <vt:lpstr>        </vt:lpstr>
      <vt:lpstr> Вплив художнього слова на формування національної свідомості  учнів  </vt:lpstr>
      <vt:lpstr>Висновок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85</cp:revision>
  <dcterms:created xsi:type="dcterms:W3CDTF">2015-03-03T15:05:48Z</dcterms:created>
  <dcterms:modified xsi:type="dcterms:W3CDTF">2018-04-01T06:26:10Z</dcterms:modified>
</cp:coreProperties>
</file>