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5"/>
  </p:notesMasterIdLst>
  <p:sldIdLst>
    <p:sldId id="735" r:id="rId2"/>
    <p:sldId id="736" r:id="rId3"/>
    <p:sldId id="737" r:id="rId4"/>
  </p:sldIdLst>
  <p:sldSz cx="12192000" cy="6858000"/>
  <p:notesSz cx="6735763" cy="9866313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8C00"/>
    <a:srgbClr val="0000FF"/>
    <a:srgbClr val="0046D2"/>
    <a:srgbClr val="FF6600"/>
    <a:srgbClr val="E6E6E6"/>
    <a:srgbClr val="87F820"/>
    <a:srgbClr val="D9D9D9"/>
    <a:srgbClr val="A5A5C3"/>
    <a:srgbClr val="F2F2F2"/>
    <a:srgbClr val="7F7F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19" autoAdjust="0"/>
    <p:restoredTop sz="90860" autoAdjust="0"/>
  </p:normalViewPr>
  <p:slideViewPr>
    <p:cSldViewPr snapToGrid="0">
      <p:cViewPr>
        <p:scale>
          <a:sx n="83" d="100"/>
          <a:sy n="83" d="100"/>
        </p:scale>
        <p:origin x="-1536" y="-58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0C4130-C0DD-4CEE-964F-9BA18E0A9ABF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BF981AE-90C1-40A8-96D2-82A8BF066016}">
      <dgm:prSet phldrT="[Текст]" custT="1"/>
      <dgm:spPr>
        <a:solidFill>
          <a:srgbClr val="0000FF"/>
        </a:solidFill>
      </dgm:spPr>
      <dgm:t>
        <a:bodyPr/>
        <a:lstStyle/>
        <a:p>
          <a:pPr>
            <a:lnSpc>
              <a:spcPct val="100000"/>
            </a:lnSpc>
          </a:pPr>
          <a:endParaRPr lang="uk-UA" sz="1100" b="1" u="sng" noProof="0" dirty="0" smtClean="0">
            <a:solidFill>
              <a:srgbClr val="FA8C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lnSpc>
              <a:spcPct val="100000"/>
            </a:lnSpc>
          </a:pPr>
          <a:r>
            <a:rPr lang="uk-UA" sz="1200" b="1" u="sng" noProof="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Учасники формування внутрішньої системи </a:t>
          </a:r>
        </a:p>
        <a:p>
          <a:pPr>
            <a:lnSpc>
              <a:spcPct val="100000"/>
            </a:lnSpc>
          </a:pPr>
          <a:r>
            <a:rPr lang="uk-UA" sz="1200" b="1" u="sng" noProof="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забезпечення якості освіти</a:t>
          </a:r>
        </a:p>
        <a:p>
          <a:pPr>
            <a:lnSpc>
              <a:spcPct val="90000"/>
            </a:lnSpc>
          </a:pPr>
          <a:endParaRPr lang="ru-RU" sz="1300" dirty="0"/>
        </a:p>
      </dgm:t>
    </dgm:pt>
    <dgm:pt modelId="{33C03405-B698-4434-998B-6F1D22690855}" type="parTrans" cxnId="{530C23D6-244C-4AB4-BC04-5784CBE0D90A}">
      <dgm:prSet/>
      <dgm:spPr/>
      <dgm:t>
        <a:bodyPr/>
        <a:lstStyle/>
        <a:p>
          <a:endParaRPr lang="ru-RU"/>
        </a:p>
      </dgm:t>
    </dgm:pt>
    <dgm:pt modelId="{53239A03-15AD-4DD4-8879-CC26C0E2598B}" type="sibTrans" cxnId="{530C23D6-244C-4AB4-BC04-5784CBE0D90A}">
      <dgm:prSet/>
      <dgm:spPr/>
      <dgm:t>
        <a:bodyPr/>
        <a:lstStyle/>
        <a:p>
          <a:endParaRPr lang="ru-RU"/>
        </a:p>
      </dgm:t>
    </dgm:pt>
    <dgm:pt modelId="{C39543E4-F746-41E0-947E-B6BFDEDE2BFB}">
      <dgm:prSet phldrT="[Текст]" custT="1"/>
      <dgm:spPr>
        <a:solidFill>
          <a:srgbClr val="0000FF"/>
        </a:solidFill>
      </dgm:spPr>
      <dgm:t>
        <a:bodyPr/>
        <a:lstStyle/>
        <a:p>
          <a:r>
            <a:rPr lang="uk-UA" sz="11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Фізичні особи, які провадять освітню діяльність</a:t>
          </a:r>
          <a:endParaRPr lang="ru-RU" sz="1100" b="1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1259BEC-FB3F-4F4B-B7D4-8FC9473E076B}" type="parTrans" cxnId="{F9BC1371-C38E-4178-BB12-7C0DA5890A4C}">
      <dgm:prSet/>
      <dgm:spPr/>
      <dgm:t>
        <a:bodyPr/>
        <a:lstStyle/>
        <a:p>
          <a:endParaRPr lang="ru-RU"/>
        </a:p>
      </dgm:t>
    </dgm:pt>
    <dgm:pt modelId="{F641068D-641F-4845-8959-67CA59DA4622}" type="sibTrans" cxnId="{F9BC1371-C38E-4178-BB12-7C0DA5890A4C}">
      <dgm:prSet/>
      <dgm:spPr>
        <a:solidFill>
          <a:srgbClr val="0000FF"/>
        </a:solidFill>
      </dgm:spPr>
      <dgm:t>
        <a:bodyPr/>
        <a:lstStyle/>
        <a:p>
          <a:endParaRPr lang="ru-RU"/>
        </a:p>
      </dgm:t>
    </dgm:pt>
    <dgm:pt modelId="{ACFBA3F2-7D14-4100-8C8F-B9842BA3416B}">
      <dgm:prSet phldrT="[Текст]"/>
      <dgm:spPr>
        <a:solidFill>
          <a:srgbClr val="FA8C00"/>
        </a:solidFill>
      </dgm:spPr>
      <dgm:t>
        <a:bodyPr/>
        <a:lstStyle/>
        <a:p>
          <a:r>
            <a:rPr lang="uk-UA" b="1" u="sng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Батьки здобувачів освіти</a:t>
          </a:r>
          <a:endParaRPr lang="ru-RU" b="1" u="sng" dirty="0">
            <a:solidFill>
              <a:srgbClr val="0000FF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8ED9AA6-8590-44F3-8FD4-8FF71F50B594}" type="parTrans" cxnId="{6A4BF13A-EDDB-4B0F-9904-BC8EB6B84C3E}">
      <dgm:prSet/>
      <dgm:spPr/>
      <dgm:t>
        <a:bodyPr/>
        <a:lstStyle/>
        <a:p>
          <a:endParaRPr lang="ru-RU"/>
        </a:p>
      </dgm:t>
    </dgm:pt>
    <dgm:pt modelId="{F34FF617-ED89-418D-8E51-73452B230362}" type="sibTrans" cxnId="{6A4BF13A-EDDB-4B0F-9904-BC8EB6B84C3E}">
      <dgm:prSet/>
      <dgm:spPr>
        <a:solidFill>
          <a:srgbClr val="0000FF"/>
        </a:solidFill>
      </dgm:spPr>
      <dgm:t>
        <a:bodyPr/>
        <a:lstStyle/>
        <a:p>
          <a:endParaRPr lang="ru-RU"/>
        </a:p>
      </dgm:t>
    </dgm:pt>
    <dgm:pt modelId="{AF392F1D-B411-4497-9AFD-665F7EA4F117}">
      <dgm:prSet phldrT="[Текст]"/>
      <dgm:spPr>
        <a:solidFill>
          <a:srgbClr val="0000FF"/>
        </a:solidFill>
      </dgm:spPr>
      <dgm:t>
        <a:bodyPr/>
        <a:lstStyle/>
        <a:p>
          <a:r>
            <a:rPr lang="uk-UA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Здобувачі освіти</a:t>
          </a:r>
          <a:endParaRPr lang="ru-RU" b="1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FB1D954-22AE-4E68-A002-04B6C0FA4F47}" type="parTrans" cxnId="{688E5912-0B95-423C-B2B2-F4CAB32AF08F}">
      <dgm:prSet/>
      <dgm:spPr/>
      <dgm:t>
        <a:bodyPr/>
        <a:lstStyle/>
        <a:p>
          <a:endParaRPr lang="ru-RU"/>
        </a:p>
      </dgm:t>
    </dgm:pt>
    <dgm:pt modelId="{045E2146-9D6A-45D5-A3CC-9367488B3334}" type="sibTrans" cxnId="{688E5912-0B95-423C-B2B2-F4CAB32AF08F}">
      <dgm:prSet/>
      <dgm:spPr>
        <a:solidFill>
          <a:srgbClr val="0000FF"/>
        </a:solidFill>
      </dgm:spPr>
      <dgm:t>
        <a:bodyPr/>
        <a:lstStyle/>
        <a:p>
          <a:endParaRPr lang="ru-RU"/>
        </a:p>
      </dgm:t>
    </dgm:pt>
    <dgm:pt modelId="{5C126D6B-0E1F-452C-B189-DB339C0D7693}">
      <dgm:prSet custT="1"/>
      <dgm:spPr>
        <a:solidFill>
          <a:srgbClr val="0000FF"/>
        </a:solidFill>
      </dgm:spPr>
      <dgm:t>
        <a:bodyPr/>
        <a:lstStyle/>
        <a:p>
          <a:r>
            <a:rPr lang="uk-UA" sz="11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Педагогічні</a:t>
          </a:r>
          <a:r>
            <a:rPr lang="uk-UA" sz="1100" b="1" baseline="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працівники</a:t>
          </a:r>
          <a:endParaRPr lang="ru-RU" sz="1100" b="1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EA0215D-2722-46CB-A384-71D5C2892599}" type="parTrans" cxnId="{C1D1AB79-E1FF-4B8E-B2F3-7118431EA5C1}">
      <dgm:prSet/>
      <dgm:spPr/>
      <dgm:t>
        <a:bodyPr/>
        <a:lstStyle/>
        <a:p>
          <a:endParaRPr lang="ru-RU"/>
        </a:p>
      </dgm:t>
    </dgm:pt>
    <dgm:pt modelId="{E34B203C-54E0-4953-BAE6-AAA53185A822}" type="sibTrans" cxnId="{C1D1AB79-E1FF-4B8E-B2F3-7118431EA5C1}">
      <dgm:prSet/>
      <dgm:spPr>
        <a:solidFill>
          <a:srgbClr val="0000FF"/>
        </a:solidFill>
      </dgm:spPr>
      <dgm:t>
        <a:bodyPr/>
        <a:lstStyle/>
        <a:p>
          <a:endParaRPr lang="ru-RU"/>
        </a:p>
      </dgm:t>
    </dgm:pt>
    <dgm:pt modelId="{63E461D4-C32F-4D39-9FD4-876A5C3C6A3B}">
      <dgm:prSet custT="1"/>
      <dgm:spPr>
        <a:solidFill>
          <a:srgbClr val="0000FF"/>
        </a:solidFill>
      </dgm:spPr>
      <dgm:t>
        <a:bodyPr/>
        <a:lstStyle/>
        <a:p>
          <a:r>
            <a:rPr lang="uk-UA" sz="1100" b="1" noProof="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Інші зацікавленні особи</a:t>
          </a:r>
          <a:endParaRPr lang="uk-UA" sz="1100" b="1" noProof="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D49ABE8-6D3F-47E0-B7C3-805EF0F2B033}" type="sibTrans" cxnId="{A21CCBDB-0DB0-4D4A-B933-3A07FEFBADA0}">
      <dgm:prSet/>
      <dgm:spPr>
        <a:solidFill>
          <a:srgbClr val="0000FF"/>
        </a:solidFill>
      </dgm:spPr>
      <dgm:t>
        <a:bodyPr/>
        <a:lstStyle/>
        <a:p>
          <a:endParaRPr lang="ru-RU"/>
        </a:p>
      </dgm:t>
    </dgm:pt>
    <dgm:pt modelId="{55FDCA41-B627-4046-899F-6E67E54D736A}" type="parTrans" cxnId="{A21CCBDB-0DB0-4D4A-B933-3A07FEFBADA0}">
      <dgm:prSet/>
      <dgm:spPr/>
      <dgm:t>
        <a:bodyPr/>
        <a:lstStyle/>
        <a:p>
          <a:endParaRPr lang="ru-RU"/>
        </a:p>
      </dgm:t>
    </dgm:pt>
    <dgm:pt modelId="{0214776B-D609-4984-8D2F-22E541C5927C}" type="pres">
      <dgm:prSet presAssocID="{780C4130-C0DD-4CEE-964F-9BA18E0A9ABF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3D09E45-0D27-4593-A794-B6CC05A52002}" type="pres">
      <dgm:prSet presAssocID="{4BF981AE-90C1-40A8-96D2-82A8BF066016}" presName="centerShape" presStyleLbl="node0" presStyleIdx="0" presStyleCnt="1"/>
      <dgm:spPr/>
      <dgm:t>
        <a:bodyPr/>
        <a:lstStyle/>
        <a:p>
          <a:endParaRPr lang="ru-RU"/>
        </a:p>
      </dgm:t>
    </dgm:pt>
    <dgm:pt modelId="{2D4A0A21-AD20-4150-A1D7-07373D9AA254}" type="pres">
      <dgm:prSet presAssocID="{5C126D6B-0E1F-452C-B189-DB339C0D7693}" presName="node" presStyleLbl="node1" presStyleIdx="0" presStyleCnt="5" custScaleX="112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1F69A7-84F9-4EBB-B8BE-98DE847ECF4F}" type="pres">
      <dgm:prSet presAssocID="{5C126D6B-0E1F-452C-B189-DB339C0D7693}" presName="dummy" presStyleCnt="0"/>
      <dgm:spPr/>
    </dgm:pt>
    <dgm:pt modelId="{741FD904-BFF6-4468-919C-7B73DE342029}" type="pres">
      <dgm:prSet presAssocID="{E34B203C-54E0-4953-BAE6-AAA53185A822}" presName="sibTrans" presStyleLbl="sibTrans2D1" presStyleIdx="0" presStyleCnt="5"/>
      <dgm:spPr/>
      <dgm:t>
        <a:bodyPr/>
        <a:lstStyle/>
        <a:p>
          <a:endParaRPr lang="ru-RU"/>
        </a:p>
      </dgm:t>
    </dgm:pt>
    <dgm:pt modelId="{439B60F7-568A-491A-8FC4-99225197D51F}" type="pres">
      <dgm:prSet presAssocID="{C39543E4-F746-41E0-947E-B6BFDEDE2BFB}" presName="node" presStyleLbl="node1" presStyleIdx="1" presStyleCnt="5" custScaleX="12331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F338D8-2BB2-4DC2-A1F0-64283D3E4612}" type="pres">
      <dgm:prSet presAssocID="{C39543E4-F746-41E0-947E-B6BFDEDE2BFB}" presName="dummy" presStyleCnt="0"/>
      <dgm:spPr/>
    </dgm:pt>
    <dgm:pt modelId="{E3F3B4A6-6234-4708-9202-354DBC63EADB}" type="pres">
      <dgm:prSet presAssocID="{F641068D-641F-4845-8959-67CA59DA4622}" presName="sibTrans" presStyleLbl="sibTrans2D1" presStyleIdx="1" presStyleCnt="5"/>
      <dgm:spPr/>
      <dgm:t>
        <a:bodyPr/>
        <a:lstStyle/>
        <a:p>
          <a:endParaRPr lang="ru-RU"/>
        </a:p>
      </dgm:t>
    </dgm:pt>
    <dgm:pt modelId="{2F6C724F-E920-46AB-B1F5-311C87C8B55D}" type="pres">
      <dgm:prSet presAssocID="{ACFBA3F2-7D14-4100-8C8F-B9842BA3416B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64C4F8-5A48-4DD0-8493-07933F68C561}" type="pres">
      <dgm:prSet presAssocID="{ACFBA3F2-7D14-4100-8C8F-B9842BA3416B}" presName="dummy" presStyleCnt="0"/>
      <dgm:spPr/>
    </dgm:pt>
    <dgm:pt modelId="{9662E160-2696-43A3-96DE-F3E742EECB50}" type="pres">
      <dgm:prSet presAssocID="{F34FF617-ED89-418D-8E51-73452B230362}" presName="sibTrans" presStyleLbl="sibTrans2D1" presStyleIdx="2" presStyleCnt="5"/>
      <dgm:spPr/>
      <dgm:t>
        <a:bodyPr/>
        <a:lstStyle/>
        <a:p>
          <a:endParaRPr lang="ru-RU"/>
        </a:p>
      </dgm:t>
    </dgm:pt>
    <dgm:pt modelId="{F81CB1CE-0A6B-4B57-846F-160729D48C42}" type="pres">
      <dgm:prSet presAssocID="{AF392F1D-B411-4497-9AFD-665F7EA4F117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E89BC1-FBD0-40C9-BCE0-E2DAD261CC25}" type="pres">
      <dgm:prSet presAssocID="{AF392F1D-B411-4497-9AFD-665F7EA4F117}" presName="dummy" presStyleCnt="0"/>
      <dgm:spPr/>
    </dgm:pt>
    <dgm:pt modelId="{9BF14198-7108-4041-9259-EC4F0BCB321D}" type="pres">
      <dgm:prSet presAssocID="{045E2146-9D6A-45D5-A3CC-9367488B3334}" presName="sibTrans" presStyleLbl="sibTrans2D1" presStyleIdx="3" presStyleCnt="5"/>
      <dgm:spPr/>
      <dgm:t>
        <a:bodyPr/>
        <a:lstStyle/>
        <a:p>
          <a:endParaRPr lang="ru-RU"/>
        </a:p>
      </dgm:t>
    </dgm:pt>
    <dgm:pt modelId="{6A95FC56-5B1D-478F-806F-E76C013D5897}" type="pres">
      <dgm:prSet presAssocID="{63E461D4-C32F-4D39-9FD4-876A5C3C6A3B}" presName="node" presStyleLbl="node1" presStyleIdx="4" presStyleCnt="5" custScaleX="1191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A56DED-2E86-4567-9A85-2CF4C16FB220}" type="pres">
      <dgm:prSet presAssocID="{63E461D4-C32F-4D39-9FD4-876A5C3C6A3B}" presName="dummy" presStyleCnt="0"/>
      <dgm:spPr/>
    </dgm:pt>
    <dgm:pt modelId="{30BB38A1-5BDD-46A6-B381-F141003BE060}" type="pres">
      <dgm:prSet presAssocID="{AD49ABE8-6D3F-47E0-B7C3-805EF0F2B033}" presName="sibTrans" presStyleLbl="sibTrans2D1" presStyleIdx="4" presStyleCnt="5"/>
      <dgm:spPr/>
      <dgm:t>
        <a:bodyPr/>
        <a:lstStyle/>
        <a:p>
          <a:endParaRPr lang="ru-RU"/>
        </a:p>
      </dgm:t>
    </dgm:pt>
  </dgm:ptLst>
  <dgm:cxnLst>
    <dgm:cxn modelId="{2A833962-BE7C-41AF-A962-F0A9519FB020}" type="presOf" srcId="{4BF981AE-90C1-40A8-96D2-82A8BF066016}" destId="{13D09E45-0D27-4593-A794-B6CC05A52002}" srcOrd="0" destOrd="0" presId="urn:microsoft.com/office/officeart/2005/8/layout/radial6"/>
    <dgm:cxn modelId="{5568A67B-2E9B-4ABE-9A90-7E6C0E231C38}" type="presOf" srcId="{C39543E4-F746-41E0-947E-B6BFDEDE2BFB}" destId="{439B60F7-568A-491A-8FC4-99225197D51F}" srcOrd="0" destOrd="0" presId="urn:microsoft.com/office/officeart/2005/8/layout/radial6"/>
    <dgm:cxn modelId="{530C23D6-244C-4AB4-BC04-5784CBE0D90A}" srcId="{780C4130-C0DD-4CEE-964F-9BA18E0A9ABF}" destId="{4BF981AE-90C1-40A8-96D2-82A8BF066016}" srcOrd="0" destOrd="0" parTransId="{33C03405-B698-4434-998B-6F1D22690855}" sibTransId="{53239A03-15AD-4DD4-8879-CC26C0E2598B}"/>
    <dgm:cxn modelId="{BFAFCF7E-E5ED-4D98-859D-0E40B420B0D8}" type="presOf" srcId="{63E461D4-C32F-4D39-9FD4-876A5C3C6A3B}" destId="{6A95FC56-5B1D-478F-806F-E76C013D5897}" srcOrd="0" destOrd="0" presId="urn:microsoft.com/office/officeart/2005/8/layout/radial6"/>
    <dgm:cxn modelId="{2EE13F71-A17F-4319-9F62-385F11341049}" type="presOf" srcId="{ACFBA3F2-7D14-4100-8C8F-B9842BA3416B}" destId="{2F6C724F-E920-46AB-B1F5-311C87C8B55D}" srcOrd="0" destOrd="0" presId="urn:microsoft.com/office/officeart/2005/8/layout/radial6"/>
    <dgm:cxn modelId="{5A2E22DD-768D-4128-861E-F73D50C45DE2}" type="presOf" srcId="{AD49ABE8-6D3F-47E0-B7C3-805EF0F2B033}" destId="{30BB38A1-5BDD-46A6-B381-F141003BE060}" srcOrd="0" destOrd="0" presId="urn:microsoft.com/office/officeart/2005/8/layout/radial6"/>
    <dgm:cxn modelId="{A21CCBDB-0DB0-4D4A-B933-3A07FEFBADA0}" srcId="{4BF981AE-90C1-40A8-96D2-82A8BF066016}" destId="{63E461D4-C32F-4D39-9FD4-876A5C3C6A3B}" srcOrd="4" destOrd="0" parTransId="{55FDCA41-B627-4046-899F-6E67E54D736A}" sibTransId="{AD49ABE8-6D3F-47E0-B7C3-805EF0F2B033}"/>
    <dgm:cxn modelId="{688E5912-0B95-423C-B2B2-F4CAB32AF08F}" srcId="{4BF981AE-90C1-40A8-96D2-82A8BF066016}" destId="{AF392F1D-B411-4497-9AFD-665F7EA4F117}" srcOrd="3" destOrd="0" parTransId="{6FB1D954-22AE-4E68-A002-04B6C0FA4F47}" sibTransId="{045E2146-9D6A-45D5-A3CC-9367488B3334}"/>
    <dgm:cxn modelId="{B39BF440-250B-4C41-9DA5-70670C5C0AD3}" type="presOf" srcId="{F641068D-641F-4845-8959-67CA59DA4622}" destId="{E3F3B4A6-6234-4708-9202-354DBC63EADB}" srcOrd="0" destOrd="0" presId="urn:microsoft.com/office/officeart/2005/8/layout/radial6"/>
    <dgm:cxn modelId="{17D1A72A-E0EC-4483-81CF-EB149A8A4B69}" type="presOf" srcId="{045E2146-9D6A-45D5-A3CC-9367488B3334}" destId="{9BF14198-7108-4041-9259-EC4F0BCB321D}" srcOrd="0" destOrd="0" presId="urn:microsoft.com/office/officeart/2005/8/layout/radial6"/>
    <dgm:cxn modelId="{6A4BF13A-EDDB-4B0F-9904-BC8EB6B84C3E}" srcId="{4BF981AE-90C1-40A8-96D2-82A8BF066016}" destId="{ACFBA3F2-7D14-4100-8C8F-B9842BA3416B}" srcOrd="2" destOrd="0" parTransId="{D8ED9AA6-8590-44F3-8FD4-8FF71F50B594}" sibTransId="{F34FF617-ED89-418D-8E51-73452B230362}"/>
    <dgm:cxn modelId="{C1D1AB79-E1FF-4B8E-B2F3-7118431EA5C1}" srcId="{4BF981AE-90C1-40A8-96D2-82A8BF066016}" destId="{5C126D6B-0E1F-452C-B189-DB339C0D7693}" srcOrd="0" destOrd="0" parTransId="{1EA0215D-2722-46CB-A384-71D5C2892599}" sibTransId="{E34B203C-54E0-4953-BAE6-AAA53185A822}"/>
    <dgm:cxn modelId="{C41038B5-A2B7-4B70-B05D-41EE8A41A1A0}" type="presOf" srcId="{F34FF617-ED89-418D-8E51-73452B230362}" destId="{9662E160-2696-43A3-96DE-F3E742EECB50}" srcOrd="0" destOrd="0" presId="urn:microsoft.com/office/officeart/2005/8/layout/radial6"/>
    <dgm:cxn modelId="{BE042B9C-A751-4AA9-A7A9-21D3D58EDDD1}" type="presOf" srcId="{E34B203C-54E0-4953-BAE6-AAA53185A822}" destId="{741FD904-BFF6-4468-919C-7B73DE342029}" srcOrd="0" destOrd="0" presId="urn:microsoft.com/office/officeart/2005/8/layout/radial6"/>
    <dgm:cxn modelId="{CE3DD68C-5CF6-43B0-804D-19B60CA7F1F5}" type="presOf" srcId="{5C126D6B-0E1F-452C-B189-DB339C0D7693}" destId="{2D4A0A21-AD20-4150-A1D7-07373D9AA254}" srcOrd="0" destOrd="0" presId="urn:microsoft.com/office/officeart/2005/8/layout/radial6"/>
    <dgm:cxn modelId="{F9BC1371-C38E-4178-BB12-7C0DA5890A4C}" srcId="{4BF981AE-90C1-40A8-96D2-82A8BF066016}" destId="{C39543E4-F746-41E0-947E-B6BFDEDE2BFB}" srcOrd="1" destOrd="0" parTransId="{E1259BEC-FB3F-4F4B-B7D4-8FC9473E076B}" sibTransId="{F641068D-641F-4845-8959-67CA59DA4622}"/>
    <dgm:cxn modelId="{5F65E0F2-B9A1-4B69-8BA0-E843B9C7936D}" type="presOf" srcId="{AF392F1D-B411-4497-9AFD-665F7EA4F117}" destId="{F81CB1CE-0A6B-4B57-846F-160729D48C42}" srcOrd="0" destOrd="0" presId="urn:microsoft.com/office/officeart/2005/8/layout/radial6"/>
    <dgm:cxn modelId="{755A2F17-B4FD-4753-A2A5-DA17AF67BAA9}" type="presOf" srcId="{780C4130-C0DD-4CEE-964F-9BA18E0A9ABF}" destId="{0214776B-D609-4984-8D2F-22E541C5927C}" srcOrd="0" destOrd="0" presId="urn:microsoft.com/office/officeart/2005/8/layout/radial6"/>
    <dgm:cxn modelId="{F14A6BEA-142D-4668-BBAD-39ED6E6D46CD}" type="presParOf" srcId="{0214776B-D609-4984-8D2F-22E541C5927C}" destId="{13D09E45-0D27-4593-A794-B6CC05A52002}" srcOrd="0" destOrd="0" presId="urn:microsoft.com/office/officeart/2005/8/layout/radial6"/>
    <dgm:cxn modelId="{15DF5416-57F1-402E-A111-C100369928F8}" type="presParOf" srcId="{0214776B-D609-4984-8D2F-22E541C5927C}" destId="{2D4A0A21-AD20-4150-A1D7-07373D9AA254}" srcOrd="1" destOrd="0" presId="urn:microsoft.com/office/officeart/2005/8/layout/radial6"/>
    <dgm:cxn modelId="{020462F2-3EFA-4F2C-B1E5-EF3463917A68}" type="presParOf" srcId="{0214776B-D609-4984-8D2F-22E541C5927C}" destId="{911F69A7-84F9-4EBB-B8BE-98DE847ECF4F}" srcOrd="2" destOrd="0" presId="urn:microsoft.com/office/officeart/2005/8/layout/radial6"/>
    <dgm:cxn modelId="{8883F1ED-8B96-4A14-99D8-A571B3E6734E}" type="presParOf" srcId="{0214776B-D609-4984-8D2F-22E541C5927C}" destId="{741FD904-BFF6-4468-919C-7B73DE342029}" srcOrd="3" destOrd="0" presId="urn:microsoft.com/office/officeart/2005/8/layout/radial6"/>
    <dgm:cxn modelId="{52CF8216-A3C7-4935-BE30-71E149472394}" type="presParOf" srcId="{0214776B-D609-4984-8D2F-22E541C5927C}" destId="{439B60F7-568A-491A-8FC4-99225197D51F}" srcOrd="4" destOrd="0" presId="urn:microsoft.com/office/officeart/2005/8/layout/radial6"/>
    <dgm:cxn modelId="{7A773B4C-2C74-44E5-9C4C-D3A7879F6A35}" type="presParOf" srcId="{0214776B-D609-4984-8D2F-22E541C5927C}" destId="{06F338D8-2BB2-4DC2-A1F0-64283D3E4612}" srcOrd="5" destOrd="0" presId="urn:microsoft.com/office/officeart/2005/8/layout/radial6"/>
    <dgm:cxn modelId="{6368D0B0-35B5-4A66-8BDB-1B16D73D8E5C}" type="presParOf" srcId="{0214776B-D609-4984-8D2F-22E541C5927C}" destId="{E3F3B4A6-6234-4708-9202-354DBC63EADB}" srcOrd="6" destOrd="0" presId="urn:microsoft.com/office/officeart/2005/8/layout/radial6"/>
    <dgm:cxn modelId="{E37E94B2-DD12-40DE-9F4A-C2474876C3A1}" type="presParOf" srcId="{0214776B-D609-4984-8D2F-22E541C5927C}" destId="{2F6C724F-E920-46AB-B1F5-311C87C8B55D}" srcOrd="7" destOrd="0" presId="urn:microsoft.com/office/officeart/2005/8/layout/radial6"/>
    <dgm:cxn modelId="{F830C14F-6E76-410F-ACDB-0E3AFC7EEF9C}" type="presParOf" srcId="{0214776B-D609-4984-8D2F-22E541C5927C}" destId="{D864C4F8-5A48-4DD0-8493-07933F68C561}" srcOrd="8" destOrd="0" presId="urn:microsoft.com/office/officeart/2005/8/layout/radial6"/>
    <dgm:cxn modelId="{2916A858-9BA9-4312-8F6B-5B2FDB79427D}" type="presParOf" srcId="{0214776B-D609-4984-8D2F-22E541C5927C}" destId="{9662E160-2696-43A3-96DE-F3E742EECB50}" srcOrd="9" destOrd="0" presId="urn:microsoft.com/office/officeart/2005/8/layout/radial6"/>
    <dgm:cxn modelId="{AC9119F9-BFCF-4263-8AD7-365EF4AC3492}" type="presParOf" srcId="{0214776B-D609-4984-8D2F-22E541C5927C}" destId="{F81CB1CE-0A6B-4B57-846F-160729D48C42}" srcOrd="10" destOrd="0" presId="urn:microsoft.com/office/officeart/2005/8/layout/radial6"/>
    <dgm:cxn modelId="{F83265F0-D291-477D-B756-8F8B0B834714}" type="presParOf" srcId="{0214776B-D609-4984-8D2F-22E541C5927C}" destId="{F5E89BC1-FBD0-40C9-BCE0-E2DAD261CC25}" srcOrd="11" destOrd="0" presId="urn:microsoft.com/office/officeart/2005/8/layout/radial6"/>
    <dgm:cxn modelId="{DA9F2706-8391-4352-878E-9D944B268396}" type="presParOf" srcId="{0214776B-D609-4984-8D2F-22E541C5927C}" destId="{9BF14198-7108-4041-9259-EC4F0BCB321D}" srcOrd="12" destOrd="0" presId="urn:microsoft.com/office/officeart/2005/8/layout/radial6"/>
    <dgm:cxn modelId="{1DBAB9E5-AAA7-4A62-8B2A-44DC48AFD5FB}" type="presParOf" srcId="{0214776B-D609-4984-8D2F-22E541C5927C}" destId="{6A95FC56-5B1D-478F-806F-E76C013D5897}" srcOrd="13" destOrd="0" presId="urn:microsoft.com/office/officeart/2005/8/layout/radial6"/>
    <dgm:cxn modelId="{EAD0E6A7-3355-4D02-BD0E-EAA4473AB81D}" type="presParOf" srcId="{0214776B-D609-4984-8D2F-22E541C5927C}" destId="{A3A56DED-2E86-4567-9A85-2CF4C16FB220}" srcOrd="14" destOrd="0" presId="urn:microsoft.com/office/officeart/2005/8/layout/radial6"/>
    <dgm:cxn modelId="{0060B593-CED8-4083-8F5F-6CC8B48AFE1C}" type="presParOf" srcId="{0214776B-D609-4984-8D2F-22E541C5927C}" destId="{30BB38A1-5BDD-46A6-B381-F141003BE060}" srcOrd="15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1C1312A-A9E9-4BB3-AF20-FF44EE79F038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C705DF3-AA9A-4151-B605-3CE7E1A47B35}">
      <dgm:prSet phldrT="[Текст]" custT="1"/>
      <dgm:spPr>
        <a:solidFill>
          <a:srgbClr val="0000FF"/>
        </a:solidFill>
      </dgm:spPr>
      <dgm:t>
        <a:bodyPr/>
        <a:lstStyle/>
        <a:p>
          <a:r>
            <a:rPr lang="uk-UA" sz="1400" b="1" u="sng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Форми взаємодії учасників  освітнього процесу </a:t>
          </a:r>
          <a:endParaRPr lang="ru-RU" sz="1400" b="1" u="sng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F594480-FF53-42B6-BF4B-B94CEE024F3C}" type="parTrans" cxnId="{FF0AFC34-4D67-4D20-A392-D57EAA000474}">
      <dgm:prSet/>
      <dgm:spPr/>
      <dgm:t>
        <a:bodyPr/>
        <a:lstStyle/>
        <a:p>
          <a:endParaRPr lang="ru-RU"/>
        </a:p>
      </dgm:t>
    </dgm:pt>
    <dgm:pt modelId="{38F6153B-FD73-4D0B-85C1-D00BFDCDC838}" type="sibTrans" cxnId="{FF0AFC34-4D67-4D20-A392-D57EAA000474}">
      <dgm:prSet/>
      <dgm:spPr/>
      <dgm:t>
        <a:bodyPr/>
        <a:lstStyle/>
        <a:p>
          <a:endParaRPr lang="ru-RU"/>
        </a:p>
      </dgm:t>
    </dgm:pt>
    <dgm:pt modelId="{2CDA83CD-D136-4694-9470-1CA231780B5F}">
      <dgm:prSet phldrT="[Текст]" custT="1"/>
      <dgm:spPr>
        <a:solidFill>
          <a:srgbClr val="FA8C00"/>
        </a:solidFill>
      </dgm:spPr>
      <dgm:t>
        <a:bodyPr/>
        <a:lstStyle/>
        <a:p>
          <a:r>
            <a:rPr lang="uk-UA" sz="1100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Конференції</a:t>
          </a:r>
          <a:endParaRPr lang="ru-RU" sz="1100" b="1" dirty="0">
            <a:solidFill>
              <a:srgbClr val="0000FF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C4550FF-64B9-4A9D-934A-5D62F63F092A}" type="parTrans" cxnId="{92BB77ED-8505-42F1-813C-7804750C8F53}">
      <dgm:prSet/>
      <dgm:spPr/>
      <dgm:t>
        <a:bodyPr/>
        <a:lstStyle/>
        <a:p>
          <a:endParaRPr lang="ru-RU"/>
        </a:p>
      </dgm:t>
    </dgm:pt>
    <dgm:pt modelId="{3D3AF0CE-AD71-4D8E-88A1-2559732FD562}" type="sibTrans" cxnId="{92BB77ED-8505-42F1-813C-7804750C8F53}">
      <dgm:prSet/>
      <dgm:spPr>
        <a:solidFill>
          <a:srgbClr val="FA8C00"/>
        </a:solidFill>
      </dgm:spPr>
      <dgm:t>
        <a:bodyPr/>
        <a:lstStyle/>
        <a:p>
          <a:endParaRPr lang="ru-RU"/>
        </a:p>
      </dgm:t>
    </dgm:pt>
    <dgm:pt modelId="{CB594A85-A5AB-4131-A52B-A89BB0E8F597}">
      <dgm:prSet phldrT="[Текст]" custT="1"/>
      <dgm:spPr>
        <a:solidFill>
          <a:srgbClr val="FA8C00"/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uk-UA" sz="800" dirty="0" smtClean="0"/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100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Команда психолого-педагогічного супроводу</a:t>
          </a:r>
          <a:endParaRPr lang="ru-RU" sz="1100" b="1" dirty="0" smtClean="0">
            <a:solidFill>
              <a:srgbClr val="0000FF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55020818-8A0B-439C-AFB2-AA32F291112C}" type="parTrans" cxnId="{4D133042-164C-49A6-87C5-582708DFC9A9}">
      <dgm:prSet/>
      <dgm:spPr/>
      <dgm:t>
        <a:bodyPr/>
        <a:lstStyle/>
        <a:p>
          <a:endParaRPr lang="ru-RU"/>
        </a:p>
      </dgm:t>
    </dgm:pt>
    <dgm:pt modelId="{1113AF45-F725-43D4-848F-6D0E368D99F5}" type="sibTrans" cxnId="{4D133042-164C-49A6-87C5-582708DFC9A9}">
      <dgm:prSet/>
      <dgm:spPr>
        <a:solidFill>
          <a:srgbClr val="FA8C00"/>
        </a:solidFill>
      </dgm:spPr>
      <dgm:t>
        <a:bodyPr/>
        <a:lstStyle/>
        <a:p>
          <a:endParaRPr lang="ru-RU"/>
        </a:p>
      </dgm:t>
    </dgm:pt>
    <dgm:pt modelId="{39F3B488-B9AC-4A77-B2C0-C0D9D7BF3CC0}">
      <dgm:prSet phldrT="[Текст]" custT="1"/>
      <dgm:spPr>
        <a:solidFill>
          <a:srgbClr val="FA8C00"/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100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100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Класні збори</a:t>
          </a:r>
          <a:endParaRPr lang="ru-RU" sz="1100" b="1" dirty="0" smtClean="0">
            <a:solidFill>
              <a:srgbClr val="0000FF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dirty="0"/>
        </a:p>
      </dgm:t>
    </dgm:pt>
    <dgm:pt modelId="{88446787-DE47-4BC3-B320-3EBC7D83CDEB}" type="parTrans" cxnId="{45BC5C16-EDB9-4296-8397-699E6B41310E}">
      <dgm:prSet/>
      <dgm:spPr/>
      <dgm:t>
        <a:bodyPr/>
        <a:lstStyle/>
        <a:p>
          <a:endParaRPr lang="ru-RU"/>
        </a:p>
      </dgm:t>
    </dgm:pt>
    <dgm:pt modelId="{0C654BFC-E478-494D-B727-A0A06F512B08}" type="sibTrans" cxnId="{45BC5C16-EDB9-4296-8397-699E6B41310E}">
      <dgm:prSet/>
      <dgm:spPr>
        <a:solidFill>
          <a:srgbClr val="FA8C00"/>
        </a:solidFill>
      </dgm:spPr>
      <dgm:t>
        <a:bodyPr/>
        <a:lstStyle/>
        <a:p>
          <a:endParaRPr lang="ru-RU"/>
        </a:p>
      </dgm:t>
    </dgm:pt>
    <dgm:pt modelId="{3A908DF2-3ABB-4A88-88FE-684605292FB8}">
      <dgm:prSet phldrT="[Текст]" custT="1"/>
      <dgm:spPr>
        <a:solidFill>
          <a:srgbClr val="FA8C00"/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100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Загальні збори</a:t>
          </a:r>
          <a:endParaRPr lang="ru-RU" sz="1100" b="1" dirty="0" smtClean="0">
            <a:solidFill>
              <a:srgbClr val="0000FF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dirty="0"/>
        </a:p>
      </dgm:t>
    </dgm:pt>
    <dgm:pt modelId="{3831E550-20CC-4F45-903E-960F6246CB1A}" type="parTrans" cxnId="{2B6960CE-3CA2-4C5A-88E5-11B8F2F68913}">
      <dgm:prSet/>
      <dgm:spPr/>
      <dgm:t>
        <a:bodyPr/>
        <a:lstStyle/>
        <a:p>
          <a:endParaRPr lang="ru-RU"/>
        </a:p>
      </dgm:t>
    </dgm:pt>
    <dgm:pt modelId="{CB5C8390-16E5-493C-92DF-02B97FFC959F}" type="sibTrans" cxnId="{2B6960CE-3CA2-4C5A-88E5-11B8F2F68913}">
      <dgm:prSet/>
      <dgm:spPr>
        <a:solidFill>
          <a:srgbClr val="FA8C00"/>
        </a:solidFill>
      </dgm:spPr>
      <dgm:t>
        <a:bodyPr/>
        <a:lstStyle/>
        <a:p>
          <a:endParaRPr lang="ru-RU"/>
        </a:p>
      </dgm:t>
    </dgm:pt>
    <dgm:pt modelId="{3C085820-B70C-442F-AF70-5F5630431AFF}">
      <dgm:prSet custT="1"/>
      <dgm:spPr>
        <a:solidFill>
          <a:srgbClr val="FA8C00"/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100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Батьківський комітет клас</a:t>
          </a:r>
          <a:r>
            <a:rPr lang="en-US" sz="1100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/</a:t>
          </a:r>
          <a:r>
            <a:rPr lang="uk-UA" sz="1100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школа</a:t>
          </a:r>
          <a:endParaRPr lang="ru-RU" sz="1100" b="1" dirty="0" smtClean="0">
            <a:solidFill>
              <a:srgbClr val="0000FF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dirty="0"/>
        </a:p>
      </dgm:t>
    </dgm:pt>
    <dgm:pt modelId="{0E1B6F20-25D7-4342-B2B8-CEB3E9806DDD}" type="parTrans" cxnId="{E466133A-5B1B-4325-94C6-8999F6990491}">
      <dgm:prSet/>
      <dgm:spPr/>
      <dgm:t>
        <a:bodyPr/>
        <a:lstStyle/>
        <a:p>
          <a:endParaRPr lang="ru-RU"/>
        </a:p>
      </dgm:t>
    </dgm:pt>
    <dgm:pt modelId="{F5B0C5E8-D2D5-4D4B-B5C3-5D7AB1634AA8}" type="sibTrans" cxnId="{E466133A-5B1B-4325-94C6-8999F6990491}">
      <dgm:prSet/>
      <dgm:spPr>
        <a:solidFill>
          <a:srgbClr val="FA8C00"/>
        </a:solidFill>
      </dgm:spPr>
      <dgm:t>
        <a:bodyPr/>
        <a:lstStyle/>
        <a:p>
          <a:endParaRPr lang="ru-RU"/>
        </a:p>
      </dgm:t>
    </dgm:pt>
    <dgm:pt modelId="{61E1E669-C662-4872-BFE7-07378ED5CA21}">
      <dgm:prSet custT="1"/>
      <dgm:spPr>
        <a:solidFill>
          <a:srgbClr val="FA8C00"/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100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Звіт директора</a:t>
          </a:r>
          <a:endParaRPr lang="ru-RU" sz="1100" b="1" dirty="0" smtClean="0">
            <a:solidFill>
              <a:srgbClr val="0000FF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dirty="0"/>
        </a:p>
      </dgm:t>
    </dgm:pt>
    <dgm:pt modelId="{C5C825A2-1714-46AA-83FB-7255DB12D786}" type="parTrans" cxnId="{0DE6AFBF-56A6-45DA-95FC-8BE980A18A18}">
      <dgm:prSet/>
      <dgm:spPr/>
      <dgm:t>
        <a:bodyPr/>
        <a:lstStyle/>
        <a:p>
          <a:endParaRPr lang="ru-RU"/>
        </a:p>
      </dgm:t>
    </dgm:pt>
    <dgm:pt modelId="{3042FEF2-E3D8-4B78-91F1-318943E23321}" type="sibTrans" cxnId="{0DE6AFBF-56A6-45DA-95FC-8BE980A18A18}">
      <dgm:prSet/>
      <dgm:spPr>
        <a:solidFill>
          <a:srgbClr val="FA8C00"/>
        </a:solidFill>
      </dgm:spPr>
      <dgm:t>
        <a:bodyPr/>
        <a:lstStyle/>
        <a:p>
          <a:endParaRPr lang="ru-RU"/>
        </a:p>
      </dgm:t>
    </dgm:pt>
    <dgm:pt modelId="{B5C594B8-57CB-4742-9226-3CBC770B0392}" type="pres">
      <dgm:prSet presAssocID="{21C1312A-A9E9-4BB3-AF20-FF44EE79F038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8B3A25F-7A87-48E9-817B-B62AA4A3498C}" type="pres">
      <dgm:prSet presAssocID="{9C705DF3-AA9A-4151-B605-3CE7E1A47B35}" presName="centerShape" presStyleLbl="node0" presStyleIdx="0" presStyleCnt="1"/>
      <dgm:spPr/>
      <dgm:t>
        <a:bodyPr/>
        <a:lstStyle/>
        <a:p>
          <a:endParaRPr lang="ru-RU"/>
        </a:p>
      </dgm:t>
    </dgm:pt>
    <dgm:pt modelId="{7E757B08-5373-4B84-A923-B62304EA0E2A}" type="pres">
      <dgm:prSet presAssocID="{2CDA83CD-D136-4694-9470-1CA231780B5F}" presName="node" presStyleLbl="node1" presStyleIdx="0" presStyleCnt="6" custScaleX="1169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D26B46-0A1F-41FF-9E56-DAAD71479F00}" type="pres">
      <dgm:prSet presAssocID="{2CDA83CD-D136-4694-9470-1CA231780B5F}" presName="dummy" presStyleCnt="0"/>
      <dgm:spPr/>
    </dgm:pt>
    <dgm:pt modelId="{EDD69ABE-590F-4020-B494-968E7F9883E3}" type="pres">
      <dgm:prSet presAssocID="{3D3AF0CE-AD71-4D8E-88A1-2559732FD562}" presName="sibTrans" presStyleLbl="sibTrans2D1" presStyleIdx="0" presStyleCnt="6"/>
      <dgm:spPr/>
      <dgm:t>
        <a:bodyPr/>
        <a:lstStyle/>
        <a:p>
          <a:endParaRPr lang="ru-RU"/>
        </a:p>
      </dgm:t>
    </dgm:pt>
    <dgm:pt modelId="{AD24C139-AB92-4ADA-98DB-F95308942667}" type="pres">
      <dgm:prSet presAssocID="{61E1E669-C662-4872-BFE7-07378ED5CA21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CC87D1-EEF9-4FFE-B8BE-D7D84AD7801C}" type="pres">
      <dgm:prSet presAssocID="{61E1E669-C662-4872-BFE7-07378ED5CA21}" presName="dummy" presStyleCnt="0"/>
      <dgm:spPr/>
    </dgm:pt>
    <dgm:pt modelId="{CFB19030-D786-4234-9BF8-76ADC20D2820}" type="pres">
      <dgm:prSet presAssocID="{3042FEF2-E3D8-4B78-91F1-318943E23321}" presName="sibTrans" presStyleLbl="sibTrans2D1" presStyleIdx="1" presStyleCnt="6"/>
      <dgm:spPr/>
      <dgm:t>
        <a:bodyPr/>
        <a:lstStyle/>
        <a:p>
          <a:endParaRPr lang="ru-RU"/>
        </a:p>
      </dgm:t>
    </dgm:pt>
    <dgm:pt modelId="{AB154470-CA1B-4557-A742-E20CCC9BBBDA}" type="pres">
      <dgm:prSet presAssocID="{3C085820-B70C-442F-AF70-5F5630431AFF}" presName="node" presStyleLbl="node1" presStyleIdx="2" presStyleCnt="6" custScaleX="1370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AA27E2-6A01-4102-AD15-92A6DAA6BA49}" type="pres">
      <dgm:prSet presAssocID="{3C085820-B70C-442F-AF70-5F5630431AFF}" presName="dummy" presStyleCnt="0"/>
      <dgm:spPr/>
    </dgm:pt>
    <dgm:pt modelId="{C0291444-21E4-4798-837D-681844CDDDE7}" type="pres">
      <dgm:prSet presAssocID="{F5B0C5E8-D2D5-4D4B-B5C3-5D7AB1634AA8}" presName="sibTrans" presStyleLbl="sibTrans2D1" presStyleIdx="2" presStyleCnt="6"/>
      <dgm:spPr/>
      <dgm:t>
        <a:bodyPr/>
        <a:lstStyle/>
        <a:p>
          <a:endParaRPr lang="ru-RU"/>
        </a:p>
      </dgm:t>
    </dgm:pt>
    <dgm:pt modelId="{DE057117-0D88-4E47-A9B6-45E507118EA1}" type="pres">
      <dgm:prSet presAssocID="{CB594A85-A5AB-4131-A52B-A89BB0E8F597}" presName="node" presStyleLbl="node1" presStyleIdx="3" presStyleCnt="6" custScaleX="1293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9ADB74-9ACF-436C-8E55-F8D777213E53}" type="pres">
      <dgm:prSet presAssocID="{CB594A85-A5AB-4131-A52B-A89BB0E8F597}" presName="dummy" presStyleCnt="0"/>
      <dgm:spPr/>
    </dgm:pt>
    <dgm:pt modelId="{3413B3FF-3271-4EEE-99B1-26A9A2D2EB75}" type="pres">
      <dgm:prSet presAssocID="{1113AF45-F725-43D4-848F-6D0E368D99F5}" presName="sibTrans" presStyleLbl="sibTrans2D1" presStyleIdx="3" presStyleCnt="6"/>
      <dgm:spPr/>
      <dgm:t>
        <a:bodyPr/>
        <a:lstStyle/>
        <a:p>
          <a:endParaRPr lang="ru-RU"/>
        </a:p>
      </dgm:t>
    </dgm:pt>
    <dgm:pt modelId="{9F30A997-266C-4DC3-8DB5-ED603EBE981C}" type="pres">
      <dgm:prSet presAssocID="{39F3B488-B9AC-4A77-B2C0-C0D9D7BF3CC0}" presName="node" presStyleLbl="node1" presStyleIdx="4" presStyleCnt="6" custScaleX="1311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6CE8AF-7429-49D6-806F-63866F673B5D}" type="pres">
      <dgm:prSet presAssocID="{39F3B488-B9AC-4A77-B2C0-C0D9D7BF3CC0}" presName="dummy" presStyleCnt="0"/>
      <dgm:spPr/>
    </dgm:pt>
    <dgm:pt modelId="{D54ADA81-49C4-4BDC-BD15-9937B6FA61C1}" type="pres">
      <dgm:prSet presAssocID="{0C654BFC-E478-494D-B727-A0A06F512B08}" presName="sibTrans" presStyleLbl="sibTrans2D1" presStyleIdx="4" presStyleCnt="6"/>
      <dgm:spPr/>
      <dgm:t>
        <a:bodyPr/>
        <a:lstStyle/>
        <a:p>
          <a:endParaRPr lang="ru-RU"/>
        </a:p>
      </dgm:t>
    </dgm:pt>
    <dgm:pt modelId="{B876305D-1AC0-4347-A2D8-B4D036B7384E}" type="pres">
      <dgm:prSet presAssocID="{3A908DF2-3ABB-4A88-88FE-684605292FB8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050D14-FCA9-4E3F-B9EC-6C7072BB4701}" type="pres">
      <dgm:prSet presAssocID="{3A908DF2-3ABB-4A88-88FE-684605292FB8}" presName="dummy" presStyleCnt="0"/>
      <dgm:spPr/>
    </dgm:pt>
    <dgm:pt modelId="{CF9BFFA7-7496-491B-839D-E53CDD0BE5FD}" type="pres">
      <dgm:prSet presAssocID="{CB5C8390-16E5-493C-92DF-02B97FFC959F}" presName="sibTrans" presStyleLbl="sibTrans2D1" presStyleIdx="5" presStyleCnt="6"/>
      <dgm:spPr/>
      <dgm:t>
        <a:bodyPr/>
        <a:lstStyle/>
        <a:p>
          <a:endParaRPr lang="ru-RU"/>
        </a:p>
      </dgm:t>
    </dgm:pt>
  </dgm:ptLst>
  <dgm:cxnLst>
    <dgm:cxn modelId="{0DE6AFBF-56A6-45DA-95FC-8BE980A18A18}" srcId="{9C705DF3-AA9A-4151-B605-3CE7E1A47B35}" destId="{61E1E669-C662-4872-BFE7-07378ED5CA21}" srcOrd="1" destOrd="0" parTransId="{C5C825A2-1714-46AA-83FB-7255DB12D786}" sibTransId="{3042FEF2-E3D8-4B78-91F1-318943E23321}"/>
    <dgm:cxn modelId="{FF0AFC34-4D67-4D20-A392-D57EAA000474}" srcId="{21C1312A-A9E9-4BB3-AF20-FF44EE79F038}" destId="{9C705DF3-AA9A-4151-B605-3CE7E1A47B35}" srcOrd="0" destOrd="0" parTransId="{2F594480-FF53-42B6-BF4B-B94CEE024F3C}" sibTransId="{38F6153B-FD73-4D0B-85C1-D00BFDCDC838}"/>
    <dgm:cxn modelId="{6FB43697-E814-4F38-9D16-08D05868B71A}" type="presOf" srcId="{61E1E669-C662-4872-BFE7-07378ED5CA21}" destId="{AD24C139-AB92-4ADA-98DB-F95308942667}" srcOrd="0" destOrd="0" presId="urn:microsoft.com/office/officeart/2005/8/layout/radial6"/>
    <dgm:cxn modelId="{C5EAC1AC-177B-47EC-AD21-8FFE288C3754}" type="presOf" srcId="{CB594A85-A5AB-4131-A52B-A89BB0E8F597}" destId="{DE057117-0D88-4E47-A9B6-45E507118EA1}" srcOrd="0" destOrd="0" presId="urn:microsoft.com/office/officeart/2005/8/layout/radial6"/>
    <dgm:cxn modelId="{22C79E5C-D7A8-4358-860E-8A68132E5432}" type="presOf" srcId="{0C654BFC-E478-494D-B727-A0A06F512B08}" destId="{D54ADA81-49C4-4BDC-BD15-9937B6FA61C1}" srcOrd="0" destOrd="0" presId="urn:microsoft.com/office/officeart/2005/8/layout/radial6"/>
    <dgm:cxn modelId="{446FE3B3-D80D-438F-8DFA-EB4A0F2B3203}" type="presOf" srcId="{CB5C8390-16E5-493C-92DF-02B97FFC959F}" destId="{CF9BFFA7-7496-491B-839D-E53CDD0BE5FD}" srcOrd="0" destOrd="0" presId="urn:microsoft.com/office/officeart/2005/8/layout/radial6"/>
    <dgm:cxn modelId="{8C5A9B57-9835-4469-A1F2-7CD4A46AB78F}" type="presOf" srcId="{F5B0C5E8-D2D5-4D4B-B5C3-5D7AB1634AA8}" destId="{C0291444-21E4-4798-837D-681844CDDDE7}" srcOrd="0" destOrd="0" presId="urn:microsoft.com/office/officeart/2005/8/layout/radial6"/>
    <dgm:cxn modelId="{45BC5C16-EDB9-4296-8397-699E6B41310E}" srcId="{9C705DF3-AA9A-4151-B605-3CE7E1A47B35}" destId="{39F3B488-B9AC-4A77-B2C0-C0D9D7BF3CC0}" srcOrd="4" destOrd="0" parTransId="{88446787-DE47-4BC3-B320-3EBC7D83CDEB}" sibTransId="{0C654BFC-E478-494D-B727-A0A06F512B08}"/>
    <dgm:cxn modelId="{B6E83580-57AB-460C-8456-74FFF708D97F}" type="presOf" srcId="{9C705DF3-AA9A-4151-B605-3CE7E1A47B35}" destId="{28B3A25F-7A87-48E9-817B-B62AA4A3498C}" srcOrd="0" destOrd="0" presId="urn:microsoft.com/office/officeart/2005/8/layout/radial6"/>
    <dgm:cxn modelId="{778DE9E0-B3E6-4740-8F91-D2D0984E80BD}" type="presOf" srcId="{3042FEF2-E3D8-4B78-91F1-318943E23321}" destId="{CFB19030-D786-4234-9BF8-76ADC20D2820}" srcOrd="0" destOrd="0" presId="urn:microsoft.com/office/officeart/2005/8/layout/radial6"/>
    <dgm:cxn modelId="{1A589794-D873-4B22-B3AB-3F4BDA4A755C}" type="presOf" srcId="{3A908DF2-3ABB-4A88-88FE-684605292FB8}" destId="{B876305D-1AC0-4347-A2D8-B4D036B7384E}" srcOrd="0" destOrd="0" presId="urn:microsoft.com/office/officeart/2005/8/layout/radial6"/>
    <dgm:cxn modelId="{92BB77ED-8505-42F1-813C-7804750C8F53}" srcId="{9C705DF3-AA9A-4151-B605-3CE7E1A47B35}" destId="{2CDA83CD-D136-4694-9470-1CA231780B5F}" srcOrd="0" destOrd="0" parTransId="{4C4550FF-64B9-4A9D-934A-5D62F63F092A}" sibTransId="{3D3AF0CE-AD71-4D8E-88A1-2559732FD562}"/>
    <dgm:cxn modelId="{2B6960CE-3CA2-4C5A-88E5-11B8F2F68913}" srcId="{9C705DF3-AA9A-4151-B605-3CE7E1A47B35}" destId="{3A908DF2-3ABB-4A88-88FE-684605292FB8}" srcOrd="5" destOrd="0" parTransId="{3831E550-20CC-4F45-903E-960F6246CB1A}" sibTransId="{CB5C8390-16E5-493C-92DF-02B97FFC959F}"/>
    <dgm:cxn modelId="{D33FE589-6F39-421E-B0B3-539C7DBCEC0F}" type="presOf" srcId="{2CDA83CD-D136-4694-9470-1CA231780B5F}" destId="{7E757B08-5373-4B84-A923-B62304EA0E2A}" srcOrd="0" destOrd="0" presId="urn:microsoft.com/office/officeart/2005/8/layout/radial6"/>
    <dgm:cxn modelId="{4D133042-164C-49A6-87C5-582708DFC9A9}" srcId="{9C705DF3-AA9A-4151-B605-3CE7E1A47B35}" destId="{CB594A85-A5AB-4131-A52B-A89BB0E8F597}" srcOrd="3" destOrd="0" parTransId="{55020818-8A0B-439C-AFB2-AA32F291112C}" sibTransId="{1113AF45-F725-43D4-848F-6D0E368D99F5}"/>
    <dgm:cxn modelId="{FC1F7199-B348-47F6-A11F-876ED54248D1}" type="presOf" srcId="{1113AF45-F725-43D4-848F-6D0E368D99F5}" destId="{3413B3FF-3271-4EEE-99B1-26A9A2D2EB75}" srcOrd="0" destOrd="0" presId="urn:microsoft.com/office/officeart/2005/8/layout/radial6"/>
    <dgm:cxn modelId="{579A68A1-A51B-4708-A655-6B405A0DDDFB}" type="presOf" srcId="{3D3AF0CE-AD71-4D8E-88A1-2559732FD562}" destId="{EDD69ABE-590F-4020-B494-968E7F9883E3}" srcOrd="0" destOrd="0" presId="urn:microsoft.com/office/officeart/2005/8/layout/radial6"/>
    <dgm:cxn modelId="{EF6806FD-2FC2-48A0-A49A-CBC2EC3A68DD}" type="presOf" srcId="{3C085820-B70C-442F-AF70-5F5630431AFF}" destId="{AB154470-CA1B-4557-A742-E20CCC9BBBDA}" srcOrd="0" destOrd="0" presId="urn:microsoft.com/office/officeart/2005/8/layout/radial6"/>
    <dgm:cxn modelId="{93D57CC0-10F0-48D3-9FB8-FD45B8929447}" type="presOf" srcId="{39F3B488-B9AC-4A77-B2C0-C0D9D7BF3CC0}" destId="{9F30A997-266C-4DC3-8DB5-ED603EBE981C}" srcOrd="0" destOrd="0" presId="urn:microsoft.com/office/officeart/2005/8/layout/radial6"/>
    <dgm:cxn modelId="{E466133A-5B1B-4325-94C6-8999F6990491}" srcId="{9C705DF3-AA9A-4151-B605-3CE7E1A47B35}" destId="{3C085820-B70C-442F-AF70-5F5630431AFF}" srcOrd="2" destOrd="0" parTransId="{0E1B6F20-25D7-4342-B2B8-CEB3E9806DDD}" sibTransId="{F5B0C5E8-D2D5-4D4B-B5C3-5D7AB1634AA8}"/>
    <dgm:cxn modelId="{4D05E6F8-4BC5-45B6-8691-C9CD316E369A}" type="presOf" srcId="{21C1312A-A9E9-4BB3-AF20-FF44EE79F038}" destId="{B5C594B8-57CB-4742-9226-3CBC770B0392}" srcOrd="0" destOrd="0" presId="urn:microsoft.com/office/officeart/2005/8/layout/radial6"/>
    <dgm:cxn modelId="{2EC4E19F-2F5A-4DA9-A37C-FFE1FFD7A3E7}" type="presParOf" srcId="{B5C594B8-57CB-4742-9226-3CBC770B0392}" destId="{28B3A25F-7A87-48E9-817B-B62AA4A3498C}" srcOrd="0" destOrd="0" presId="urn:microsoft.com/office/officeart/2005/8/layout/radial6"/>
    <dgm:cxn modelId="{A2424901-25C0-4F62-818E-32C5DFD2045F}" type="presParOf" srcId="{B5C594B8-57CB-4742-9226-3CBC770B0392}" destId="{7E757B08-5373-4B84-A923-B62304EA0E2A}" srcOrd="1" destOrd="0" presId="urn:microsoft.com/office/officeart/2005/8/layout/radial6"/>
    <dgm:cxn modelId="{B54F2324-FAD6-4A92-9579-7441CF3369C1}" type="presParOf" srcId="{B5C594B8-57CB-4742-9226-3CBC770B0392}" destId="{66D26B46-0A1F-41FF-9E56-DAAD71479F00}" srcOrd="2" destOrd="0" presId="urn:microsoft.com/office/officeart/2005/8/layout/radial6"/>
    <dgm:cxn modelId="{E839E469-85EB-4F7D-B244-E59FC660C206}" type="presParOf" srcId="{B5C594B8-57CB-4742-9226-3CBC770B0392}" destId="{EDD69ABE-590F-4020-B494-968E7F9883E3}" srcOrd="3" destOrd="0" presId="urn:microsoft.com/office/officeart/2005/8/layout/radial6"/>
    <dgm:cxn modelId="{D1AEF191-5802-479C-A21F-63315769EA3C}" type="presParOf" srcId="{B5C594B8-57CB-4742-9226-3CBC770B0392}" destId="{AD24C139-AB92-4ADA-98DB-F95308942667}" srcOrd="4" destOrd="0" presId="urn:microsoft.com/office/officeart/2005/8/layout/radial6"/>
    <dgm:cxn modelId="{D59711C8-4D4D-4CA0-8856-F4C7BA5A6B7A}" type="presParOf" srcId="{B5C594B8-57CB-4742-9226-3CBC770B0392}" destId="{6ECC87D1-EEF9-4FFE-B8BE-D7D84AD7801C}" srcOrd="5" destOrd="0" presId="urn:microsoft.com/office/officeart/2005/8/layout/radial6"/>
    <dgm:cxn modelId="{16795EC9-9913-48A4-A21E-98421F294ADE}" type="presParOf" srcId="{B5C594B8-57CB-4742-9226-3CBC770B0392}" destId="{CFB19030-D786-4234-9BF8-76ADC20D2820}" srcOrd="6" destOrd="0" presId="urn:microsoft.com/office/officeart/2005/8/layout/radial6"/>
    <dgm:cxn modelId="{72D59B96-83D9-4E4B-A1A2-C4723089E76D}" type="presParOf" srcId="{B5C594B8-57CB-4742-9226-3CBC770B0392}" destId="{AB154470-CA1B-4557-A742-E20CCC9BBBDA}" srcOrd="7" destOrd="0" presId="urn:microsoft.com/office/officeart/2005/8/layout/radial6"/>
    <dgm:cxn modelId="{B00DA0BD-77AA-4E48-92FD-E798425FFE5B}" type="presParOf" srcId="{B5C594B8-57CB-4742-9226-3CBC770B0392}" destId="{3FAA27E2-6A01-4102-AD15-92A6DAA6BA49}" srcOrd="8" destOrd="0" presId="urn:microsoft.com/office/officeart/2005/8/layout/radial6"/>
    <dgm:cxn modelId="{3DF01440-9F5A-4E6C-8797-E0B268FE152E}" type="presParOf" srcId="{B5C594B8-57CB-4742-9226-3CBC770B0392}" destId="{C0291444-21E4-4798-837D-681844CDDDE7}" srcOrd="9" destOrd="0" presId="urn:microsoft.com/office/officeart/2005/8/layout/radial6"/>
    <dgm:cxn modelId="{45486D50-2B4C-4A18-B82A-20DBC087830A}" type="presParOf" srcId="{B5C594B8-57CB-4742-9226-3CBC770B0392}" destId="{DE057117-0D88-4E47-A9B6-45E507118EA1}" srcOrd="10" destOrd="0" presId="urn:microsoft.com/office/officeart/2005/8/layout/radial6"/>
    <dgm:cxn modelId="{8A4B7BC8-3F14-499A-BE0B-CA7397CEB23D}" type="presParOf" srcId="{B5C594B8-57CB-4742-9226-3CBC770B0392}" destId="{8F9ADB74-9ACF-436C-8E55-F8D777213E53}" srcOrd="11" destOrd="0" presId="urn:microsoft.com/office/officeart/2005/8/layout/radial6"/>
    <dgm:cxn modelId="{F5D7BCBE-DD66-4C67-A3B5-04AA030C255A}" type="presParOf" srcId="{B5C594B8-57CB-4742-9226-3CBC770B0392}" destId="{3413B3FF-3271-4EEE-99B1-26A9A2D2EB75}" srcOrd="12" destOrd="0" presId="urn:microsoft.com/office/officeart/2005/8/layout/radial6"/>
    <dgm:cxn modelId="{A69FAF47-FC95-453E-A1FD-5AAA0904C6AE}" type="presParOf" srcId="{B5C594B8-57CB-4742-9226-3CBC770B0392}" destId="{9F30A997-266C-4DC3-8DB5-ED603EBE981C}" srcOrd="13" destOrd="0" presId="urn:microsoft.com/office/officeart/2005/8/layout/radial6"/>
    <dgm:cxn modelId="{313FD509-8063-4160-80F8-22C354E0D1A3}" type="presParOf" srcId="{B5C594B8-57CB-4742-9226-3CBC770B0392}" destId="{0B6CE8AF-7429-49D6-806F-63866F673B5D}" srcOrd="14" destOrd="0" presId="urn:microsoft.com/office/officeart/2005/8/layout/radial6"/>
    <dgm:cxn modelId="{79E9999C-7C7A-4D05-A706-0953B592BABC}" type="presParOf" srcId="{B5C594B8-57CB-4742-9226-3CBC770B0392}" destId="{D54ADA81-49C4-4BDC-BD15-9937B6FA61C1}" srcOrd="15" destOrd="0" presId="urn:microsoft.com/office/officeart/2005/8/layout/radial6"/>
    <dgm:cxn modelId="{9F9E11EC-8BD9-4FDB-99B5-4694045B39E0}" type="presParOf" srcId="{B5C594B8-57CB-4742-9226-3CBC770B0392}" destId="{B876305D-1AC0-4347-A2D8-B4D036B7384E}" srcOrd="16" destOrd="0" presId="urn:microsoft.com/office/officeart/2005/8/layout/radial6"/>
    <dgm:cxn modelId="{F421502A-112F-442B-AD4A-2809B801CC2D}" type="presParOf" srcId="{B5C594B8-57CB-4742-9226-3CBC770B0392}" destId="{AF050D14-FCA9-4E3F-B9EC-6C7072BB4701}" srcOrd="17" destOrd="0" presId="urn:microsoft.com/office/officeart/2005/8/layout/radial6"/>
    <dgm:cxn modelId="{2A6DD1A7-3243-47B2-863E-A627FBAF4C9E}" type="presParOf" srcId="{B5C594B8-57CB-4742-9226-3CBC770B0392}" destId="{CF9BFFA7-7496-491B-839D-E53CDD0BE5FD}" srcOrd="18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15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6C455E0-5C6C-4858-884E-73856F2CC933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7915DC8-3FF3-4FAB-9EA7-ABA69464CCD9}">
      <dgm:prSet phldrT="[Текст]"/>
      <dgm:spPr>
        <a:solidFill>
          <a:srgbClr val="0000FF"/>
        </a:solidFill>
      </dgm:spPr>
      <dgm:t>
        <a:bodyPr/>
        <a:lstStyle/>
        <a:p>
          <a:r>
            <a:rPr lang="uk-UA" b="1" u="sng" dirty="0" smtClean="0">
              <a:solidFill>
                <a:srgbClr val="FA8C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Поінформованість батьків через:</a:t>
          </a:r>
          <a:endParaRPr lang="ru-RU" b="1" u="sng" dirty="0">
            <a:solidFill>
              <a:srgbClr val="FA8C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924230-BC0A-4C8F-95B7-32DDB6B1CEF9}" type="parTrans" cxnId="{081251BA-532A-42D6-B47E-A26821ED8ECA}">
      <dgm:prSet/>
      <dgm:spPr/>
      <dgm:t>
        <a:bodyPr/>
        <a:lstStyle/>
        <a:p>
          <a:endParaRPr lang="ru-RU"/>
        </a:p>
      </dgm:t>
    </dgm:pt>
    <dgm:pt modelId="{2C933E54-62F3-4C93-A536-0938067E5DFA}" type="sibTrans" cxnId="{081251BA-532A-42D6-B47E-A26821ED8ECA}">
      <dgm:prSet/>
      <dgm:spPr/>
      <dgm:t>
        <a:bodyPr/>
        <a:lstStyle/>
        <a:p>
          <a:endParaRPr lang="ru-RU"/>
        </a:p>
      </dgm:t>
    </dgm:pt>
    <dgm:pt modelId="{EF61299A-DF3E-4C14-A8E1-3F5C5963F990}">
      <dgm:prSet phldrT="[Текст]"/>
      <dgm:spPr>
        <a:solidFill>
          <a:srgbClr val="0000FF"/>
        </a:solidFill>
      </dgm:spPr>
      <dgm:t>
        <a:bodyPr/>
        <a:lstStyle/>
        <a:p>
          <a:r>
            <a:rPr lang="uk-UA" dirty="0" smtClean="0">
              <a:solidFill>
                <a:srgbClr val="FA8C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Комунікації з учасниками освітнього процесу</a:t>
          </a:r>
          <a:endParaRPr lang="ru-RU" dirty="0">
            <a:solidFill>
              <a:srgbClr val="FA8C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E7E488F-D304-450D-BBBA-6E5DF21E2E35}" type="parTrans" cxnId="{895D7EDD-80BE-4593-A105-1DC3C4430369}">
      <dgm:prSet/>
      <dgm:spPr>
        <a:solidFill>
          <a:srgbClr val="0000FF"/>
        </a:solidFill>
      </dgm:spPr>
      <dgm:t>
        <a:bodyPr/>
        <a:lstStyle/>
        <a:p>
          <a:endParaRPr lang="ru-RU"/>
        </a:p>
      </dgm:t>
    </dgm:pt>
    <dgm:pt modelId="{C7F61969-C19E-429F-8A3F-2EA4F2E35656}" type="sibTrans" cxnId="{895D7EDD-80BE-4593-A105-1DC3C4430369}">
      <dgm:prSet/>
      <dgm:spPr/>
      <dgm:t>
        <a:bodyPr/>
        <a:lstStyle/>
        <a:p>
          <a:endParaRPr lang="ru-RU"/>
        </a:p>
      </dgm:t>
    </dgm:pt>
    <dgm:pt modelId="{31A306C3-55B2-42F7-80B5-3483A83C6E42}">
      <dgm:prSet phldrT="[Текст]"/>
      <dgm:spPr>
        <a:solidFill>
          <a:srgbClr val="0000FF"/>
        </a:solidFill>
      </dgm:spPr>
      <dgm:t>
        <a:bodyPr/>
        <a:lstStyle/>
        <a:p>
          <a:r>
            <a:rPr lang="uk-UA" dirty="0" smtClean="0">
              <a:solidFill>
                <a:srgbClr val="FA8C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Сайт закладу освіти</a:t>
          </a:r>
          <a:endParaRPr lang="ru-RU" dirty="0">
            <a:solidFill>
              <a:srgbClr val="FA8C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389D97C-EC5C-414A-91CE-C69C4A2459BC}" type="parTrans" cxnId="{BD83F506-9BF2-4DB1-A6C8-A0B8AA4FE3CE}">
      <dgm:prSet/>
      <dgm:spPr/>
      <dgm:t>
        <a:bodyPr/>
        <a:lstStyle/>
        <a:p>
          <a:endParaRPr lang="ru-RU"/>
        </a:p>
      </dgm:t>
    </dgm:pt>
    <dgm:pt modelId="{BE12A6C8-495C-44BB-B4EC-41814C177A5C}" type="sibTrans" cxnId="{BD83F506-9BF2-4DB1-A6C8-A0B8AA4FE3CE}">
      <dgm:prSet/>
      <dgm:spPr/>
      <dgm:t>
        <a:bodyPr/>
        <a:lstStyle/>
        <a:p>
          <a:endParaRPr lang="ru-RU"/>
        </a:p>
      </dgm:t>
    </dgm:pt>
    <dgm:pt modelId="{7DFDA74C-97A5-4B41-AC26-2A95931BD40F}">
      <dgm:prSet phldrT="[Текст]"/>
      <dgm:spPr>
        <a:solidFill>
          <a:srgbClr val="0000FF"/>
        </a:solidFill>
      </dgm:spPr>
      <dgm:t>
        <a:bodyPr/>
        <a:lstStyle/>
        <a:p>
          <a:r>
            <a:rPr lang="uk-UA" dirty="0" smtClean="0">
              <a:solidFill>
                <a:srgbClr val="FA8C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Соціальні мережі</a:t>
          </a:r>
          <a:endParaRPr lang="ru-RU" dirty="0">
            <a:solidFill>
              <a:srgbClr val="FA8C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3524D20-438E-4187-AFB9-0B7C1F95F603}" type="parTrans" cxnId="{594EE4A1-0E9A-4C29-9B06-24A459C48B64}">
      <dgm:prSet/>
      <dgm:spPr/>
      <dgm:t>
        <a:bodyPr/>
        <a:lstStyle/>
        <a:p>
          <a:endParaRPr lang="ru-RU"/>
        </a:p>
      </dgm:t>
    </dgm:pt>
    <dgm:pt modelId="{EB6F1635-C125-43EC-AB5F-B144296A9223}" type="sibTrans" cxnId="{594EE4A1-0E9A-4C29-9B06-24A459C48B64}">
      <dgm:prSet/>
      <dgm:spPr/>
      <dgm:t>
        <a:bodyPr/>
        <a:lstStyle/>
        <a:p>
          <a:endParaRPr lang="ru-RU"/>
        </a:p>
      </dgm:t>
    </dgm:pt>
    <dgm:pt modelId="{7FEA1D5B-4FCB-4E5F-B533-084CB7AD1192}">
      <dgm:prSet/>
      <dgm:spPr>
        <a:solidFill>
          <a:srgbClr val="0000FF"/>
        </a:solidFill>
      </dgm:spPr>
      <dgm:t>
        <a:bodyPr/>
        <a:lstStyle/>
        <a:p>
          <a:r>
            <a:rPr lang="uk-UA" dirty="0" smtClean="0">
              <a:solidFill>
                <a:srgbClr val="FA8C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Участь у житті школи</a:t>
          </a:r>
          <a:endParaRPr lang="ru-RU" dirty="0">
            <a:solidFill>
              <a:srgbClr val="FA8C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9647CFB-18F9-4EC2-ADDA-8BCA86683533}" type="parTrans" cxnId="{2F6EA556-7EFF-40C0-A703-9F421995F253}">
      <dgm:prSet/>
      <dgm:spPr/>
      <dgm:t>
        <a:bodyPr/>
        <a:lstStyle/>
        <a:p>
          <a:endParaRPr lang="ru-RU"/>
        </a:p>
      </dgm:t>
    </dgm:pt>
    <dgm:pt modelId="{10701FAD-7E95-47A5-81C2-FA6C75AA2AE7}" type="sibTrans" cxnId="{2F6EA556-7EFF-40C0-A703-9F421995F253}">
      <dgm:prSet/>
      <dgm:spPr/>
      <dgm:t>
        <a:bodyPr/>
        <a:lstStyle/>
        <a:p>
          <a:endParaRPr lang="ru-RU"/>
        </a:p>
      </dgm:t>
    </dgm:pt>
    <dgm:pt modelId="{56F2F28C-336D-45FD-BB1D-8DDEDB18BC60}" type="pres">
      <dgm:prSet presAssocID="{36C455E0-5C6C-4858-884E-73856F2CC933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B1DEB95-2AC3-4575-99C3-7839F56B3477}" type="pres">
      <dgm:prSet presAssocID="{97915DC8-3FF3-4FAB-9EA7-ABA69464CCD9}" presName="root1" presStyleCnt="0"/>
      <dgm:spPr/>
    </dgm:pt>
    <dgm:pt modelId="{46D7FBF5-580C-4CD6-8C54-9EDFDF08CA93}" type="pres">
      <dgm:prSet presAssocID="{97915DC8-3FF3-4FAB-9EA7-ABA69464CCD9}" presName="LevelOneTextNode" presStyleLbl="node0" presStyleIdx="0" presStyleCnt="1" custLinFactNeighborX="-1246" custLinFactNeighborY="159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D679E50-8814-4BAC-BDD2-0320079EA40F}" type="pres">
      <dgm:prSet presAssocID="{97915DC8-3FF3-4FAB-9EA7-ABA69464CCD9}" presName="level2hierChild" presStyleCnt="0"/>
      <dgm:spPr/>
    </dgm:pt>
    <dgm:pt modelId="{68A2FEA5-E3A1-4AC3-AF16-EA48CE41A1A0}" type="pres">
      <dgm:prSet presAssocID="{8E7E488F-D304-450D-BBBA-6E5DF21E2E35}" presName="conn2-1" presStyleLbl="parChTrans1D2" presStyleIdx="0" presStyleCnt="4"/>
      <dgm:spPr/>
      <dgm:t>
        <a:bodyPr/>
        <a:lstStyle/>
        <a:p>
          <a:endParaRPr lang="ru-RU"/>
        </a:p>
      </dgm:t>
    </dgm:pt>
    <dgm:pt modelId="{0AD4DAB6-23D4-4495-86EE-660E9EDF4CB0}" type="pres">
      <dgm:prSet presAssocID="{8E7E488F-D304-450D-BBBA-6E5DF21E2E35}" presName="connTx" presStyleLbl="parChTrans1D2" presStyleIdx="0" presStyleCnt="4"/>
      <dgm:spPr/>
      <dgm:t>
        <a:bodyPr/>
        <a:lstStyle/>
        <a:p>
          <a:endParaRPr lang="ru-RU"/>
        </a:p>
      </dgm:t>
    </dgm:pt>
    <dgm:pt modelId="{DB1B43B1-2D33-4A00-BD66-32D960066C72}" type="pres">
      <dgm:prSet presAssocID="{EF61299A-DF3E-4C14-A8E1-3F5C5963F990}" presName="root2" presStyleCnt="0"/>
      <dgm:spPr/>
    </dgm:pt>
    <dgm:pt modelId="{FA9BCF68-8F81-4FB8-9C84-939F57C9A0A7}" type="pres">
      <dgm:prSet presAssocID="{EF61299A-DF3E-4C14-A8E1-3F5C5963F990}" presName="LevelTwoTextNode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95EC1C2-1AC8-4658-B351-940B2C1577CF}" type="pres">
      <dgm:prSet presAssocID="{EF61299A-DF3E-4C14-A8E1-3F5C5963F990}" presName="level3hierChild" presStyleCnt="0"/>
      <dgm:spPr/>
    </dgm:pt>
    <dgm:pt modelId="{04F51FF3-2043-4C99-8CB5-0CB04F6C18F4}" type="pres">
      <dgm:prSet presAssocID="{9389D97C-EC5C-414A-91CE-C69C4A2459BC}" presName="conn2-1" presStyleLbl="parChTrans1D2" presStyleIdx="1" presStyleCnt="4"/>
      <dgm:spPr/>
      <dgm:t>
        <a:bodyPr/>
        <a:lstStyle/>
        <a:p>
          <a:endParaRPr lang="ru-RU"/>
        </a:p>
      </dgm:t>
    </dgm:pt>
    <dgm:pt modelId="{88EF19D2-D328-48FB-8281-2B4600FA6452}" type="pres">
      <dgm:prSet presAssocID="{9389D97C-EC5C-414A-91CE-C69C4A2459BC}" presName="connTx" presStyleLbl="parChTrans1D2" presStyleIdx="1" presStyleCnt="4"/>
      <dgm:spPr/>
      <dgm:t>
        <a:bodyPr/>
        <a:lstStyle/>
        <a:p>
          <a:endParaRPr lang="ru-RU"/>
        </a:p>
      </dgm:t>
    </dgm:pt>
    <dgm:pt modelId="{8314D12A-F7FA-4EB9-904C-1FF0F23AAB8C}" type="pres">
      <dgm:prSet presAssocID="{31A306C3-55B2-42F7-80B5-3483A83C6E42}" presName="root2" presStyleCnt="0"/>
      <dgm:spPr/>
    </dgm:pt>
    <dgm:pt modelId="{08DF837E-59AD-425D-8603-A1556493D834}" type="pres">
      <dgm:prSet presAssocID="{31A306C3-55B2-42F7-80B5-3483A83C6E42}" presName="LevelTwoTextNode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FE1DB75-B97D-464E-B881-BF0426395A16}" type="pres">
      <dgm:prSet presAssocID="{31A306C3-55B2-42F7-80B5-3483A83C6E42}" presName="level3hierChild" presStyleCnt="0"/>
      <dgm:spPr/>
    </dgm:pt>
    <dgm:pt modelId="{AD26D800-C5FB-40BA-A87E-CACDAFBAC322}" type="pres">
      <dgm:prSet presAssocID="{F3524D20-438E-4187-AFB9-0B7C1F95F603}" presName="conn2-1" presStyleLbl="parChTrans1D2" presStyleIdx="2" presStyleCnt="4"/>
      <dgm:spPr/>
      <dgm:t>
        <a:bodyPr/>
        <a:lstStyle/>
        <a:p>
          <a:endParaRPr lang="ru-RU"/>
        </a:p>
      </dgm:t>
    </dgm:pt>
    <dgm:pt modelId="{2EADCFF7-9836-487C-AB0B-7FCEE5DC8E32}" type="pres">
      <dgm:prSet presAssocID="{F3524D20-438E-4187-AFB9-0B7C1F95F603}" presName="connTx" presStyleLbl="parChTrans1D2" presStyleIdx="2" presStyleCnt="4"/>
      <dgm:spPr/>
      <dgm:t>
        <a:bodyPr/>
        <a:lstStyle/>
        <a:p>
          <a:endParaRPr lang="ru-RU"/>
        </a:p>
      </dgm:t>
    </dgm:pt>
    <dgm:pt modelId="{23B9ADE8-2EAB-480E-9906-817880345E10}" type="pres">
      <dgm:prSet presAssocID="{7DFDA74C-97A5-4B41-AC26-2A95931BD40F}" presName="root2" presStyleCnt="0"/>
      <dgm:spPr/>
    </dgm:pt>
    <dgm:pt modelId="{AC282C8B-2A29-4F84-8C5B-A91FBE38F163}" type="pres">
      <dgm:prSet presAssocID="{7DFDA74C-97A5-4B41-AC26-2A95931BD40F}" presName="LevelTwoTextNode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C7EF913-1A83-4D64-A7B5-D48AACED7187}" type="pres">
      <dgm:prSet presAssocID="{7DFDA74C-97A5-4B41-AC26-2A95931BD40F}" presName="level3hierChild" presStyleCnt="0"/>
      <dgm:spPr/>
    </dgm:pt>
    <dgm:pt modelId="{F33157D6-7CFB-4502-AF13-0CB61737DA45}" type="pres">
      <dgm:prSet presAssocID="{E9647CFB-18F9-4EC2-ADDA-8BCA86683533}" presName="conn2-1" presStyleLbl="parChTrans1D2" presStyleIdx="3" presStyleCnt="4"/>
      <dgm:spPr/>
      <dgm:t>
        <a:bodyPr/>
        <a:lstStyle/>
        <a:p>
          <a:endParaRPr lang="ru-RU"/>
        </a:p>
      </dgm:t>
    </dgm:pt>
    <dgm:pt modelId="{7900103D-320B-4277-AE24-CA581258D310}" type="pres">
      <dgm:prSet presAssocID="{E9647CFB-18F9-4EC2-ADDA-8BCA86683533}" presName="connTx" presStyleLbl="parChTrans1D2" presStyleIdx="3" presStyleCnt="4"/>
      <dgm:spPr/>
      <dgm:t>
        <a:bodyPr/>
        <a:lstStyle/>
        <a:p>
          <a:endParaRPr lang="ru-RU"/>
        </a:p>
      </dgm:t>
    </dgm:pt>
    <dgm:pt modelId="{D32FEC38-39CD-43EA-8709-E944D4E132F3}" type="pres">
      <dgm:prSet presAssocID="{7FEA1D5B-4FCB-4E5F-B533-084CB7AD1192}" presName="root2" presStyleCnt="0"/>
      <dgm:spPr/>
    </dgm:pt>
    <dgm:pt modelId="{9583F0F6-16F2-48EF-B1CE-3F788E3A5248}" type="pres">
      <dgm:prSet presAssocID="{7FEA1D5B-4FCB-4E5F-B533-084CB7AD1192}" presName="LevelTwoTextNode" presStyleLbl="node2" presStyleIdx="3" presStyleCnt="4" custLinFactNeighborX="760" custLinFactNeighborY="57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5FFBDDC-A094-442F-904F-FD08943CBC38}" type="pres">
      <dgm:prSet presAssocID="{7FEA1D5B-4FCB-4E5F-B533-084CB7AD1192}" presName="level3hierChild" presStyleCnt="0"/>
      <dgm:spPr/>
    </dgm:pt>
  </dgm:ptLst>
  <dgm:cxnLst>
    <dgm:cxn modelId="{309ECBAC-8AB5-4FB6-B3ED-1C4F78B9D509}" type="presOf" srcId="{E9647CFB-18F9-4EC2-ADDA-8BCA86683533}" destId="{F33157D6-7CFB-4502-AF13-0CB61737DA45}" srcOrd="0" destOrd="0" presId="urn:microsoft.com/office/officeart/2008/layout/HorizontalMultiLevelHierarchy"/>
    <dgm:cxn modelId="{DB175C2B-8387-4896-A8BE-EB40FB90674D}" type="presOf" srcId="{8E7E488F-D304-450D-BBBA-6E5DF21E2E35}" destId="{68A2FEA5-E3A1-4AC3-AF16-EA48CE41A1A0}" srcOrd="0" destOrd="0" presId="urn:microsoft.com/office/officeart/2008/layout/HorizontalMultiLevelHierarchy"/>
    <dgm:cxn modelId="{BD83F506-9BF2-4DB1-A6C8-A0B8AA4FE3CE}" srcId="{97915DC8-3FF3-4FAB-9EA7-ABA69464CCD9}" destId="{31A306C3-55B2-42F7-80B5-3483A83C6E42}" srcOrd="1" destOrd="0" parTransId="{9389D97C-EC5C-414A-91CE-C69C4A2459BC}" sibTransId="{BE12A6C8-495C-44BB-B4EC-41814C177A5C}"/>
    <dgm:cxn modelId="{BB315EB0-510E-435F-88DE-A367BE2EC224}" type="presOf" srcId="{F3524D20-438E-4187-AFB9-0B7C1F95F603}" destId="{2EADCFF7-9836-487C-AB0B-7FCEE5DC8E32}" srcOrd="1" destOrd="0" presId="urn:microsoft.com/office/officeart/2008/layout/HorizontalMultiLevelHierarchy"/>
    <dgm:cxn modelId="{F9AC9197-1F4C-4873-9265-A47CFF04C56D}" type="presOf" srcId="{36C455E0-5C6C-4858-884E-73856F2CC933}" destId="{56F2F28C-336D-45FD-BB1D-8DDEDB18BC60}" srcOrd="0" destOrd="0" presId="urn:microsoft.com/office/officeart/2008/layout/HorizontalMultiLevelHierarchy"/>
    <dgm:cxn modelId="{081251BA-532A-42D6-B47E-A26821ED8ECA}" srcId="{36C455E0-5C6C-4858-884E-73856F2CC933}" destId="{97915DC8-3FF3-4FAB-9EA7-ABA69464CCD9}" srcOrd="0" destOrd="0" parTransId="{7A924230-BC0A-4C8F-95B7-32DDB6B1CEF9}" sibTransId="{2C933E54-62F3-4C93-A536-0938067E5DFA}"/>
    <dgm:cxn modelId="{2F6EA556-7EFF-40C0-A703-9F421995F253}" srcId="{97915DC8-3FF3-4FAB-9EA7-ABA69464CCD9}" destId="{7FEA1D5B-4FCB-4E5F-B533-084CB7AD1192}" srcOrd="3" destOrd="0" parTransId="{E9647CFB-18F9-4EC2-ADDA-8BCA86683533}" sibTransId="{10701FAD-7E95-47A5-81C2-FA6C75AA2AE7}"/>
    <dgm:cxn modelId="{AFB6D301-13C6-4840-AD5D-98B8A4B6D656}" type="presOf" srcId="{31A306C3-55B2-42F7-80B5-3483A83C6E42}" destId="{08DF837E-59AD-425D-8603-A1556493D834}" srcOrd="0" destOrd="0" presId="urn:microsoft.com/office/officeart/2008/layout/HorizontalMultiLevelHierarchy"/>
    <dgm:cxn modelId="{B3F3236A-92FE-4E9A-9651-961261A6DB9B}" type="presOf" srcId="{97915DC8-3FF3-4FAB-9EA7-ABA69464CCD9}" destId="{46D7FBF5-580C-4CD6-8C54-9EDFDF08CA93}" srcOrd="0" destOrd="0" presId="urn:microsoft.com/office/officeart/2008/layout/HorizontalMultiLevelHierarchy"/>
    <dgm:cxn modelId="{594EE4A1-0E9A-4C29-9B06-24A459C48B64}" srcId="{97915DC8-3FF3-4FAB-9EA7-ABA69464CCD9}" destId="{7DFDA74C-97A5-4B41-AC26-2A95931BD40F}" srcOrd="2" destOrd="0" parTransId="{F3524D20-438E-4187-AFB9-0B7C1F95F603}" sibTransId="{EB6F1635-C125-43EC-AB5F-B144296A9223}"/>
    <dgm:cxn modelId="{C1F0A618-B3A5-4E66-8D95-24EC24785A24}" type="presOf" srcId="{E9647CFB-18F9-4EC2-ADDA-8BCA86683533}" destId="{7900103D-320B-4277-AE24-CA581258D310}" srcOrd="1" destOrd="0" presId="urn:microsoft.com/office/officeart/2008/layout/HorizontalMultiLevelHierarchy"/>
    <dgm:cxn modelId="{895D7EDD-80BE-4593-A105-1DC3C4430369}" srcId="{97915DC8-3FF3-4FAB-9EA7-ABA69464CCD9}" destId="{EF61299A-DF3E-4C14-A8E1-3F5C5963F990}" srcOrd="0" destOrd="0" parTransId="{8E7E488F-D304-450D-BBBA-6E5DF21E2E35}" sibTransId="{C7F61969-C19E-429F-8A3F-2EA4F2E35656}"/>
    <dgm:cxn modelId="{7FE9B536-7E18-41F9-823A-3EDAD541B69E}" type="presOf" srcId="{EF61299A-DF3E-4C14-A8E1-3F5C5963F990}" destId="{FA9BCF68-8F81-4FB8-9C84-939F57C9A0A7}" srcOrd="0" destOrd="0" presId="urn:microsoft.com/office/officeart/2008/layout/HorizontalMultiLevelHierarchy"/>
    <dgm:cxn modelId="{CFF5A6F1-E683-402C-BA66-75B8EEF803B8}" type="presOf" srcId="{7DFDA74C-97A5-4B41-AC26-2A95931BD40F}" destId="{AC282C8B-2A29-4F84-8C5B-A91FBE38F163}" srcOrd="0" destOrd="0" presId="urn:microsoft.com/office/officeart/2008/layout/HorizontalMultiLevelHierarchy"/>
    <dgm:cxn modelId="{19E701F7-8EAF-4EF4-8F9D-6616243F70C5}" type="presOf" srcId="{7FEA1D5B-4FCB-4E5F-B533-084CB7AD1192}" destId="{9583F0F6-16F2-48EF-B1CE-3F788E3A5248}" srcOrd="0" destOrd="0" presId="urn:microsoft.com/office/officeart/2008/layout/HorizontalMultiLevelHierarchy"/>
    <dgm:cxn modelId="{D2F2B252-72AC-4066-9F16-18D10A29FE1F}" type="presOf" srcId="{9389D97C-EC5C-414A-91CE-C69C4A2459BC}" destId="{04F51FF3-2043-4C99-8CB5-0CB04F6C18F4}" srcOrd="0" destOrd="0" presId="urn:microsoft.com/office/officeart/2008/layout/HorizontalMultiLevelHierarchy"/>
    <dgm:cxn modelId="{319C1CA4-9AF9-43F3-AD1E-72DF8E2F55F8}" type="presOf" srcId="{9389D97C-EC5C-414A-91CE-C69C4A2459BC}" destId="{88EF19D2-D328-48FB-8281-2B4600FA6452}" srcOrd="1" destOrd="0" presId="urn:microsoft.com/office/officeart/2008/layout/HorizontalMultiLevelHierarchy"/>
    <dgm:cxn modelId="{589A9014-2CB5-4925-A88D-F607797D3F23}" type="presOf" srcId="{F3524D20-438E-4187-AFB9-0B7C1F95F603}" destId="{AD26D800-C5FB-40BA-A87E-CACDAFBAC322}" srcOrd="0" destOrd="0" presId="urn:microsoft.com/office/officeart/2008/layout/HorizontalMultiLevelHierarchy"/>
    <dgm:cxn modelId="{D8D50B79-8D1B-4592-A850-4AEB05B9B6DD}" type="presOf" srcId="{8E7E488F-D304-450D-BBBA-6E5DF21E2E35}" destId="{0AD4DAB6-23D4-4495-86EE-660E9EDF4CB0}" srcOrd="1" destOrd="0" presId="urn:microsoft.com/office/officeart/2008/layout/HorizontalMultiLevelHierarchy"/>
    <dgm:cxn modelId="{620810C8-0708-4D21-AAE3-C007993FA10D}" type="presParOf" srcId="{56F2F28C-336D-45FD-BB1D-8DDEDB18BC60}" destId="{0B1DEB95-2AC3-4575-99C3-7839F56B3477}" srcOrd="0" destOrd="0" presId="urn:microsoft.com/office/officeart/2008/layout/HorizontalMultiLevelHierarchy"/>
    <dgm:cxn modelId="{7F7E753A-90AC-462D-BF4D-EDD49C69EE83}" type="presParOf" srcId="{0B1DEB95-2AC3-4575-99C3-7839F56B3477}" destId="{46D7FBF5-580C-4CD6-8C54-9EDFDF08CA93}" srcOrd="0" destOrd="0" presId="urn:microsoft.com/office/officeart/2008/layout/HorizontalMultiLevelHierarchy"/>
    <dgm:cxn modelId="{767F9186-B8D7-40AD-8AD2-CE1362C1FBDB}" type="presParOf" srcId="{0B1DEB95-2AC3-4575-99C3-7839F56B3477}" destId="{AD679E50-8814-4BAC-BDD2-0320079EA40F}" srcOrd="1" destOrd="0" presId="urn:microsoft.com/office/officeart/2008/layout/HorizontalMultiLevelHierarchy"/>
    <dgm:cxn modelId="{4A34CF4C-9901-435B-B2EF-A5BBBBB12809}" type="presParOf" srcId="{AD679E50-8814-4BAC-BDD2-0320079EA40F}" destId="{68A2FEA5-E3A1-4AC3-AF16-EA48CE41A1A0}" srcOrd="0" destOrd="0" presId="urn:microsoft.com/office/officeart/2008/layout/HorizontalMultiLevelHierarchy"/>
    <dgm:cxn modelId="{A942A49A-9F76-4B6E-A3C9-86818FDBB023}" type="presParOf" srcId="{68A2FEA5-E3A1-4AC3-AF16-EA48CE41A1A0}" destId="{0AD4DAB6-23D4-4495-86EE-660E9EDF4CB0}" srcOrd="0" destOrd="0" presId="urn:microsoft.com/office/officeart/2008/layout/HorizontalMultiLevelHierarchy"/>
    <dgm:cxn modelId="{A7EBF2F6-4597-43F6-8F7C-AA1DADCBAE39}" type="presParOf" srcId="{AD679E50-8814-4BAC-BDD2-0320079EA40F}" destId="{DB1B43B1-2D33-4A00-BD66-32D960066C72}" srcOrd="1" destOrd="0" presId="urn:microsoft.com/office/officeart/2008/layout/HorizontalMultiLevelHierarchy"/>
    <dgm:cxn modelId="{CADE5F79-0FD5-43A5-AED4-0287DC357BE6}" type="presParOf" srcId="{DB1B43B1-2D33-4A00-BD66-32D960066C72}" destId="{FA9BCF68-8F81-4FB8-9C84-939F57C9A0A7}" srcOrd="0" destOrd="0" presId="urn:microsoft.com/office/officeart/2008/layout/HorizontalMultiLevelHierarchy"/>
    <dgm:cxn modelId="{A2693923-76CC-4B1B-81A8-3D238C31E9F4}" type="presParOf" srcId="{DB1B43B1-2D33-4A00-BD66-32D960066C72}" destId="{795EC1C2-1AC8-4658-B351-940B2C1577CF}" srcOrd="1" destOrd="0" presId="urn:microsoft.com/office/officeart/2008/layout/HorizontalMultiLevelHierarchy"/>
    <dgm:cxn modelId="{78E2A970-ADA2-47B1-BE00-F1269E1054BB}" type="presParOf" srcId="{AD679E50-8814-4BAC-BDD2-0320079EA40F}" destId="{04F51FF3-2043-4C99-8CB5-0CB04F6C18F4}" srcOrd="2" destOrd="0" presId="urn:microsoft.com/office/officeart/2008/layout/HorizontalMultiLevelHierarchy"/>
    <dgm:cxn modelId="{0D951C2D-D8AB-4521-B35E-5F987770743A}" type="presParOf" srcId="{04F51FF3-2043-4C99-8CB5-0CB04F6C18F4}" destId="{88EF19D2-D328-48FB-8281-2B4600FA6452}" srcOrd="0" destOrd="0" presId="urn:microsoft.com/office/officeart/2008/layout/HorizontalMultiLevelHierarchy"/>
    <dgm:cxn modelId="{8218D973-856D-45E7-B101-6531CD9C9F43}" type="presParOf" srcId="{AD679E50-8814-4BAC-BDD2-0320079EA40F}" destId="{8314D12A-F7FA-4EB9-904C-1FF0F23AAB8C}" srcOrd="3" destOrd="0" presId="urn:microsoft.com/office/officeart/2008/layout/HorizontalMultiLevelHierarchy"/>
    <dgm:cxn modelId="{EC0F78B9-EC2A-45D1-B9E8-D37ED1A9C496}" type="presParOf" srcId="{8314D12A-F7FA-4EB9-904C-1FF0F23AAB8C}" destId="{08DF837E-59AD-425D-8603-A1556493D834}" srcOrd="0" destOrd="0" presId="urn:microsoft.com/office/officeart/2008/layout/HorizontalMultiLevelHierarchy"/>
    <dgm:cxn modelId="{6C25F0FC-1726-4246-9C5F-48FEA3D933FC}" type="presParOf" srcId="{8314D12A-F7FA-4EB9-904C-1FF0F23AAB8C}" destId="{8FE1DB75-B97D-464E-B881-BF0426395A16}" srcOrd="1" destOrd="0" presId="urn:microsoft.com/office/officeart/2008/layout/HorizontalMultiLevelHierarchy"/>
    <dgm:cxn modelId="{340A6F38-AB27-434D-A0F0-619C91AEFD2D}" type="presParOf" srcId="{AD679E50-8814-4BAC-BDD2-0320079EA40F}" destId="{AD26D800-C5FB-40BA-A87E-CACDAFBAC322}" srcOrd="4" destOrd="0" presId="urn:microsoft.com/office/officeart/2008/layout/HorizontalMultiLevelHierarchy"/>
    <dgm:cxn modelId="{07ACFD4D-B263-4FED-B001-A67B31B05573}" type="presParOf" srcId="{AD26D800-C5FB-40BA-A87E-CACDAFBAC322}" destId="{2EADCFF7-9836-487C-AB0B-7FCEE5DC8E32}" srcOrd="0" destOrd="0" presId="urn:microsoft.com/office/officeart/2008/layout/HorizontalMultiLevelHierarchy"/>
    <dgm:cxn modelId="{E8B39906-0B80-425D-9519-8F7CFDC2859B}" type="presParOf" srcId="{AD679E50-8814-4BAC-BDD2-0320079EA40F}" destId="{23B9ADE8-2EAB-480E-9906-817880345E10}" srcOrd="5" destOrd="0" presId="urn:microsoft.com/office/officeart/2008/layout/HorizontalMultiLevelHierarchy"/>
    <dgm:cxn modelId="{687B7E0C-BB89-47F0-A908-66E63D7DD3FD}" type="presParOf" srcId="{23B9ADE8-2EAB-480E-9906-817880345E10}" destId="{AC282C8B-2A29-4F84-8C5B-A91FBE38F163}" srcOrd="0" destOrd="0" presId="urn:microsoft.com/office/officeart/2008/layout/HorizontalMultiLevelHierarchy"/>
    <dgm:cxn modelId="{0946E70D-6C85-4FCA-A8A7-347EA51889B9}" type="presParOf" srcId="{23B9ADE8-2EAB-480E-9906-817880345E10}" destId="{9C7EF913-1A83-4D64-A7B5-D48AACED7187}" srcOrd="1" destOrd="0" presId="urn:microsoft.com/office/officeart/2008/layout/HorizontalMultiLevelHierarchy"/>
    <dgm:cxn modelId="{F042ED9F-671F-4840-B9DE-0C85104C917B}" type="presParOf" srcId="{AD679E50-8814-4BAC-BDD2-0320079EA40F}" destId="{F33157D6-7CFB-4502-AF13-0CB61737DA45}" srcOrd="6" destOrd="0" presId="urn:microsoft.com/office/officeart/2008/layout/HorizontalMultiLevelHierarchy"/>
    <dgm:cxn modelId="{40165ECE-B99B-4ACC-B67E-A7650AEB4685}" type="presParOf" srcId="{F33157D6-7CFB-4502-AF13-0CB61737DA45}" destId="{7900103D-320B-4277-AE24-CA581258D310}" srcOrd="0" destOrd="0" presId="urn:microsoft.com/office/officeart/2008/layout/HorizontalMultiLevelHierarchy"/>
    <dgm:cxn modelId="{50122435-62B5-45D2-8E3D-B0E2C9A9D103}" type="presParOf" srcId="{AD679E50-8814-4BAC-BDD2-0320079EA40F}" destId="{D32FEC38-39CD-43EA-8709-E944D4E132F3}" srcOrd="7" destOrd="0" presId="urn:microsoft.com/office/officeart/2008/layout/HorizontalMultiLevelHierarchy"/>
    <dgm:cxn modelId="{3D82BAB3-4C95-43B4-93B6-98137418DCF7}" type="presParOf" srcId="{D32FEC38-39CD-43EA-8709-E944D4E132F3}" destId="{9583F0F6-16F2-48EF-B1CE-3F788E3A5248}" srcOrd="0" destOrd="0" presId="urn:microsoft.com/office/officeart/2008/layout/HorizontalMultiLevelHierarchy"/>
    <dgm:cxn modelId="{EE5213BF-0BEA-40C7-A55E-7201425D28F1}" type="presParOf" srcId="{D32FEC38-39CD-43EA-8709-E944D4E132F3}" destId="{85FFBDDC-A094-442F-904F-FD08943CBC38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BB38A1-5BDD-46A6-B381-F141003BE060}">
      <dsp:nvSpPr>
        <dsp:cNvPr id="0" name=""/>
        <dsp:cNvSpPr/>
      </dsp:nvSpPr>
      <dsp:spPr>
        <a:xfrm>
          <a:off x="1048090" y="476493"/>
          <a:ext cx="3188128" cy="3188128"/>
        </a:xfrm>
        <a:prstGeom prst="blockArc">
          <a:avLst>
            <a:gd name="adj1" fmla="val 11880000"/>
            <a:gd name="adj2" fmla="val 16200000"/>
            <a:gd name="adj3" fmla="val 4636"/>
          </a:avLst>
        </a:prstGeom>
        <a:solidFill>
          <a:srgbClr val="0000FF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F14198-7108-4041-9259-EC4F0BCB321D}">
      <dsp:nvSpPr>
        <dsp:cNvPr id="0" name=""/>
        <dsp:cNvSpPr/>
      </dsp:nvSpPr>
      <dsp:spPr>
        <a:xfrm>
          <a:off x="1048090" y="476493"/>
          <a:ext cx="3188128" cy="3188128"/>
        </a:xfrm>
        <a:prstGeom prst="blockArc">
          <a:avLst>
            <a:gd name="adj1" fmla="val 7560000"/>
            <a:gd name="adj2" fmla="val 11880000"/>
            <a:gd name="adj3" fmla="val 4636"/>
          </a:avLst>
        </a:prstGeom>
        <a:solidFill>
          <a:srgbClr val="0000FF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62E160-2696-43A3-96DE-F3E742EECB50}">
      <dsp:nvSpPr>
        <dsp:cNvPr id="0" name=""/>
        <dsp:cNvSpPr/>
      </dsp:nvSpPr>
      <dsp:spPr>
        <a:xfrm>
          <a:off x="1048090" y="476493"/>
          <a:ext cx="3188128" cy="3188128"/>
        </a:xfrm>
        <a:prstGeom prst="blockArc">
          <a:avLst>
            <a:gd name="adj1" fmla="val 3240000"/>
            <a:gd name="adj2" fmla="val 7560000"/>
            <a:gd name="adj3" fmla="val 4636"/>
          </a:avLst>
        </a:prstGeom>
        <a:solidFill>
          <a:srgbClr val="0000FF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F3B4A6-6234-4708-9202-354DBC63EADB}">
      <dsp:nvSpPr>
        <dsp:cNvPr id="0" name=""/>
        <dsp:cNvSpPr/>
      </dsp:nvSpPr>
      <dsp:spPr>
        <a:xfrm>
          <a:off x="1048090" y="476493"/>
          <a:ext cx="3188128" cy="3188128"/>
        </a:xfrm>
        <a:prstGeom prst="blockArc">
          <a:avLst>
            <a:gd name="adj1" fmla="val 20520000"/>
            <a:gd name="adj2" fmla="val 3240000"/>
            <a:gd name="adj3" fmla="val 4636"/>
          </a:avLst>
        </a:prstGeom>
        <a:solidFill>
          <a:srgbClr val="0000FF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1FD904-BFF6-4468-919C-7B73DE342029}">
      <dsp:nvSpPr>
        <dsp:cNvPr id="0" name=""/>
        <dsp:cNvSpPr/>
      </dsp:nvSpPr>
      <dsp:spPr>
        <a:xfrm>
          <a:off x="1048090" y="476493"/>
          <a:ext cx="3188128" cy="3188128"/>
        </a:xfrm>
        <a:prstGeom prst="blockArc">
          <a:avLst>
            <a:gd name="adj1" fmla="val 16200000"/>
            <a:gd name="adj2" fmla="val 20520000"/>
            <a:gd name="adj3" fmla="val 4636"/>
          </a:avLst>
        </a:prstGeom>
        <a:solidFill>
          <a:srgbClr val="0000FF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D09E45-0D27-4593-A794-B6CC05A52002}">
      <dsp:nvSpPr>
        <dsp:cNvPr id="0" name=""/>
        <dsp:cNvSpPr/>
      </dsp:nvSpPr>
      <dsp:spPr>
        <a:xfrm>
          <a:off x="1908983" y="1337386"/>
          <a:ext cx="1466342" cy="1466342"/>
        </a:xfrm>
        <a:prstGeom prst="ellipse">
          <a:avLst/>
        </a:prstGeom>
        <a:solidFill>
          <a:srgbClr val="0000F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uk-UA" sz="1100" b="1" u="sng" kern="1200" noProof="0" dirty="0" smtClean="0">
            <a:solidFill>
              <a:srgbClr val="FA8C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uk-UA" sz="1200" b="1" u="sng" kern="1200" noProof="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Учасники формування внутрішньої системи </a:t>
          </a:r>
        </a:p>
        <a:p>
          <a:pPr lvl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uk-UA" sz="1200" b="1" u="sng" kern="1200" noProof="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забезпечення якості освіти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 dirty="0"/>
        </a:p>
      </dsp:txBody>
      <dsp:txXfrm>
        <a:off x="2123724" y="1552127"/>
        <a:ext cx="1036860" cy="1036860"/>
      </dsp:txXfrm>
    </dsp:sp>
    <dsp:sp modelId="{2D4A0A21-AD20-4150-A1D7-07373D9AA254}">
      <dsp:nvSpPr>
        <dsp:cNvPr id="0" name=""/>
        <dsp:cNvSpPr/>
      </dsp:nvSpPr>
      <dsp:spPr>
        <a:xfrm>
          <a:off x="2067348" y="225"/>
          <a:ext cx="1149612" cy="1026440"/>
        </a:xfrm>
        <a:prstGeom prst="ellipse">
          <a:avLst/>
        </a:prstGeom>
        <a:solidFill>
          <a:srgbClr val="0000F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b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Педагогічні</a:t>
          </a:r>
          <a:r>
            <a:rPr lang="uk-UA" sz="1100" b="1" kern="1200" baseline="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працівники</a:t>
          </a:r>
          <a:endParaRPr lang="ru-RU" sz="1100" b="1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235705" y="150544"/>
        <a:ext cx="812898" cy="725802"/>
      </dsp:txXfrm>
    </dsp:sp>
    <dsp:sp modelId="{439B60F7-568A-491A-8FC4-99225197D51F}">
      <dsp:nvSpPr>
        <dsp:cNvPr id="0" name=""/>
        <dsp:cNvSpPr/>
      </dsp:nvSpPr>
      <dsp:spPr>
        <a:xfrm>
          <a:off x="3490169" y="1076163"/>
          <a:ext cx="1265775" cy="1026440"/>
        </a:xfrm>
        <a:prstGeom prst="ellipse">
          <a:avLst/>
        </a:prstGeom>
        <a:solidFill>
          <a:srgbClr val="0000F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b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Фізичні особи, які провадять освітню діяльність</a:t>
          </a:r>
          <a:endParaRPr lang="ru-RU" sz="1100" b="1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675537" y="1226482"/>
        <a:ext cx="895039" cy="725802"/>
      </dsp:txXfrm>
    </dsp:sp>
    <dsp:sp modelId="{2F6C724F-E920-46AB-B1F5-311C87C8B55D}">
      <dsp:nvSpPr>
        <dsp:cNvPr id="0" name=""/>
        <dsp:cNvSpPr/>
      </dsp:nvSpPr>
      <dsp:spPr>
        <a:xfrm>
          <a:off x="3044182" y="2817067"/>
          <a:ext cx="1026440" cy="1026440"/>
        </a:xfrm>
        <a:prstGeom prst="ellipse">
          <a:avLst/>
        </a:prstGeom>
        <a:solidFill>
          <a:srgbClr val="FA8C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b="1" u="sng" kern="1200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Батьки здобувачів освіти</a:t>
          </a:r>
          <a:endParaRPr lang="ru-RU" sz="1100" b="1" u="sng" kern="1200" dirty="0">
            <a:solidFill>
              <a:srgbClr val="0000FF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194501" y="2967386"/>
        <a:ext cx="725802" cy="725802"/>
      </dsp:txXfrm>
    </dsp:sp>
    <dsp:sp modelId="{F81CB1CE-0A6B-4B57-846F-160729D48C42}">
      <dsp:nvSpPr>
        <dsp:cNvPr id="0" name=""/>
        <dsp:cNvSpPr/>
      </dsp:nvSpPr>
      <dsp:spPr>
        <a:xfrm>
          <a:off x="1213687" y="2817067"/>
          <a:ext cx="1026440" cy="1026440"/>
        </a:xfrm>
        <a:prstGeom prst="ellipse">
          <a:avLst/>
        </a:prstGeom>
        <a:solidFill>
          <a:srgbClr val="0000F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b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Здобувачі освіти</a:t>
          </a:r>
          <a:endParaRPr lang="ru-RU" sz="1100" b="1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364006" y="2967386"/>
        <a:ext cx="725802" cy="725802"/>
      </dsp:txXfrm>
    </dsp:sp>
    <dsp:sp modelId="{6A95FC56-5B1D-478F-806F-E76C013D5897}">
      <dsp:nvSpPr>
        <dsp:cNvPr id="0" name=""/>
        <dsp:cNvSpPr/>
      </dsp:nvSpPr>
      <dsp:spPr>
        <a:xfrm>
          <a:off x="549833" y="1076163"/>
          <a:ext cx="1222839" cy="1026440"/>
        </a:xfrm>
        <a:prstGeom prst="ellipse">
          <a:avLst/>
        </a:prstGeom>
        <a:solidFill>
          <a:srgbClr val="0000F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b="1" kern="1200" noProof="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Інші зацікавленні особи</a:t>
          </a:r>
          <a:endParaRPr lang="uk-UA" sz="1100" b="1" kern="1200" noProof="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28914" y="1226482"/>
        <a:ext cx="864677" cy="7258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9BFFA7-7496-491B-839D-E53CDD0BE5FD}">
      <dsp:nvSpPr>
        <dsp:cNvPr id="0" name=""/>
        <dsp:cNvSpPr/>
      </dsp:nvSpPr>
      <dsp:spPr>
        <a:xfrm>
          <a:off x="1352099" y="472516"/>
          <a:ext cx="3238821" cy="3238821"/>
        </a:xfrm>
        <a:prstGeom prst="blockArc">
          <a:avLst>
            <a:gd name="adj1" fmla="val 12600000"/>
            <a:gd name="adj2" fmla="val 16200000"/>
            <a:gd name="adj3" fmla="val 4511"/>
          </a:avLst>
        </a:prstGeom>
        <a:solidFill>
          <a:srgbClr val="FA8C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4ADA81-49C4-4BDC-BD15-9937B6FA61C1}">
      <dsp:nvSpPr>
        <dsp:cNvPr id="0" name=""/>
        <dsp:cNvSpPr/>
      </dsp:nvSpPr>
      <dsp:spPr>
        <a:xfrm>
          <a:off x="1352099" y="472516"/>
          <a:ext cx="3238821" cy="3238821"/>
        </a:xfrm>
        <a:prstGeom prst="blockArc">
          <a:avLst>
            <a:gd name="adj1" fmla="val 9000000"/>
            <a:gd name="adj2" fmla="val 12600000"/>
            <a:gd name="adj3" fmla="val 4511"/>
          </a:avLst>
        </a:prstGeom>
        <a:solidFill>
          <a:srgbClr val="FA8C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13B3FF-3271-4EEE-99B1-26A9A2D2EB75}">
      <dsp:nvSpPr>
        <dsp:cNvPr id="0" name=""/>
        <dsp:cNvSpPr/>
      </dsp:nvSpPr>
      <dsp:spPr>
        <a:xfrm>
          <a:off x="1352099" y="472516"/>
          <a:ext cx="3238821" cy="3238821"/>
        </a:xfrm>
        <a:prstGeom prst="blockArc">
          <a:avLst>
            <a:gd name="adj1" fmla="val 5400000"/>
            <a:gd name="adj2" fmla="val 9000000"/>
            <a:gd name="adj3" fmla="val 4511"/>
          </a:avLst>
        </a:prstGeom>
        <a:solidFill>
          <a:srgbClr val="FA8C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291444-21E4-4798-837D-681844CDDDE7}">
      <dsp:nvSpPr>
        <dsp:cNvPr id="0" name=""/>
        <dsp:cNvSpPr/>
      </dsp:nvSpPr>
      <dsp:spPr>
        <a:xfrm>
          <a:off x="1352099" y="472516"/>
          <a:ext cx="3238821" cy="3238821"/>
        </a:xfrm>
        <a:prstGeom prst="blockArc">
          <a:avLst>
            <a:gd name="adj1" fmla="val 1800000"/>
            <a:gd name="adj2" fmla="val 5400000"/>
            <a:gd name="adj3" fmla="val 4511"/>
          </a:avLst>
        </a:prstGeom>
        <a:solidFill>
          <a:srgbClr val="FA8C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B19030-D786-4234-9BF8-76ADC20D2820}">
      <dsp:nvSpPr>
        <dsp:cNvPr id="0" name=""/>
        <dsp:cNvSpPr/>
      </dsp:nvSpPr>
      <dsp:spPr>
        <a:xfrm>
          <a:off x="1352099" y="472516"/>
          <a:ext cx="3238821" cy="3238821"/>
        </a:xfrm>
        <a:prstGeom prst="blockArc">
          <a:avLst>
            <a:gd name="adj1" fmla="val 19800000"/>
            <a:gd name="adj2" fmla="val 1800000"/>
            <a:gd name="adj3" fmla="val 4511"/>
          </a:avLst>
        </a:prstGeom>
        <a:solidFill>
          <a:srgbClr val="FA8C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D69ABE-590F-4020-B494-968E7F9883E3}">
      <dsp:nvSpPr>
        <dsp:cNvPr id="0" name=""/>
        <dsp:cNvSpPr/>
      </dsp:nvSpPr>
      <dsp:spPr>
        <a:xfrm>
          <a:off x="1352099" y="472516"/>
          <a:ext cx="3238821" cy="3238821"/>
        </a:xfrm>
        <a:prstGeom prst="blockArc">
          <a:avLst>
            <a:gd name="adj1" fmla="val 16200000"/>
            <a:gd name="adj2" fmla="val 19800000"/>
            <a:gd name="adj3" fmla="val 4511"/>
          </a:avLst>
        </a:prstGeom>
        <a:solidFill>
          <a:srgbClr val="FA8C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B3A25F-7A87-48E9-817B-B62AA4A3498C}">
      <dsp:nvSpPr>
        <dsp:cNvPr id="0" name=""/>
        <dsp:cNvSpPr/>
      </dsp:nvSpPr>
      <dsp:spPr>
        <a:xfrm>
          <a:off x="2246784" y="1367202"/>
          <a:ext cx="1449449" cy="1449449"/>
        </a:xfrm>
        <a:prstGeom prst="ellipse">
          <a:avLst/>
        </a:prstGeom>
        <a:solidFill>
          <a:srgbClr val="0000F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u="sng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Форми взаємодії учасників  освітнього процесу </a:t>
          </a:r>
          <a:endParaRPr lang="ru-RU" sz="1400" b="1" u="sng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459051" y="1579469"/>
        <a:ext cx="1024915" cy="1024915"/>
      </dsp:txXfrm>
    </dsp:sp>
    <dsp:sp modelId="{7E757B08-5373-4B84-A923-B62304EA0E2A}">
      <dsp:nvSpPr>
        <dsp:cNvPr id="0" name=""/>
        <dsp:cNvSpPr/>
      </dsp:nvSpPr>
      <dsp:spPr>
        <a:xfrm>
          <a:off x="2378122" y="1735"/>
          <a:ext cx="1186774" cy="1014614"/>
        </a:xfrm>
        <a:prstGeom prst="ellipse">
          <a:avLst/>
        </a:prstGeom>
        <a:solidFill>
          <a:srgbClr val="FA8C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b="1" kern="1200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Конференції</a:t>
          </a:r>
          <a:endParaRPr lang="ru-RU" sz="1100" b="1" kern="1200" dirty="0">
            <a:solidFill>
              <a:srgbClr val="0000FF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51921" y="150322"/>
        <a:ext cx="839176" cy="717440"/>
      </dsp:txXfrm>
    </dsp:sp>
    <dsp:sp modelId="{AD24C139-AB92-4ADA-98DB-F95308942667}">
      <dsp:nvSpPr>
        <dsp:cNvPr id="0" name=""/>
        <dsp:cNvSpPr/>
      </dsp:nvSpPr>
      <dsp:spPr>
        <a:xfrm>
          <a:off x="3835020" y="793177"/>
          <a:ext cx="1014614" cy="1014614"/>
        </a:xfrm>
        <a:prstGeom prst="ellipse">
          <a:avLst/>
        </a:prstGeom>
        <a:solidFill>
          <a:srgbClr val="FA8C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100" b="1" kern="1200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Звіт директора</a:t>
          </a:r>
          <a:endParaRPr lang="ru-RU" sz="1100" b="1" kern="1200" dirty="0" smtClean="0">
            <a:solidFill>
              <a:srgbClr val="0000FF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 dirty="0"/>
        </a:p>
      </dsp:txBody>
      <dsp:txXfrm>
        <a:off x="3983607" y="941764"/>
        <a:ext cx="717440" cy="717440"/>
      </dsp:txXfrm>
    </dsp:sp>
    <dsp:sp modelId="{AB154470-CA1B-4557-A742-E20CCC9BBBDA}">
      <dsp:nvSpPr>
        <dsp:cNvPr id="0" name=""/>
        <dsp:cNvSpPr/>
      </dsp:nvSpPr>
      <dsp:spPr>
        <a:xfrm>
          <a:off x="3647022" y="2376061"/>
          <a:ext cx="1390610" cy="1014614"/>
        </a:xfrm>
        <a:prstGeom prst="ellipse">
          <a:avLst/>
        </a:prstGeom>
        <a:solidFill>
          <a:srgbClr val="FA8C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100" b="1" kern="1200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Батьківський комітет клас</a:t>
          </a:r>
          <a:r>
            <a:rPr lang="en-US" sz="1100" b="1" kern="1200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/</a:t>
          </a:r>
          <a:r>
            <a:rPr lang="uk-UA" sz="1100" b="1" kern="1200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школа</a:t>
          </a:r>
          <a:endParaRPr lang="ru-RU" sz="1100" b="1" kern="1200" dirty="0" smtClean="0">
            <a:solidFill>
              <a:srgbClr val="0000FF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 dirty="0"/>
        </a:p>
      </dsp:txBody>
      <dsp:txXfrm>
        <a:off x="3850672" y="2524648"/>
        <a:ext cx="983310" cy="717440"/>
      </dsp:txXfrm>
    </dsp:sp>
    <dsp:sp modelId="{DE057117-0D88-4E47-A9B6-45E507118EA1}">
      <dsp:nvSpPr>
        <dsp:cNvPr id="0" name=""/>
        <dsp:cNvSpPr/>
      </dsp:nvSpPr>
      <dsp:spPr>
        <a:xfrm>
          <a:off x="2315185" y="3167503"/>
          <a:ext cx="1312647" cy="1014614"/>
        </a:xfrm>
        <a:prstGeom prst="ellipse">
          <a:avLst/>
        </a:prstGeom>
        <a:solidFill>
          <a:srgbClr val="FA8C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uk-UA" sz="800" kern="1200" dirty="0" smtClean="0"/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100" b="1" kern="1200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Команда психолого-педагогічного супроводу</a:t>
          </a:r>
          <a:endParaRPr lang="ru-RU" sz="1100" b="1" kern="1200" dirty="0" smtClean="0">
            <a:solidFill>
              <a:srgbClr val="0000FF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kern="1200" dirty="0"/>
        </a:p>
      </dsp:txBody>
      <dsp:txXfrm>
        <a:off x="2507418" y="3316090"/>
        <a:ext cx="928181" cy="717440"/>
      </dsp:txXfrm>
    </dsp:sp>
    <dsp:sp modelId="{9F30A997-266C-4DC3-8DB5-ED603EBE981C}">
      <dsp:nvSpPr>
        <dsp:cNvPr id="0" name=""/>
        <dsp:cNvSpPr/>
      </dsp:nvSpPr>
      <dsp:spPr>
        <a:xfrm>
          <a:off x="935149" y="2376061"/>
          <a:ext cx="1331083" cy="1014614"/>
        </a:xfrm>
        <a:prstGeom prst="ellipse">
          <a:avLst/>
        </a:prstGeom>
        <a:solidFill>
          <a:srgbClr val="FA8C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100" b="1" kern="1200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100" b="1" kern="1200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Класні збори</a:t>
          </a:r>
          <a:endParaRPr lang="ru-RU" sz="1100" b="1" kern="1200" dirty="0" smtClean="0">
            <a:solidFill>
              <a:srgbClr val="0000FF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 dirty="0"/>
        </a:p>
      </dsp:txBody>
      <dsp:txXfrm>
        <a:off x="1130082" y="2524648"/>
        <a:ext cx="941217" cy="717440"/>
      </dsp:txXfrm>
    </dsp:sp>
    <dsp:sp modelId="{B876305D-1AC0-4347-A2D8-B4D036B7384E}">
      <dsp:nvSpPr>
        <dsp:cNvPr id="0" name=""/>
        <dsp:cNvSpPr/>
      </dsp:nvSpPr>
      <dsp:spPr>
        <a:xfrm>
          <a:off x="1093384" y="793177"/>
          <a:ext cx="1014614" cy="1014614"/>
        </a:xfrm>
        <a:prstGeom prst="ellipse">
          <a:avLst/>
        </a:prstGeom>
        <a:solidFill>
          <a:srgbClr val="FA8C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100" b="1" kern="1200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Загальні збори</a:t>
          </a:r>
          <a:endParaRPr lang="ru-RU" sz="1100" b="1" kern="1200" dirty="0" smtClean="0">
            <a:solidFill>
              <a:srgbClr val="0000FF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 dirty="0"/>
        </a:p>
      </dsp:txBody>
      <dsp:txXfrm>
        <a:off x="1241971" y="941764"/>
        <a:ext cx="717440" cy="71744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3157D6-7CFB-4502-AF13-0CB61737DA45}">
      <dsp:nvSpPr>
        <dsp:cNvPr id="0" name=""/>
        <dsp:cNvSpPr/>
      </dsp:nvSpPr>
      <dsp:spPr>
        <a:xfrm>
          <a:off x="1046145" y="2177955"/>
          <a:ext cx="573863" cy="15565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6931" y="0"/>
              </a:lnTo>
              <a:lnTo>
                <a:pt x="286931" y="1556560"/>
              </a:lnTo>
              <a:lnTo>
                <a:pt x="573863" y="155656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291602" y="2914760"/>
        <a:ext cx="82948" cy="82948"/>
      </dsp:txXfrm>
    </dsp:sp>
    <dsp:sp modelId="{AD26D800-C5FB-40BA-A87E-CACDAFBAC322}">
      <dsp:nvSpPr>
        <dsp:cNvPr id="0" name=""/>
        <dsp:cNvSpPr/>
      </dsp:nvSpPr>
      <dsp:spPr>
        <a:xfrm>
          <a:off x="1046145" y="2177955"/>
          <a:ext cx="553232" cy="5172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76616" y="0"/>
              </a:lnTo>
              <a:lnTo>
                <a:pt x="276616" y="517264"/>
              </a:lnTo>
              <a:lnTo>
                <a:pt x="553232" y="51726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303827" y="2417652"/>
        <a:ext cx="37869" cy="37869"/>
      </dsp:txXfrm>
    </dsp:sp>
    <dsp:sp modelId="{04F51FF3-2043-4C99-8CB5-0CB04F6C18F4}">
      <dsp:nvSpPr>
        <dsp:cNvPr id="0" name=""/>
        <dsp:cNvSpPr/>
      </dsp:nvSpPr>
      <dsp:spPr>
        <a:xfrm>
          <a:off x="1046145" y="1660690"/>
          <a:ext cx="553232" cy="517264"/>
        </a:xfrm>
        <a:custGeom>
          <a:avLst/>
          <a:gdLst/>
          <a:ahLst/>
          <a:cxnLst/>
          <a:rect l="0" t="0" r="0" b="0"/>
          <a:pathLst>
            <a:path>
              <a:moveTo>
                <a:pt x="0" y="517264"/>
              </a:moveTo>
              <a:lnTo>
                <a:pt x="276616" y="517264"/>
              </a:lnTo>
              <a:lnTo>
                <a:pt x="276616" y="0"/>
              </a:lnTo>
              <a:lnTo>
                <a:pt x="553232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303827" y="1900388"/>
        <a:ext cx="37869" cy="37869"/>
      </dsp:txXfrm>
    </dsp:sp>
    <dsp:sp modelId="{68A2FEA5-E3A1-4AC3-AF16-EA48CE41A1A0}">
      <dsp:nvSpPr>
        <dsp:cNvPr id="0" name=""/>
        <dsp:cNvSpPr/>
      </dsp:nvSpPr>
      <dsp:spPr>
        <a:xfrm>
          <a:off x="1046145" y="626162"/>
          <a:ext cx="553232" cy="1551792"/>
        </a:xfrm>
        <a:custGeom>
          <a:avLst/>
          <a:gdLst/>
          <a:ahLst/>
          <a:cxnLst/>
          <a:rect l="0" t="0" r="0" b="0"/>
          <a:pathLst>
            <a:path>
              <a:moveTo>
                <a:pt x="0" y="1551792"/>
              </a:moveTo>
              <a:lnTo>
                <a:pt x="276616" y="1551792"/>
              </a:lnTo>
              <a:lnTo>
                <a:pt x="276616" y="0"/>
              </a:lnTo>
              <a:lnTo>
                <a:pt x="553232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281575" y="1360872"/>
        <a:ext cx="82373" cy="82373"/>
      </dsp:txXfrm>
    </dsp:sp>
    <dsp:sp modelId="{46D7FBF5-580C-4CD6-8C54-9EDFDF08CA93}">
      <dsp:nvSpPr>
        <dsp:cNvPr id="0" name=""/>
        <dsp:cNvSpPr/>
      </dsp:nvSpPr>
      <dsp:spPr>
        <a:xfrm rot="16200000">
          <a:off x="-1545621" y="1764143"/>
          <a:ext cx="4355910" cy="827622"/>
        </a:xfrm>
        <a:prstGeom prst="rect">
          <a:avLst/>
        </a:prstGeom>
        <a:solidFill>
          <a:srgbClr val="0000F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000" b="1" u="sng" kern="1200" dirty="0" smtClean="0">
              <a:solidFill>
                <a:srgbClr val="FA8C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Поінформованість батьків через:</a:t>
          </a:r>
          <a:endParaRPr lang="ru-RU" sz="3000" b="1" u="sng" kern="1200" dirty="0">
            <a:solidFill>
              <a:srgbClr val="FA8C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-1545621" y="1764143"/>
        <a:ext cx="4355910" cy="827622"/>
      </dsp:txXfrm>
    </dsp:sp>
    <dsp:sp modelId="{FA9BCF68-8F81-4FB8-9C84-939F57C9A0A7}">
      <dsp:nvSpPr>
        <dsp:cNvPr id="0" name=""/>
        <dsp:cNvSpPr/>
      </dsp:nvSpPr>
      <dsp:spPr>
        <a:xfrm>
          <a:off x="1599378" y="212350"/>
          <a:ext cx="2714603" cy="827622"/>
        </a:xfrm>
        <a:prstGeom prst="rect">
          <a:avLst/>
        </a:prstGeom>
        <a:solidFill>
          <a:srgbClr val="0000F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solidFill>
                <a:srgbClr val="FA8C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Комунікації з учасниками освітнього процесу</a:t>
          </a:r>
          <a:endParaRPr lang="ru-RU" sz="2000" kern="1200" dirty="0">
            <a:solidFill>
              <a:srgbClr val="FA8C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599378" y="212350"/>
        <a:ext cx="2714603" cy="827622"/>
      </dsp:txXfrm>
    </dsp:sp>
    <dsp:sp modelId="{08DF837E-59AD-425D-8603-A1556493D834}">
      <dsp:nvSpPr>
        <dsp:cNvPr id="0" name=""/>
        <dsp:cNvSpPr/>
      </dsp:nvSpPr>
      <dsp:spPr>
        <a:xfrm>
          <a:off x="1599378" y="1246879"/>
          <a:ext cx="2714603" cy="827622"/>
        </a:xfrm>
        <a:prstGeom prst="rect">
          <a:avLst/>
        </a:prstGeom>
        <a:solidFill>
          <a:srgbClr val="0000F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solidFill>
                <a:srgbClr val="FA8C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Сайт закладу освіти</a:t>
          </a:r>
          <a:endParaRPr lang="ru-RU" sz="2000" kern="1200" dirty="0">
            <a:solidFill>
              <a:srgbClr val="FA8C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599378" y="1246879"/>
        <a:ext cx="2714603" cy="827622"/>
      </dsp:txXfrm>
    </dsp:sp>
    <dsp:sp modelId="{AC282C8B-2A29-4F84-8C5B-A91FBE38F163}">
      <dsp:nvSpPr>
        <dsp:cNvPr id="0" name=""/>
        <dsp:cNvSpPr/>
      </dsp:nvSpPr>
      <dsp:spPr>
        <a:xfrm>
          <a:off x="1599378" y="2281407"/>
          <a:ext cx="2714603" cy="827622"/>
        </a:xfrm>
        <a:prstGeom prst="rect">
          <a:avLst/>
        </a:prstGeom>
        <a:solidFill>
          <a:srgbClr val="0000F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solidFill>
                <a:srgbClr val="FA8C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Соціальні мережі</a:t>
          </a:r>
          <a:endParaRPr lang="ru-RU" sz="2000" kern="1200" dirty="0">
            <a:solidFill>
              <a:srgbClr val="FA8C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599378" y="2281407"/>
        <a:ext cx="2714603" cy="827622"/>
      </dsp:txXfrm>
    </dsp:sp>
    <dsp:sp modelId="{9583F0F6-16F2-48EF-B1CE-3F788E3A5248}">
      <dsp:nvSpPr>
        <dsp:cNvPr id="0" name=""/>
        <dsp:cNvSpPr/>
      </dsp:nvSpPr>
      <dsp:spPr>
        <a:xfrm>
          <a:off x="1620009" y="3320703"/>
          <a:ext cx="2714603" cy="827622"/>
        </a:xfrm>
        <a:prstGeom prst="rect">
          <a:avLst/>
        </a:prstGeom>
        <a:solidFill>
          <a:srgbClr val="0000F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solidFill>
                <a:srgbClr val="FA8C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Участь у житті школи</a:t>
          </a:r>
          <a:endParaRPr lang="ru-RU" sz="2000" kern="1200" dirty="0">
            <a:solidFill>
              <a:srgbClr val="FA8C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20009" y="3320703"/>
        <a:ext cx="2714603" cy="8276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3316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3316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559743BA-0D74-424C-99BC-080B46C91554}" type="datetimeFigureOut">
              <a:rPr lang="ru-RU" smtClean="0"/>
              <a:pPr/>
              <a:t>17.08.2023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686500"/>
            <a:ext cx="5388610" cy="4439841"/>
          </a:xfrm>
          <a:prstGeom prst="rect">
            <a:avLst/>
          </a:prstGeom>
        </p:spPr>
        <p:txBody>
          <a:bodyPr vert="horz" lIns="91431" tIns="45715" rIns="91431" bIns="4571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1285"/>
            <a:ext cx="2918831" cy="493316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4" y="9371285"/>
            <a:ext cx="2918831" cy="493316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FC1DCAA5-00E6-4B20-B8A5-2174C82E0E2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49598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A83CD-5250-4343-9A1A-9DB4991B74E5}" type="datetime1">
              <a:rPr lang="uk-UA" smtClean="0"/>
              <a:pPr/>
              <a:t>17.08.2023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69360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5626C-95AB-4991-9453-56E0B8B4B6FE}" type="datetime1">
              <a:rPr lang="uk-UA" smtClean="0"/>
              <a:pPr/>
              <a:t>17.08.2023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18687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A5946-9067-463F-9468-BF33B084A8C0}" type="datetime1">
              <a:rPr lang="uk-UA" smtClean="0"/>
              <a:pPr/>
              <a:t>17.08.2023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98999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3DB50-ADA6-4F07-9FCD-8F42E8DFB389}" type="datetime1">
              <a:rPr lang="uk-UA" smtClean="0"/>
              <a:pPr/>
              <a:t>17.08.2023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58589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1FD7E-4356-40C6-B46E-63840C147652}" type="datetime1">
              <a:rPr lang="uk-UA" smtClean="0"/>
              <a:pPr/>
              <a:t>17.08.2023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83031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BE4FE-8621-4C36-BF6A-BE6537B6E43B}" type="datetime1">
              <a:rPr lang="uk-UA" smtClean="0"/>
              <a:pPr/>
              <a:t>17.08.2023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23132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2DA8F-BA52-4188-A509-37FF7BD190A4}" type="datetime1">
              <a:rPr lang="uk-UA" smtClean="0"/>
              <a:pPr/>
              <a:t>17.08.2023</a:t>
            </a:fld>
            <a:endParaRPr lang="uk-UA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68492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6BFC3-3AF5-44F2-A479-1B2EE0B02D4C}" type="datetime1">
              <a:rPr lang="uk-UA" smtClean="0"/>
              <a:pPr/>
              <a:t>17.08.2023</a:t>
            </a:fld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00766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CED42-8586-4839-9FDE-D79022184D1C}" type="datetime1">
              <a:rPr lang="uk-UA" smtClean="0"/>
              <a:pPr/>
              <a:t>17.08.2023</a:t>
            </a:fld>
            <a:endParaRPr lang="uk-UA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99504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E0D49-526F-4643-A3B4-1144158AE514}" type="datetime1">
              <a:rPr lang="uk-UA" smtClean="0"/>
              <a:pPr/>
              <a:t>17.08.2023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04217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63994-A8BA-44FB-8514-A9138F1D72F2}" type="datetime1">
              <a:rPr lang="uk-UA" smtClean="0"/>
              <a:pPr/>
              <a:t>17.08.2023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11E39-81B9-475E-AD95-18BBD52759AB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09953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3C2D0-61E4-49AE-83F2-86AC7FA0CD9A}" type="datetime1">
              <a:rPr lang="uk-UA" smtClean="0"/>
              <a:pPr/>
              <a:t>17.08.2023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B11E39-81B9-475E-AD95-18BBD52759AB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71055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13" Type="http://schemas.openxmlformats.org/officeDocument/2006/relationships/diagramQuickStyle" Target="../diagrams/quickStyle2.xml"/><Relationship Id="rId3" Type="http://schemas.openxmlformats.org/officeDocument/2006/relationships/image" Target="../media/image2.png"/><Relationship Id="rId7" Type="http://schemas.openxmlformats.org/officeDocument/2006/relationships/diagramLayout" Target="../diagrams/layout1.xml"/><Relationship Id="rId12" Type="http://schemas.openxmlformats.org/officeDocument/2006/relationships/diagramLayout" Target="../diagrams/layout2.xml"/><Relationship Id="rId17" Type="http://schemas.openxmlformats.org/officeDocument/2006/relationships/image" Target="../media/image6.png"/><Relationship Id="rId2" Type="http://schemas.openxmlformats.org/officeDocument/2006/relationships/image" Target="../media/image1.jpeg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diagramData" Target="../diagrams/data1.xml"/><Relationship Id="rId11" Type="http://schemas.openxmlformats.org/officeDocument/2006/relationships/diagramData" Target="../diagrams/data2.xml"/><Relationship Id="rId5" Type="http://schemas.openxmlformats.org/officeDocument/2006/relationships/image" Target="../media/image4.png"/><Relationship Id="rId15" Type="http://schemas.microsoft.com/office/2007/relationships/diagramDrawing" Target="../diagrams/drawing2.xml"/><Relationship Id="rId10" Type="http://schemas.microsoft.com/office/2007/relationships/diagramDrawing" Target="../diagrams/drawing1.xml"/><Relationship Id="rId4" Type="http://schemas.openxmlformats.org/officeDocument/2006/relationships/image" Target="../media/image3.png"/><Relationship Id="rId9" Type="http://schemas.openxmlformats.org/officeDocument/2006/relationships/diagramColors" Target="../diagrams/colors1.xml"/><Relationship Id="rId14" Type="http://schemas.openxmlformats.org/officeDocument/2006/relationships/diagramColors" Target="../diagrams/colors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13" Type="http://schemas.openxmlformats.org/officeDocument/2006/relationships/image" Target="../media/image10.png"/><Relationship Id="rId3" Type="http://schemas.openxmlformats.org/officeDocument/2006/relationships/image" Target="../media/image3.png"/><Relationship Id="rId7" Type="http://schemas.openxmlformats.org/officeDocument/2006/relationships/diagramQuickStyle" Target="../diagrams/quickStyle3.xml"/><Relationship Id="rId12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Layout" Target="../diagrams/layout3.xml"/><Relationship Id="rId11" Type="http://schemas.openxmlformats.org/officeDocument/2006/relationships/image" Target="../media/image8.png"/><Relationship Id="rId5" Type="http://schemas.openxmlformats.org/officeDocument/2006/relationships/diagramData" Target="../diagrams/data3.xml"/><Relationship Id="rId10" Type="http://schemas.openxmlformats.org/officeDocument/2006/relationships/image" Target="../media/image7.png"/><Relationship Id="rId4" Type="http://schemas.openxmlformats.org/officeDocument/2006/relationships/image" Target="../media/image4.png"/><Relationship Id="rId9" Type="http://schemas.microsoft.com/office/2007/relationships/diagramDrawing" Target="../diagrams/drawing3.xml"/><Relationship Id="rId1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jpe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 l="2984" t="10187" r="4503" b="11706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01" y="89431"/>
            <a:ext cx="2692629" cy="6642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8943" y="5716842"/>
            <a:ext cx="6699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640" y="1814435"/>
            <a:ext cx="500998" cy="508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976664" y="159928"/>
            <a:ext cx="906575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u="sng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Інформаційний дайджест: роль батьків в освітньому процесі</a:t>
            </a:r>
            <a:endParaRPr lang="ru-RU" sz="2800" b="1" u="sng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44955" y="1280070"/>
            <a:ext cx="35479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ЗУ «Про освіту» </a:t>
            </a:r>
            <a:r>
              <a:rPr lang="uk-UA" sz="24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ст. 52 </a:t>
            </a:r>
            <a:endParaRPr lang="ru-RU" sz="2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57143" y="1278501"/>
            <a:ext cx="698527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ЗУ «Про повну загальну середню освіту» </a:t>
            </a:r>
            <a:r>
              <a:rPr lang="uk-UA" sz="24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ст. 25</a:t>
            </a:r>
          </a:p>
          <a:p>
            <a:pPr lvl="0" algn="ctr"/>
            <a:r>
              <a:rPr lang="uk-UA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Права</a:t>
            </a:r>
            <a:r>
              <a:rPr lang="uk-UA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обов’язки та відповідальність </a:t>
            </a:r>
            <a:r>
              <a:rPr lang="uk-UA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батьків учнів</a:t>
            </a:r>
            <a:endParaRPr lang="ru-RU" b="1" i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4100861902"/>
              </p:ext>
            </p:extLst>
          </p:nvPr>
        </p:nvGraphicFramePr>
        <p:xfrm>
          <a:off x="81658" y="2286179"/>
          <a:ext cx="5305778" cy="38692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graphicFrame>
        <p:nvGraphicFramePr>
          <p:cNvPr id="14" name="Схема 13"/>
          <p:cNvGraphicFramePr/>
          <p:nvPr>
            <p:extLst>
              <p:ext uri="{D42A27DB-BD31-4B8C-83A1-F6EECF244321}">
                <p14:modId xmlns:p14="http://schemas.microsoft.com/office/powerpoint/2010/main" val="494123499"/>
              </p:ext>
            </p:extLst>
          </p:nvPr>
        </p:nvGraphicFramePr>
        <p:xfrm>
          <a:off x="5700409" y="2419626"/>
          <a:ext cx="5972783" cy="41838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1" r:lo="rId12" r:qs="rId13" r:cs="rId14"/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887" y="2083110"/>
            <a:ext cx="992256" cy="992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6612" y="2083110"/>
            <a:ext cx="992256" cy="992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64964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 l="2984" t="10187" r="4503" b="11706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26" name="Group 26"/>
          <p:cNvGrpSpPr/>
          <p:nvPr/>
        </p:nvGrpSpPr>
        <p:grpSpPr>
          <a:xfrm>
            <a:off x="5157888" y="2438902"/>
            <a:ext cx="2037647" cy="1737979"/>
            <a:chOff x="0" y="0"/>
            <a:chExt cx="6350000" cy="6350000"/>
          </a:xfrm>
          <a:solidFill>
            <a:srgbClr val="FA8C00"/>
          </a:solidFill>
        </p:grpSpPr>
        <p:sp>
          <p:nvSpPr>
            <p:cNvPr id="27" name="Freeform 27"/>
            <p:cNvSpPr/>
            <p:nvPr/>
          </p:nvSpPr>
          <p:spPr>
            <a:xfrm>
              <a:off x="14167" y="0"/>
              <a:ext cx="6321665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grpFill/>
          </p:spPr>
        </p:sp>
      </p:grpSp>
      <p:grpSp>
        <p:nvGrpSpPr>
          <p:cNvPr id="41" name="Group 28"/>
          <p:cNvGrpSpPr/>
          <p:nvPr/>
        </p:nvGrpSpPr>
        <p:grpSpPr>
          <a:xfrm>
            <a:off x="11153779" y="5978204"/>
            <a:ext cx="588530" cy="563154"/>
            <a:chOff x="0" y="0"/>
            <a:chExt cx="6350000" cy="6350000"/>
          </a:xfrm>
          <a:solidFill>
            <a:srgbClr val="FA8C00"/>
          </a:solidFill>
        </p:grpSpPr>
        <p:sp>
          <p:nvSpPr>
            <p:cNvPr id="42" name="Freeform 29"/>
            <p:cNvSpPr/>
            <p:nvPr/>
          </p:nvSpPr>
          <p:spPr>
            <a:xfrm>
              <a:off x="14167" y="0"/>
              <a:ext cx="6321665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grpFill/>
          </p:spPr>
        </p:sp>
      </p:grp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115" y="234661"/>
            <a:ext cx="499296" cy="499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072" y="484309"/>
            <a:ext cx="250499" cy="2541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577829" y="175098"/>
            <a:ext cx="66537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u="sng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Вплив батьків на якість освіти</a:t>
            </a:r>
            <a:endParaRPr lang="ru-RU" sz="2800" b="1" u="sng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57777" y="1026146"/>
            <a:ext cx="4552546" cy="1971702"/>
          </a:xfrm>
          <a:prstGeom prst="roundRect">
            <a:avLst/>
          </a:prstGeom>
          <a:solidFill>
            <a:srgbClr val="FA8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530157" y="1073276"/>
            <a:ext cx="4095343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rgbClr val="0000FF"/>
                </a:solidFill>
              </a:rPr>
              <a:t> </a:t>
            </a:r>
            <a:r>
              <a:rPr lang="uk-UA" sz="1400" b="1" u="sng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Внутрішня система забезпечення якості освіти у закладі загальної середньої освіти </a:t>
            </a:r>
            <a:r>
              <a:rPr lang="uk-UA" sz="14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-сукупність умов, процедур та заходів у ЗО, що забезпечують ефективність освітніх і управлінських процесів, які безпосередньо впливають на якість освітнього процесу, формування ключових </a:t>
            </a:r>
            <a:r>
              <a:rPr lang="uk-UA" sz="14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компетентностей</a:t>
            </a:r>
            <a:r>
              <a:rPr lang="uk-UA" sz="14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дітей шкільного віку, сприяють всебічному розвитку особистості.</a:t>
            </a:r>
            <a:endParaRPr lang="uk-UA" sz="1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48054" y="4456598"/>
            <a:ext cx="4659549" cy="1895965"/>
          </a:xfrm>
          <a:prstGeom prst="roundRect">
            <a:avLst/>
          </a:prstGeom>
          <a:solidFill>
            <a:srgbClr val="FA8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464115" y="4604361"/>
            <a:ext cx="398857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400" b="1" u="sng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Самооцінювання</a:t>
            </a:r>
            <a:r>
              <a:rPr lang="uk-UA" sz="14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процес вивчення та оцінювання ефективності функціонування внутрішньої системи з метою вдосконалення освітніх і управлінських процесів закладу освіти.</a:t>
            </a:r>
          </a:p>
          <a:p>
            <a:pPr algn="ctr"/>
            <a:r>
              <a:rPr lang="uk-UA" sz="1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(Участь батьків у </a:t>
            </a:r>
            <a:r>
              <a:rPr lang="uk-UA" sz="1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</a:t>
            </a:r>
            <a:r>
              <a:rPr lang="uk-UA" sz="1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uk-UA" sz="1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uk-UA" sz="1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анкетування, в тому числі з використанням інформаційно-аналітичної системи «</a:t>
            </a:r>
            <a:r>
              <a:rPr lang="en-US" sz="1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EvaluEd</a:t>
            </a:r>
            <a:r>
              <a:rPr lang="uk-UA" sz="1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»).</a:t>
            </a:r>
            <a:endParaRPr lang="ru-RU" sz="1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6" name="Схема 15"/>
          <p:cNvGraphicFramePr/>
          <p:nvPr>
            <p:extLst>
              <p:ext uri="{D42A27DB-BD31-4B8C-83A1-F6EECF244321}">
                <p14:modId xmlns:p14="http://schemas.microsoft.com/office/powerpoint/2010/main" val="2664565159"/>
              </p:ext>
            </p:extLst>
          </p:nvPr>
        </p:nvGraphicFramePr>
        <p:xfrm>
          <a:off x="7407614" y="1295860"/>
          <a:ext cx="4542816" cy="43559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0" name="Нашивка 19"/>
          <p:cNvSpPr/>
          <p:nvPr/>
        </p:nvSpPr>
        <p:spPr>
          <a:xfrm rot="10800000">
            <a:off x="6632067" y="1651796"/>
            <a:ext cx="644185" cy="557537"/>
          </a:xfrm>
          <a:prstGeom prst="chevron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1" name="Нашивка 20"/>
          <p:cNvSpPr/>
          <p:nvPr/>
        </p:nvSpPr>
        <p:spPr>
          <a:xfrm rot="10800000">
            <a:off x="5791705" y="1689992"/>
            <a:ext cx="585482" cy="481146"/>
          </a:xfrm>
          <a:prstGeom prst="chevron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2" name="Нашивка 21"/>
          <p:cNvSpPr/>
          <p:nvPr/>
        </p:nvSpPr>
        <p:spPr>
          <a:xfrm rot="10800000">
            <a:off x="5157888" y="1713467"/>
            <a:ext cx="432882" cy="434195"/>
          </a:xfrm>
          <a:prstGeom prst="chevron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5036192" y="5006420"/>
            <a:ext cx="676275" cy="566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5868736" y="5016514"/>
            <a:ext cx="61595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632067" y="5006400"/>
            <a:ext cx="463550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Нашивка 22"/>
          <p:cNvSpPr/>
          <p:nvPr/>
        </p:nvSpPr>
        <p:spPr>
          <a:xfrm rot="5400000">
            <a:off x="833781" y="3525865"/>
            <a:ext cx="622570" cy="483228"/>
          </a:xfrm>
          <a:prstGeom prst="chevron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036191" y="2985598"/>
            <a:ext cx="2286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b="1" u="sng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Якісна освітня послуга</a:t>
            </a:r>
            <a:endParaRPr lang="ru-RU" sz="2000" b="1" u="sng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5528" y="3419951"/>
            <a:ext cx="500062" cy="658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0086" y="3103123"/>
            <a:ext cx="1281538" cy="1281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78997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 l="2984" t="10187" r="4503" b="11706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26" name="Group 26"/>
          <p:cNvGrpSpPr/>
          <p:nvPr/>
        </p:nvGrpSpPr>
        <p:grpSpPr>
          <a:xfrm>
            <a:off x="28040" y="23352"/>
            <a:ext cx="655390" cy="626497"/>
            <a:chOff x="0" y="0"/>
            <a:chExt cx="6350000" cy="6350000"/>
          </a:xfrm>
          <a:solidFill>
            <a:srgbClr val="FA8C00"/>
          </a:solidFill>
        </p:grpSpPr>
        <p:sp>
          <p:nvSpPr>
            <p:cNvPr id="27" name="Freeform 27"/>
            <p:cNvSpPr/>
            <p:nvPr/>
          </p:nvSpPr>
          <p:spPr>
            <a:xfrm>
              <a:off x="14167" y="0"/>
              <a:ext cx="6321665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grpFill/>
          </p:spPr>
        </p:sp>
      </p:grpSp>
      <p:sp>
        <p:nvSpPr>
          <p:cNvPr id="3" name="TextBox 2"/>
          <p:cNvSpPr txBox="1"/>
          <p:nvPr/>
        </p:nvSpPr>
        <p:spPr>
          <a:xfrm>
            <a:off x="3591127" y="252918"/>
            <a:ext cx="5009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u="sng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Участь батьків </a:t>
            </a:r>
            <a:r>
              <a:rPr lang="uk-UA" sz="2800" b="1" u="sng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uk-UA" sz="2800" b="1" u="sng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анкетуванні</a:t>
            </a:r>
            <a:endParaRPr lang="ru-RU" sz="2800" b="1" u="sng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Блок-схема: узел 4"/>
          <p:cNvSpPr/>
          <p:nvPr/>
        </p:nvSpPr>
        <p:spPr>
          <a:xfrm>
            <a:off x="186533" y="487627"/>
            <a:ext cx="2402731" cy="1777350"/>
          </a:xfrm>
          <a:prstGeom prst="flowChartConnector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80387" y="763752"/>
            <a:ext cx="181502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i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Напрям: Освітнє середовище закладу освіти</a:t>
            </a:r>
            <a:endParaRPr lang="uk-UA" b="1" i="1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76" y="5037385"/>
            <a:ext cx="2414588" cy="178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428214"/>
            <a:ext cx="2414588" cy="178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954" y="1972309"/>
            <a:ext cx="2414588" cy="178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683430" y="2265114"/>
            <a:ext cx="225810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i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Напрям: Система оцінювання результатів навчання учнів</a:t>
            </a:r>
            <a:endParaRPr lang="uk-UA" b="1" i="1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9253" y="3601801"/>
            <a:ext cx="220615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i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Напрям: Педагогічна діяльність педагогічних працівників</a:t>
            </a:r>
            <a:endParaRPr lang="uk-UA" b="1" i="1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34265" y="5330188"/>
            <a:ext cx="229540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i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Напрям: Управлінські процеси закладу освіти</a:t>
            </a:r>
            <a:endParaRPr lang="uk-UA" b="1" i="1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82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6983" y="5074078"/>
            <a:ext cx="1736442" cy="17364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3993">
            <a:off x="9664553" y="498303"/>
            <a:ext cx="2197102" cy="185908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3085" name="Picture 1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7312" y="828763"/>
            <a:ext cx="6233374" cy="5858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121" t="13122" r="27970" b="8505"/>
          <a:stretch/>
        </p:blipFill>
        <p:spPr bwMode="auto">
          <a:xfrm rot="19869888">
            <a:off x="9684152" y="1985105"/>
            <a:ext cx="1956282" cy="279020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8065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26278</TotalTime>
  <Words>220</Words>
  <Application>Microsoft Office PowerPoint</Application>
  <PresentationFormat>Произвольный</PresentationFormat>
  <Paragraphs>36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Intel</cp:lastModifiedBy>
  <cp:revision>1944</cp:revision>
  <cp:lastPrinted>2023-06-22T14:57:19Z</cp:lastPrinted>
  <dcterms:created xsi:type="dcterms:W3CDTF">2018-12-21T09:29:25Z</dcterms:created>
  <dcterms:modified xsi:type="dcterms:W3CDTF">2023-08-17T11:57:22Z</dcterms:modified>
</cp:coreProperties>
</file>