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photo.php?fbid=431710336889843&amp;set=a.299324970128381.67888.298393470221531&amp;type=1&amp;relevant_count=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000" dirty="0" smtClean="0">
                <a:latin typeface="Arial Black" pitchFamily="34" charset="0"/>
              </a:rPr>
              <a:t> </a:t>
            </a:r>
            <a:br>
              <a:rPr lang="uk-UA" sz="2000" dirty="0" smtClean="0">
                <a:latin typeface="Arial Black" pitchFamily="34" charset="0"/>
              </a:rPr>
            </a:br>
            <a:r>
              <a:rPr lang="uk-UA" sz="2200" dirty="0" smtClean="0">
                <a:solidFill>
                  <a:srgbClr val="0070C0"/>
                </a:solidFill>
                <a:latin typeface="Arial Black" pitchFamily="34" charset="0"/>
              </a:rPr>
              <a:t>В школі працює учнівська рада, учнівське самоврядування</a:t>
            </a:r>
            <a:r>
              <a:rPr lang="uk-UA" sz="27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uk-UA" sz="27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uk-UA" sz="27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uk-UA" sz="27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uk-UA" sz="2700" b="1" dirty="0" smtClean="0">
                <a:solidFill>
                  <a:srgbClr val="7030A0"/>
                </a:solidFill>
                <a:latin typeface="Arial Black" pitchFamily="34" charset="0"/>
              </a:rPr>
              <a:t>Шкільна республіка </a:t>
            </a:r>
            <a:r>
              <a:rPr lang="uk-UA" sz="2700" b="1" dirty="0" err="1" smtClean="0">
                <a:solidFill>
                  <a:srgbClr val="7030A0"/>
                </a:solidFill>
                <a:latin typeface="Arial Black" pitchFamily="34" charset="0"/>
              </a:rPr>
              <a:t>“Спарта”</a:t>
            </a:r>
            <a:r>
              <a:rPr lang="uk-UA" sz="27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uk-UA" sz="27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uk-UA" sz="20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uk-UA" sz="2000" dirty="0" smtClean="0">
                <a:solidFill>
                  <a:srgbClr val="0070C0"/>
                </a:solidFill>
                <a:latin typeface="Arial Black" pitchFamily="34" charset="0"/>
              </a:rPr>
            </a:br>
            <a:endParaRPr lang="ru-RU" sz="2000" dirty="0"/>
          </a:p>
        </p:txBody>
      </p:sp>
      <p:pic>
        <p:nvPicPr>
          <p:cNvPr id="4098" name="Picture 2" descr="C:\Documents and Settings\Анна\Рабочий стол\Школа\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00174"/>
            <a:ext cx="7000924" cy="503476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4800" y="142852"/>
            <a:ext cx="8686800" cy="635798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solidFill>
                  <a:srgbClr val="7030A0"/>
                </a:solidFill>
                <a:latin typeface="Arial Black" pitchFamily="34" charset="0"/>
              </a:rPr>
              <a:t> Шкільна республіка </a:t>
            </a:r>
            <a:r>
              <a:rPr lang="uk-UA" b="1" dirty="0" err="1" smtClean="0">
                <a:solidFill>
                  <a:srgbClr val="7030A0"/>
                </a:solidFill>
                <a:latin typeface="Arial Black" pitchFamily="34" charset="0"/>
              </a:rPr>
              <a:t>“Спарта”</a:t>
            </a:r>
            <a:endParaRPr lang="uk-UA" b="1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uk-UA" sz="2800" b="1" dirty="0" smtClean="0">
                <a:solidFill>
                  <a:srgbClr val="00B0F0"/>
                </a:solidFill>
                <a:latin typeface="Arial Black" pitchFamily="34" charset="0"/>
              </a:rPr>
              <a:t>Девіз: Лиш боротись – значить </a:t>
            </a:r>
            <a:r>
              <a:rPr lang="uk-UA" sz="2800" b="1" dirty="0" err="1" smtClean="0">
                <a:solidFill>
                  <a:srgbClr val="00B0F0"/>
                </a:solidFill>
                <a:latin typeface="Arial Black" pitchFamily="34" charset="0"/>
              </a:rPr>
              <a:t>жить</a:t>
            </a:r>
            <a:endParaRPr lang="uk-UA" sz="2800" b="1" dirty="0" smtClean="0">
              <a:solidFill>
                <a:srgbClr val="00B0F0"/>
              </a:solidFill>
              <a:latin typeface="Arial Black" pitchFamily="34" charset="0"/>
            </a:endParaRPr>
          </a:p>
          <a:p>
            <a:r>
              <a:rPr lang="uk-UA" sz="2400" b="1" dirty="0" smtClean="0">
                <a:solidFill>
                  <a:srgbClr val="00B050"/>
                </a:solidFill>
                <a:latin typeface="Arial Black" pitchFamily="34" charset="0"/>
              </a:rPr>
              <a:t>Принципи: демократичний, гуманістичний, самодіяльний.</a:t>
            </a:r>
          </a:p>
          <a:p>
            <a:pPr algn="ctr">
              <a:buNone/>
            </a:pPr>
            <a:r>
              <a:rPr lang="uk-UA" sz="2800" b="1" dirty="0" smtClean="0">
                <a:latin typeface="Arial Black" pitchFamily="34" charset="0"/>
              </a:rPr>
              <a:t> Гімн шкільної республіки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00B0F0"/>
                </a:solidFill>
                <a:latin typeface="Arial Black" pitchFamily="34" charset="0"/>
              </a:rPr>
              <a:t>         Щоб цвіла Україна моя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00B0F0"/>
                </a:solidFill>
                <a:latin typeface="Arial Black" pitchFamily="34" charset="0"/>
              </a:rPr>
              <a:t>         Ми даємо обіцянку нині.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00B0F0"/>
                </a:solidFill>
                <a:latin typeface="Arial Black" pitchFamily="34" charset="0"/>
              </a:rPr>
              <a:t>         Вчитись так, щоб набуті знання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00B0F0"/>
                </a:solidFill>
                <a:latin typeface="Arial Black" pitchFamily="34" charset="0"/>
              </a:rPr>
              <a:t>         Пригодились моїй Батьківщині.</a:t>
            </a:r>
          </a:p>
          <a:p>
            <a:pPr>
              <a:buNone/>
            </a:pPr>
            <a:r>
              <a:rPr lang="uk-UA" sz="2000" b="1" dirty="0" smtClean="0">
                <a:latin typeface="Arial Black" pitchFamily="34" charset="0"/>
              </a:rPr>
              <a:t>                 </a:t>
            </a:r>
            <a:r>
              <a:rPr lang="uk-UA" sz="2000" b="1" dirty="0" err="1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Присягаєм</a:t>
            </a: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наш край рідний</a:t>
            </a:r>
          </a:p>
          <a:p>
            <a:pPr>
              <a:buNone/>
            </a:pP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                Над усе любити</a:t>
            </a:r>
          </a:p>
          <a:p>
            <a:pPr>
              <a:buNone/>
            </a:pP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                Рідний </a:t>
            </a:r>
            <a:r>
              <a:rPr lang="uk-UA" sz="2000" b="1" dirty="0" err="1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нарід</a:t>
            </a: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шанувати</a:t>
            </a:r>
          </a:p>
          <a:p>
            <a:pPr>
              <a:buNone/>
            </a:pP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                І для нього жити 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2" descr="Світлина: Я теж!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3286124"/>
            <a:ext cx="2786082" cy="27860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572428" cy="939784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B050"/>
                </a:solidFill>
                <a:latin typeface="Arial Black" pitchFamily="34" charset="0"/>
              </a:rPr>
              <a:t>Заповіді учнів</a:t>
            </a:r>
            <a:endParaRPr lang="ru-RU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>
            <a:normAutofit fontScale="92500"/>
          </a:bodyPr>
          <a:lstStyle/>
          <a:p>
            <a:r>
              <a:rPr lang="uk-UA" sz="2400" b="1" dirty="0" smtClean="0">
                <a:solidFill>
                  <a:srgbClr val="002060"/>
                </a:solidFill>
                <a:latin typeface="Arial Black" pitchFamily="34" charset="0"/>
              </a:rPr>
              <a:t>Люби</a:t>
            </a:r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 Black" pitchFamily="34" charset="0"/>
              </a:rPr>
              <a:t>шануй</a:t>
            </a:r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 , </a:t>
            </a:r>
            <a:r>
              <a:rPr lang="ru-RU" sz="2400" b="1" dirty="0" err="1" smtClean="0">
                <a:solidFill>
                  <a:srgbClr val="002060"/>
                </a:solidFill>
                <a:latin typeface="Arial Black" pitchFamily="34" charset="0"/>
              </a:rPr>
              <a:t>вивчай</a:t>
            </a:r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 Black" pitchFamily="34" charset="0"/>
              </a:rPr>
              <a:t>рідну</a:t>
            </a:r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 Black" pitchFamily="34" charset="0"/>
              </a:rPr>
              <a:t>мову</a:t>
            </a:r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  <a:p>
            <a:r>
              <a:rPr lang="uk-UA" sz="2400" b="1" dirty="0" smtClean="0">
                <a:solidFill>
                  <a:srgbClr val="002060"/>
                </a:solidFill>
                <a:latin typeface="Arial Black" pitchFamily="34" charset="0"/>
              </a:rPr>
              <a:t>Вивчай і знай історію свого народу.</a:t>
            </a:r>
          </a:p>
          <a:p>
            <a:r>
              <a:rPr lang="uk-UA" sz="2400" b="1" dirty="0" err="1" smtClean="0">
                <a:solidFill>
                  <a:srgbClr val="002060"/>
                </a:solidFill>
                <a:latin typeface="Arial Black" pitchFamily="34" charset="0"/>
              </a:rPr>
              <a:t>Щануй</a:t>
            </a:r>
            <a:r>
              <a:rPr lang="uk-UA" sz="2400" b="1" dirty="0" smtClean="0">
                <a:solidFill>
                  <a:srgbClr val="002060"/>
                </a:solidFill>
                <a:latin typeface="Arial Black" pitchFamily="34" charset="0"/>
              </a:rPr>
              <a:t> і примножуй традиції і обряди </a:t>
            </a:r>
          </a:p>
          <a:p>
            <a:pPr>
              <a:buNone/>
            </a:pPr>
            <a:r>
              <a:rPr lang="uk-UA" sz="2400" b="1" dirty="0" smtClean="0">
                <a:solidFill>
                  <a:srgbClr val="002060"/>
                </a:solidFill>
                <a:latin typeface="Arial Black" pitchFamily="34" charset="0"/>
              </a:rPr>
              <a:t>     українського народу.</a:t>
            </a:r>
          </a:p>
          <a:p>
            <a:r>
              <a:rPr lang="uk-UA" sz="2400" b="1" dirty="0" smtClean="0">
                <a:solidFill>
                  <a:srgbClr val="002060"/>
                </a:solidFill>
                <a:latin typeface="Arial Black" pitchFamily="34" charset="0"/>
              </a:rPr>
              <a:t>Будь вірним слову, дорожи ним.</a:t>
            </a:r>
          </a:p>
          <a:p>
            <a:r>
              <a:rPr lang="uk-UA" sz="2400" b="1" dirty="0" smtClean="0">
                <a:solidFill>
                  <a:srgbClr val="002060"/>
                </a:solidFill>
                <a:latin typeface="Arial Black" pitchFamily="34" charset="0"/>
              </a:rPr>
              <a:t>Не чекай підказки, завжди активно дій.</a:t>
            </a:r>
          </a:p>
          <a:p>
            <a:r>
              <a:rPr lang="uk-UA" sz="2400" b="1" dirty="0" smtClean="0">
                <a:solidFill>
                  <a:srgbClr val="002060"/>
                </a:solidFill>
                <a:latin typeface="Arial Black" pitchFamily="34" charset="0"/>
              </a:rPr>
              <a:t>Будь надійним товаришем.</a:t>
            </a:r>
          </a:p>
          <a:p>
            <a:r>
              <a:rPr lang="uk-UA" sz="2400" b="1" dirty="0" smtClean="0">
                <a:solidFill>
                  <a:srgbClr val="002060"/>
                </a:solidFill>
                <a:latin typeface="Arial Black" pitchFamily="34" charset="0"/>
              </a:rPr>
              <a:t>Шануй добре </a:t>
            </a:r>
            <a:r>
              <a:rPr lang="uk-UA" sz="2400" b="1" dirty="0" err="1" smtClean="0">
                <a:solidFill>
                  <a:srgbClr val="002060"/>
                </a:solidFill>
                <a:latin typeface="Arial Black" pitchFamily="34" charset="0"/>
              </a:rPr>
              <a:t>ім</a:t>
            </a:r>
            <a:r>
              <a:rPr lang="en-US" sz="2400" b="1" dirty="0" smtClean="0">
                <a:solidFill>
                  <a:srgbClr val="002060"/>
                </a:solidFill>
                <a:latin typeface="Arial Black" pitchFamily="34" charset="0"/>
              </a:rPr>
              <a:t>’</a:t>
            </a:r>
            <a:r>
              <a:rPr lang="uk-UA" sz="2400" b="1" dirty="0" smtClean="0">
                <a:solidFill>
                  <a:srgbClr val="002060"/>
                </a:solidFill>
                <a:latin typeface="Arial Black" pitchFamily="34" charset="0"/>
              </a:rPr>
              <a:t>я свого народу, люби і поважай батька і матір.</a:t>
            </a:r>
          </a:p>
          <a:p>
            <a:r>
              <a:rPr lang="uk-UA" sz="2400" b="1" dirty="0" smtClean="0">
                <a:solidFill>
                  <a:srgbClr val="002060"/>
                </a:solidFill>
                <a:latin typeface="Arial Black" pitchFamily="34" charset="0"/>
              </a:rPr>
              <a:t>Будь щирим на добро, твори його для інших.</a:t>
            </a:r>
          </a:p>
          <a:p>
            <a:r>
              <a:rPr lang="uk-UA" sz="2400" b="1" dirty="0" smtClean="0">
                <a:solidFill>
                  <a:srgbClr val="002060"/>
                </a:solidFill>
                <a:latin typeface="Arial Black" pitchFamily="34" charset="0"/>
              </a:rPr>
              <a:t>Бережи своє </a:t>
            </a:r>
            <a:r>
              <a:rPr lang="uk-UA" sz="2400" b="1" dirty="0" err="1" smtClean="0">
                <a:solidFill>
                  <a:srgbClr val="002060"/>
                </a:solidFill>
                <a:latin typeface="Arial Black" pitchFamily="34" charset="0"/>
              </a:rPr>
              <a:t>ім</a:t>
            </a:r>
            <a:r>
              <a:rPr lang="en-US" sz="2400" b="1" dirty="0" smtClean="0">
                <a:solidFill>
                  <a:srgbClr val="002060"/>
                </a:solidFill>
                <a:latin typeface="Arial Black" pitchFamily="34" charset="0"/>
              </a:rPr>
              <a:t>’</a:t>
            </a:r>
            <a:r>
              <a:rPr lang="uk-UA" sz="2400" b="1" dirty="0" smtClean="0">
                <a:solidFill>
                  <a:srgbClr val="002060"/>
                </a:solidFill>
                <a:latin typeface="Arial Black" pitchFamily="34" charset="0"/>
              </a:rPr>
              <a:t>я і честь республіки.</a:t>
            </a:r>
          </a:p>
          <a:p>
            <a:r>
              <a:rPr lang="uk-UA" sz="2400" b="1" dirty="0" smtClean="0">
                <a:solidFill>
                  <a:srgbClr val="002060"/>
                </a:solidFill>
                <a:latin typeface="Arial Black" pitchFamily="34" charset="0"/>
              </a:rPr>
              <a:t>Живи за Божими чеснотами Вірою, Надією і Любов</a:t>
            </a:r>
            <a:r>
              <a:rPr lang="en-US" sz="2400" b="1" dirty="0" smtClean="0">
                <a:solidFill>
                  <a:srgbClr val="002060"/>
                </a:solidFill>
                <a:latin typeface="Arial Black" pitchFamily="34" charset="0"/>
              </a:rPr>
              <a:t>’</a:t>
            </a:r>
            <a:r>
              <a:rPr lang="uk-UA" sz="2400" b="1" dirty="0" smtClean="0">
                <a:solidFill>
                  <a:srgbClr val="002060"/>
                </a:solidFill>
                <a:latin typeface="Arial Black" pitchFamily="34" charset="0"/>
              </a:rPr>
              <a:t>ю.</a:t>
            </a:r>
          </a:p>
          <a:p>
            <a:endParaRPr lang="uk-UA" sz="2400" dirty="0" smtClean="0"/>
          </a:p>
          <a:p>
            <a:endParaRPr lang="uk-UA" sz="2400" dirty="0" smtClean="0"/>
          </a:p>
        </p:txBody>
      </p:sp>
      <p:pic>
        <p:nvPicPr>
          <p:cNvPr id="4" name="Рисунок 14" descr="237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rcRect l="48746" t="48958"/>
          <a:stretch>
            <a:fillRect/>
          </a:stretch>
        </p:blipFill>
        <p:spPr bwMode="auto">
          <a:xfrm>
            <a:off x="6643702" y="642918"/>
            <a:ext cx="27749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Экран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В школі працює учнівська рада, учнівське самоврядування  Шкільна республіка “Спарта”  </vt:lpstr>
      <vt:lpstr>Слайд 2</vt:lpstr>
      <vt:lpstr>Заповіді учнів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В школі працює учнівська рада, учнівське самоврядування  Шкільна республіка “Спарта”  </dc:title>
  <cp:lastModifiedBy>Admin</cp:lastModifiedBy>
  <cp:revision>1</cp:revision>
  <dcterms:modified xsi:type="dcterms:W3CDTF">2018-01-12T20:45:42Z</dcterms:modified>
</cp:coreProperties>
</file>