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9" r:id="rId6"/>
    <p:sldId id="265" r:id="rId7"/>
    <p:sldId id="266" r:id="rId8"/>
    <p:sldId id="274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1DDF-8ED2-4D77-ACD6-7C4F4C44A9D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E428A4-E216-471A-8636-E36D58101B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1DDF-8ED2-4D77-ACD6-7C4F4C44A9D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28A4-E216-471A-8636-E36D58101B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1DDF-8ED2-4D77-ACD6-7C4F4C44A9D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28A4-E216-471A-8636-E36D58101B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1DDF-8ED2-4D77-ACD6-7C4F4C44A9D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E428A4-E216-471A-8636-E36D58101B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1DDF-8ED2-4D77-ACD6-7C4F4C44A9D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28A4-E216-471A-8636-E36D58101B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1DDF-8ED2-4D77-ACD6-7C4F4C44A9D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28A4-E216-471A-8636-E36D58101B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1DDF-8ED2-4D77-ACD6-7C4F4C44A9D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0E428A4-E216-471A-8636-E36D58101B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1DDF-8ED2-4D77-ACD6-7C4F4C44A9D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28A4-E216-471A-8636-E36D58101B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1DDF-8ED2-4D77-ACD6-7C4F4C44A9D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28A4-E216-471A-8636-E36D58101B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1DDF-8ED2-4D77-ACD6-7C4F4C44A9D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28A4-E216-471A-8636-E36D58101B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1DDF-8ED2-4D77-ACD6-7C4F4C44A9D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28A4-E216-471A-8636-E36D58101B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CE1DDF-8ED2-4D77-ACD6-7C4F4C44A9D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E428A4-E216-471A-8636-E36D58101B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home\Downloads\&#1044;&#1048;&#1058;&#1071;&#1063;&#1040;%20&#8211;%20&#1042;&#1095;&#1072;&#1090;&#1100;%20&#1091;%20&#1096;&#1082;&#1086;&#1083;&#1110;-Mp3onlineru.net.mp3" TargetMode="External"/><Relationship Id="rId1" Type="http://schemas.openxmlformats.org/officeDocument/2006/relationships/audio" Target="file:///C:\Users\home\Downloads\&#1057;&#1073;&#1086;&#1088;&#1085;&#1080;&#1082;%20-%20&#1054;&#1081;,%20&#1085;&#1072;%20&#1075;&#1086;&#1088;%20&#1076;&#1074;&#1072;%20&#1076;&#1091;&#1073;&#1082;&#1080;%20%5bmp3google.ru%5d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картинка хто зверх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23728" y="1556792"/>
            <a:ext cx="45604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Яка тінь відповідає малюнку?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043178" cy="4195936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8316416" cy="942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uk-UA" sz="3600" kern="10" spc="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Бонусне</a:t>
            </a:r>
            <a:r>
              <a:rPr lang="uk-UA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запитання</a:t>
            </a:r>
            <a:endParaRPr lang="uk-UA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8316416" y="5445224"/>
            <a:ext cx="520824" cy="100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5</a:t>
            </a:r>
            <a:endParaRPr lang="uk-UA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Раунд 4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b="1" i="1" dirty="0" smtClean="0"/>
              <a:t>«Бліц»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68760"/>
            <a:ext cx="31500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Наш наступний конкурсу «Бліц». Я буду ставити запитання і за 2 хвилини  команда має дати якомога більше правильних відповідей. Відповідь має бути лаконічною «Чоловік» або «Жінка».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4665116" cy="483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07704" y="1772816"/>
            <a:ext cx="5360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 математичні знаки пропущені?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8249239" cy="3907904"/>
          </a:xfrm>
          <a:prstGeom prst="rect">
            <a:avLst/>
          </a:prstGeom>
          <a:noFill/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8316416" cy="942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uk-UA" sz="3600" kern="10" spc="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Бонусне</a:t>
            </a:r>
            <a:r>
              <a:rPr lang="uk-UA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запитання</a:t>
            </a:r>
            <a:endParaRPr lang="uk-UA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7236296" y="5805264"/>
            <a:ext cx="1490464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+++</a:t>
            </a:r>
            <a:endParaRPr lang="uk-UA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Раунд 5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/>
              <a:t>«Відгадай пісню»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-252536" y="162880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Пісня для дівчат</a:t>
            </a:r>
            <a:endParaRPr lang="uk-UA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борник - Ой, на гор два дубки [mp3google.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2348880"/>
            <a:ext cx="936104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8610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Пісня для хлопців</a:t>
            </a:r>
            <a:endParaRPr lang="uk-UA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203955"/>
            <a:ext cx="3960440" cy="520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ДИТЯЧА – Вчать у школі-Mp3onlineru.n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339752" y="5013176"/>
            <a:ext cx="952872" cy="952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96744" cy="515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8316416" cy="942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uk-UA" sz="3600" kern="10" spc="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Бонусне</a:t>
            </a:r>
            <a:r>
              <a:rPr lang="uk-UA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запитання</a:t>
            </a:r>
            <a:endParaRPr lang="uk-UA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7740352" y="5229200"/>
            <a:ext cx="825624" cy="9357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50</a:t>
            </a:r>
            <a:endParaRPr lang="uk-UA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619672" y="476672"/>
            <a:ext cx="5868144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ФІНАЛ</a:t>
            </a:r>
            <a:endParaRPr lang="uk-UA" sz="3600" kern="10" spc="0" dirty="0">
              <a:ln w="571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528" y="2204864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остаточно визначити переможця проведемо гру – 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показуха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Кожна команда одержить 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математичних термінів, які потрібно показати. Хто краще покаже, той і переможе в нашій грі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“Хто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зверху”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Рахунок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переможців подвоюється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77072"/>
            <a:ext cx="2952328" cy="252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293"/>
            <a:ext cx="2728342" cy="273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b="1" dirty="0"/>
              <a:t>Мета:</a:t>
            </a:r>
            <a:r>
              <a:rPr lang="uk-UA" dirty="0"/>
              <a:t> прищеплювати любов до математики, виробляти  вміння використовувати здобуті  теоретичні знання на практиці; </a:t>
            </a:r>
            <a:r>
              <a:rPr lang="uk-UA" dirty="0" smtClean="0"/>
              <a:t>розвивати </a:t>
            </a:r>
            <a:r>
              <a:rPr lang="uk-UA" dirty="0"/>
              <a:t>пізнавальні здібності учнів, інтерес до математики як до науки, творчу активність, вміння швидко та раціонально приймати рішення, логічно мислити, працювати в команді.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Раунд 1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/>
              <a:t>«Збери літери»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877405" cy="312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09694"/>
            <a:ext cx="4427984" cy="364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904656" cy="421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95536" y="404664"/>
            <a:ext cx="8748464" cy="122413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uk-UA" sz="3600" kern="10" spc="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Бонусне</a:t>
            </a:r>
            <a:r>
              <a:rPr lang="uk-UA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запитання</a:t>
            </a:r>
            <a:endParaRPr lang="uk-UA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740352" y="5157192"/>
            <a:ext cx="1080120" cy="12237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65</a:t>
            </a:r>
            <a:endParaRPr lang="uk-UA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Раунд 2</a:t>
            </a:r>
            <a:r>
              <a:rPr lang="uk-UA" dirty="0"/>
              <a:t/>
            </a:r>
            <a:br>
              <a:rPr lang="uk-UA" dirty="0"/>
            </a:br>
            <a:r>
              <a:rPr lang="uk-UA" b="1" i="1" dirty="0"/>
              <a:t>«Вірю </a:t>
            </a:r>
            <a:r>
              <a:rPr lang="ru-RU" b="1" i="1" dirty="0"/>
              <a:t>- </a:t>
            </a:r>
            <a:r>
              <a:rPr lang="uk-UA" b="1" i="1" dirty="0"/>
              <a:t>не вірю</a:t>
            </a:r>
            <a:r>
              <a:rPr lang="uk-UA" b="1" i="1" dirty="0" smtClean="0"/>
              <a:t>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4608512" cy="279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1628800"/>
            <a:ext cx="78488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Кожній команді по черзі читатиму  твердження, а члени команди повинні вирішити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правдиве воно чи 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 кожне правильно вгадане твердження команда отримає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бал. Час відгадування – 3 хвилини.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416824" cy="441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8316416" cy="942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uk-UA" sz="3600" kern="10" spc="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Бонусне</a:t>
            </a:r>
            <a:r>
              <a:rPr lang="uk-UA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запитання</a:t>
            </a:r>
            <a:endParaRPr lang="uk-UA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412776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Яка бочка першою наповниться водою?</a:t>
            </a:r>
          </a:p>
          <a:p>
            <a:endParaRPr lang="uk-UA" dirty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8388424" y="5373216"/>
            <a:ext cx="549399" cy="100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К</a:t>
            </a:r>
            <a:endParaRPr lang="uk-UA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Раунд 3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/>
              <a:t>«Хто я?»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3910"/>
            <a:ext cx="6084168" cy="455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5292080" cy="413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20688"/>
            <a:ext cx="3054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Картинка для хлопців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539629" cy="495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Картинка для дівчат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79868"/>
            <a:ext cx="5832648" cy="52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204</Words>
  <Application>Microsoft Office PowerPoint</Application>
  <PresentationFormat>Экран (4:3)</PresentationFormat>
  <Paragraphs>27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Раунд 1 «Збери літери» </vt:lpstr>
      <vt:lpstr>Слайд 4</vt:lpstr>
      <vt:lpstr>Раунд 2 «Вірю - не вірю» </vt:lpstr>
      <vt:lpstr>Слайд 6</vt:lpstr>
      <vt:lpstr>Раунд 3 «Хто я?» </vt:lpstr>
      <vt:lpstr>Слайд 8</vt:lpstr>
      <vt:lpstr>Слайд 9</vt:lpstr>
      <vt:lpstr>Слайд 10</vt:lpstr>
      <vt:lpstr>Раунд 4 «Бліц» </vt:lpstr>
      <vt:lpstr>Слайд 12</vt:lpstr>
      <vt:lpstr>Раунд 5 «Відгадай пісню»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19</cp:revision>
  <dcterms:created xsi:type="dcterms:W3CDTF">2017-11-13T17:59:24Z</dcterms:created>
  <dcterms:modified xsi:type="dcterms:W3CDTF">2017-11-27T13:05:40Z</dcterms:modified>
</cp:coreProperties>
</file>