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4" r:id="rId3"/>
    <p:sldId id="263" r:id="rId4"/>
    <p:sldId id="262" r:id="rId5"/>
    <p:sldId id="261" r:id="rId6"/>
    <p:sldId id="260" r:id="rId7"/>
    <p:sldId id="259" r:id="rId8"/>
    <p:sldId id="258" r:id="rId9"/>
  </p:sldIdLst>
  <p:sldSz cx="9144000" cy="6858000" type="screen4x3"/>
  <p:notesSz cx="6858000" cy="9144000"/>
  <p:custDataLst>
    <p:tags r:id="rId11"/>
  </p:custDataLst>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1F5831-5598-4C36-A5AD-53033A6145D8}" type="datetimeFigureOut">
              <a:rPr lang="uk-UA" smtClean="0"/>
              <a:pPr/>
              <a:t>03.01.2017</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0B61A-213F-4439-AF45-98E4B0FF859C}" type="slidenum">
              <a:rPr lang="uk-UA" smtClean="0"/>
              <a:pPr/>
              <a:t>‹№›</a:t>
            </a:fld>
            <a:endParaRPr lang="uk-UA"/>
          </a:p>
        </p:txBody>
      </p:sp>
    </p:spTree>
    <p:extLst>
      <p:ext uri="{BB962C8B-B14F-4D97-AF65-F5344CB8AC3E}">
        <p14:creationId xmlns="" xmlns:p14="http://schemas.microsoft.com/office/powerpoint/2010/main" val="245844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CE60B61A-213F-4439-AF45-98E4B0FF859C}" type="slidenum">
              <a:rPr lang="uk-UA" smtClean="0"/>
              <a:pPr/>
              <a:t>1</a:t>
            </a:fld>
            <a:endParaRPr lang="uk-UA"/>
          </a:p>
        </p:txBody>
      </p:sp>
    </p:spTree>
    <p:extLst>
      <p:ext uri="{BB962C8B-B14F-4D97-AF65-F5344CB8AC3E}">
        <p14:creationId xmlns="" xmlns:p14="http://schemas.microsoft.com/office/powerpoint/2010/main" val="729741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6DBE415-7190-4F76-9EEF-494A9AF53C25}" type="datetimeFigureOut">
              <a:rPr lang="ru-RU"/>
              <a:pPr>
                <a:defRPr/>
              </a:pPr>
              <a:t>03.01.2017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61E7E9A-0CFD-4A07-BA49-B44B7C1C531A}"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9DBAE5-10B5-4828-BF21-2BEB89C2D143}" type="datetimeFigureOut">
              <a:rPr lang="ru-RU"/>
              <a:pPr>
                <a:defRPr/>
              </a:pPr>
              <a:t>03.01.2017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4EEA2A-95B3-4095-BFD5-6CEF702143F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893D954-0499-447E-9E9E-54C2AA2691DF}" type="datetimeFigureOut">
              <a:rPr lang="ru-RU"/>
              <a:pPr>
                <a:defRPr/>
              </a:pPr>
              <a:t>03.01.2017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7C7C123-D6B5-4547-8B12-B8B681F2F88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D2A8E9B-D833-4AD1-B0DC-5AF878D96438}" type="datetimeFigureOut">
              <a:rPr lang="ru-RU"/>
              <a:pPr>
                <a:defRPr/>
              </a:pPr>
              <a:t>03.01.2017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5909243-D186-447A-A74C-B87BCD600401}"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C40992D-8067-4A88-A157-A715B8D8E38D}" type="datetimeFigureOut">
              <a:rPr lang="ru-RU"/>
              <a:pPr>
                <a:defRPr/>
              </a:pPr>
              <a:t>03.01.2017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2296D3-35DD-4A4D-B75C-2FF382DA4C7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3DBAE97-47BA-4E8D-B3B3-F0EDE48392A8}" type="datetimeFigureOut">
              <a:rPr lang="ru-RU"/>
              <a:pPr>
                <a:defRPr/>
              </a:pPr>
              <a:t>03.01.2017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8418507-C055-4210-BA59-6491AEEB6A0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0DC46F5-AB23-468A-9410-C731B1016AD4}" type="datetimeFigureOut">
              <a:rPr lang="ru-RU"/>
              <a:pPr>
                <a:defRPr/>
              </a:pPr>
              <a:t>03.01.2017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894EDC5-8DDE-4298-AC45-6F6E40BBD61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A4365E0-3995-4FB4-BF59-60351D66AE7C}" type="datetimeFigureOut">
              <a:rPr lang="ru-RU"/>
              <a:pPr>
                <a:defRPr/>
              </a:pPr>
              <a:t>03.01.2017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C4FE87A-07EE-4B0B-934F-55942A670DF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7D01E4A-E330-4539-B2A8-2D94E58C405C}" type="datetimeFigureOut">
              <a:rPr lang="ru-RU"/>
              <a:pPr>
                <a:defRPr/>
              </a:pPr>
              <a:t>03.01.2017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B80DA14-D41D-44E6-9397-081495CBCD1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D4E631C-5931-4918-8F64-0699B9F933CF}" type="datetimeFigureOut">
              <a:rPr lang="ru-RU"/>
              <a:pPr>
                <a:defRPr/>
              </a:pPr>
              <a:t>03.01.2017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488E2C2-9C0C-4F2E-A341-4149E83451E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F6711BD-0719-4512-B5B7-FD4AF0ADA0B9}" type="datetimeFigureOut">
              <a:rPr lang="ru-RU"/>
              <a:pPr>
                <a:defRPr/>
              </a:pPr>
              <a:t>03.01.2017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EEEE346-FA86-4CAE-96F3-97D7D915A21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6A5DE2D-EED8-40D9-924B-6CA370089ADE}" type="datetimeFigureOut">
              <a:rPr lang="ru-RU"/>
              <a:pPr>
                <a:defRPr/>
              </a:pPr>
              <a:t>03.01.2017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9529021-8DD4-452C-93CD-BD1877C3F2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755576" y="980728"/>
            <a:ext cx="6858048" cy="5000660"/>
          </a:xfrm>
        </p:spPr>
        <p:txBody>
          <a:bodyPr/>
          <a:lstStyle/>
          <a:p>
            <a:r>
              <a:rPr lang="uk-UA" sz="5400" b="1" dirty="0" err="1" smtClean="0">
                <a:latin typeface="Monotype Corsiva" pitchFamily="66" charset="0"/>
              </a:rPr>
              <a:t>“До</a:t>
            </a:r>
            <a:r>
              <a:rPr lang="uk-UA" sz="5400" b="1" dirty="0" smtClean="0">
                <a:latin typeface="Monotype Corsiva" pitchFamily="66" charset="0"/>
              </a:rPr>
              <a:t> хорошого </a:t>
            </a:r>
            <a:r>
              <a:rPr lang="uk-UA" sz="5400" b="1" dirty="0" smtClean="0">
                <a:latin typeface="Monotype Corsiva" pitchFamily="66" charset="0"/>
              </a:rPr>
              <a:t>уроку</a:t>
            </a:r>
            <a:br>
              <a:rPr lang="uk-UA" sz="5400" b="1" dirty="0" smtClean="0">
                <a:latin typeface="Monotype Corsiva" pitchFamily="66" charset="0"/>
              </a:rPr>
            </a:br>
            <a:r>
              <a:rPr lang="uk-UA" sz="5400" b="1" dirty="0" smtClean="0">
                <a:latin typeface="Monotype Corsiva" pitchFamily="66" charset="0"/>
              </a:rPr>
              <a:t>вчитель </a:t>
            </a:r>
            <a:r>
              <a:rPr lang="uk-UA" sz="5400" b="1" dirty="0" smtClean="0">
                <a:latin typeface="Monotype Corsiva" pitchFamily="66" charset="0"/>
              </a:rPr>
              <a:t>готується все </a:t>
            </a:r>
            <a:r>
              <a:rPr lang="uk-UA" sz="5400" b="1" dirty="0" err="1" smtClean="0">
                <a:latin typeface="Monotype Corsiva" pitchFamily="66" charset="0"/>
              </a:rPr>
              <a:t>життя”</a:t>
            </a:r>
            <a:r>
              <a:rPr lang="uk-UA" dirty="0" smtClean="0"/>
              <a:t/>
            </a:r>
            <a:br>
              <a:rPr lang="uk-UA" dirty="0" smtClean="0"/>
            </a:br>
            <a:r>
              <a:rPr lang="uk-UA" sz="3600" dirty="0" smtClean="0">
                <a:solidFill>
                  <a:srgbClr val="FF0000"/>
                </a:solidFill>
                <a:latin typeface="Monotype Corsiva" pitchFamily="66" charset="0"/>
              </a:rPr>
              <a:t>(</a:t>
            </a:r>
            <a:r>
              <a:rPr lang="uk-UA" sz="2800" dirty="0" smtClean="0">
                <a:solidFill>
                  <a:srgbClr val="FF0000"/>
                </a:solidFill>
                <a:latin typeface="Arial Black" pitchFamily="34" charset="0"/>
              </a:rPr>
              <a:t>Майстер-клас </a:t>
            </a:r>
            <a:r>
              <a:rPr lang="uk-UA" sz="2800" dirty="0" smtClean="0">
                <a:solidFill>
                  <a:srgbClr val="FF0000"/>
                </a:solidFill>
                <a:latin typeface="Arial Black" pitchFamily="34" charset="0"/>
              </a:rPr>
              <a:t/>
            </a:r>
            <a:br>
              <a:rPr lang="uk-UA" sz="2800" dirty="0" smtClean="0">
                <a:solidFill>
                  <a:srgbClr val="FF0000"/>
                </a:solidFill>
                <a:latin typeface="Arial Black" pitchFamily="34" charset="0"/>
              </a:rPr>
            </a:br>
            <a:r>
              <a:rPr lang="uk-UA" sz="2800" dirty="0" smtClean="0">
                <a:solidFill>
                  <a:srgbClr val="FF0000"/>
                </a:solidFill>
                <a:latin typeface="Arial Black" pitchFamily="34" charset="0"/>
              </a:rPr>
              <a:t>для </a:t>
            </a:r>
            <a:r>
              <a:rPr lang="uk-UA" sz="2800" dirty="0" smtClean="0">
                <a:solidFill>
                  <a:srgbClr val="FF0000"/>
                </a:solidFill>
                <a:latin typeface="Arial Black" pitchFamily="34" charset="0"/>
              </a:rPr>
              <a:t>молодих вчителів</a:t>
            </a:r>
            <a:r>
              <a:rPr lang="uk-UA" sz="3600" dirty="0" smtClean="0">
                <a:solidFill>
                  <a:srgbClr val="FF0000"/>
                </a:solidFill>
                <a:latin typeface="Monotype Corsiva" pitchFamily="66" charset="0"/>
              </a:rPr>
              <a:t>)</a:t>
            </a:r>
            <a:r>
              <a:rPr lang="uk-UA" sz="2800" dirty="0" smtClean="0"/>
              <a:t/>
            </a:r>
            <a:br>
              <a:rPr lang="uk-UA" sz="2800" dirty="0" smtClean="0"/>
            </a:br>
            <a:r>
              <a:rPr lang="uk-UA" sz="2800" dirty="0" smtClean="0"/>
              <a:t/>
            </a:r>
            <a:br>
              <a:rPr lang="uk-UA" sz="2800" dirty="0" smtClean="0"/>
            </a:br>
            <a:endParaRPr lang="ru-RU" sz="2800" dirty="0" smtClean="0">
              <a:latin typeface="Monotype Corsiva"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857224" y="571480"/>
            <a:ext cx="6215106" cy="5554683"/>
          </a:xfrm>
        </p:spPr>
        <p:txBody>
          <a:bodyPr/>
          <a:lstStyle/>
          <a:p>
            <a:pPr>
              <a:buNone/>
            </a:pPr>
            <a:r>
              <a:rPr lang="uk-UA" sz="3600" dirty="0" smtClean="0">
                <a:latin typeface="Monotype Corsiva" pitchFamily="66" charset="0"/>
              </a:rPr>
              <a:t>Кожен вчитель, котрий вперше переступає поріг школи, задається безліччю питань, відповіді на які шукає протягом усієї педагогічної діяльності. Знайти ВСІ відповіді на ВСІ запитання неможливо, але варто володіти здатністю швидко набувати й розширювати свої знання.</a:t>
            </a:r>
            <a:endParaRPr lang="ru-RU" sz="3600" dirty="0" smtClean="0">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857224" y="500042"/>
            <a:ext cx="6215106" cy="5626121"/>
          </a:xfrm>
        </p:spPr>
        <p:txBody>
          <a:bodyPr/>
          <a:lstStyle/>
          <a:p>
            <a:pPr>
              <a:buNone/>
            </a:pPr>
            <a:r>
              <a:rPr lang="uk-UA" sz="3600" dirty="0" smtClean="0">
                <a:latin typeface="Monotype Corsiva" pitchFamily="66" charset="0"/>
              </a:rPr>
              <a:t>Отже, перша моя порада прозвучала ще у вступному слові: </a:t>
            </a:r>
            <a:r>
              <a:rPr lang="uk-UA" sz="3600" b="1" dirty="0" smtClean="0">
                <a:latin typeface="Monotype Corsiva" pitchFamily="66" charset="0"/>
              </a:rPr>
              <a:t>САМООСВІТА.</a:t>
            </a:r>
          </a:p>
          <a:p>
            <a:pPr>
              <a:buNone/>
            </a:pPr>
            <a:endParaRPr lang="uk-UA" b="1" dirty="0" smtClean="0">
              <a:latin typeface="Monotype Corsiva" pitchFamily="66" charset="0"/>
            </a:endParaRPr>
          </a:p>
          <a:p>
            <a:pPr>
              <a:buNone/>
            </a:pPr>
            <a:endParaRPr lang="uk-UA" b="1" dirty="0" smtClean="0">
              <a:latin typeface="Monotype Corsiva" pitchFamily="66" charset="0"/>
            </a:endParaRPr>
          </a:p>
          <a:p>
            <a:pPr algn="r">
              <a:buNone/>
            </a:pPr>
            <a:r>
              <a:rPr lang="uk-UA" b="1" dirty="0" smtClean="0">
                <a:latin typeface="Monotype Corsiva" pitchFamily="66" charset="0"/>
              </a:rPr>
              <a:t>Хто стоїть на місці, </a:t>
            </a:r>
          </a:p>
          <a:p>
            <a:pPr algn="r">
              <a:buNone/>
            </a:pPr>
            <a:r>
              <a:rPr lang="uk-UA" b="1" dirty="0" smtClean="0">
                <a:latin typeface="Monotype Corsiva" pitchFamily="66" charset="0"/>
              </a:rPr>
              <a:t>той відстає</a:t>
            </a:r>
          </a:p>
          <a:p>
            <a:pPr algn="r">
              <a:buNone/>
            </a:pPr>
            <a:r>
              <a:rPr lang="uk-UA" b="1" dirty="0" smtClean="0">
                <a:latin typeface="Monotype Corsiva" pitchFamily="66" charset="0"/>
              </a:rPr>
              <a:t>(Давньоримське </a:t>
            </a:r>
            <a:r>
              <a:rPr lang="uk-UA" b="1" dirty="0" err="1" smtClean="0">
                <a:latin typeface="Monotype Corsiva" pitchFamily="66" charset="0"/>
              </a:rPr>
              <a:t>прислів</a:t>
            </a:r>
            <a:r>
              <a:rPr lang="en-US" b="1" dirty="0" smtClean="0">
                <a:latin typeface="Monotype Corsiva" pitchFamily="66" charset="0"/>
              </a:rPr>
              <a:t>’</a:t>
            </a:r>
            <a:r>
              <a:rPr lang="uk-UA" b="1" dirty="0" smtClean="0">
                <a:latin typeface="Monotype Corsiva" pitchFamily="66" charset="0"/>
              </a:rPr>
              <a:t>я)</a:t>
            </a:r>
            <a:endParaRPr lang="ru-RU" b="1" dirty="0">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857224" y="571480"/>
            <a:ext cx="6143668" cy="5554683"/>
          </a:xfrm>
        </p:spPr>
        <p:txBody>
          <a:bodyPr/>
          <a:lstStyle/>
          <a:p>
            <a:pPr>
              <a:buNone/>
            </a:pPr>
            <a:r>
              <a:rPr lang="uk-UA" sz="3600" dirty="0" smtClean="0">
                <a:latin typeface="Monotype Corsiva" pitchFamily="66" charset="0"/>
              </a:rPr>
              <a:t>Друга порада:</a:t>
            </a:r>
          </a:p>
          <a:p>
            <a:pPr>
              <a:buNone/>
            </a:pPr>
            <a:r>
              <a:rPr lang="uk-UA" sz="3600" b="1" dirty="0" smtClean="0">
                <a:latin typeface="Monotype Corsiva" pitchFamily="66" charset="0"/>
              </a:rPr>
              <a:t>Перше джерело натхнення – ваші вихованці. Шануйте їх.</a:t>
            </a:r>
          </a:p>
          <a:p>
            <a:pPr>
              <a:buNone/>
            </a:pPr>
            <a:endParaRPr lang="uk-UA" sz="3600" b="1" dirty="0" smtClean="0">
              <a:latin typeface="Monotype Corsiva" pitchFamily="66" charset="0"/>
            </a:endParaRPr>
          </a:p>
          <a:p>
            <a:pPr algn="r">
              <a:buNone/>
            </a:pPr>
            <a:r>
              <a:rPr lang="ru-RU" dirty="0" err="1" smtClean="0">
                <a:latin typeface="Monotype Corsiva" pitchFamily="66" charset="0"/>
              </a:rPr>
              <a:t>Багато</a:t>
            </a:r>
            <a:r>
              <a:rPr lang="ru-RU" dirty="0" smtClean="0">
                <a:latin typeface="Monotype Corsiva" pitchFamily="66" charset="0"/>
              </a:rPr>
              <a:t> </a:t>
            </a:r>
            <a:r>
              <a:rPr lang="ru-RU" dirty="0" err="1" smtClean="0">
                <a:latin typeface="Monotype Corsiva" pitchFamily="66" charset="0"/>
              </a:rPr>
              <a:t>чого</a:t>
            </a:r>
            <a:r>
              <a:rPr lang="ru-RU" dirty="0" smtClean="0">
                <a:latin typeface="Monotype Corsiva" pitchFamily="66" charset="0"/>
              </a:rPr>
              <a:t> я </a:t>
            </a:r>
            <a:r>
              <a:rPr lang="ru-RU" dirty="0" err="1" smtClean="0">
                <a:latin typeface="Monotype Corsiva" pitchFamily="66" charset="0"/>
              </a:rPr>
              <a:t>навчився</a:t>
            </a:r>
            <a:r>
              <a:rPr lang="ru-RU" dirty="0" smtClean="0">
                <a:latin typeface="Monotype Corsiva" pitchFamily="66" charset="0"/>
              </a:rPr>
              <a:t> у </a:t>
            </a:r>
            <a:r>
              <a:rPr lang="ru-RU" dirty="0" err="1" smtClean="0">
                <a:latin typeface="Monotype Corsiva" pitchFamily="66" charset="0"/>
              </a:rPr>
              <a:t>своїх</a:t>
            </a:r>
            <a:r>
              <a:rPr lang="ru-RU" dirty="0" smtClean="0">
                <a:latin typeface="Monotype Corsiva" pitchFamily="66" charset="0"/>
              </a:rPr>
              <a:t> </a:t>
            </a:r>
            <a:r>
              <a:rPr lang="ru-RU" dirty="0" err="1" smtClean="0">
                <a:latin typeface="Monotype Corsiva" pitchFamily="66" charset="0"/>
              </a:rPr>
              <a:t>наставників</a:t>
            </a:r>
            <a:r>
              <a:rPr lang="ru-RU" dirty="0" smtClean="0">
                <a:latin typeface="Monotype Corsiva" pitchFamily="66" charset="0"/>
              </a:rPr>
              <a:t>, </a:t>
            </a:r>
            <a:r>
              <a:rPr lang="ru-RU" dirty="0" err="1" smtClean="0">
                <a:latin typeface="Monotype Corsiva" pitchFamily="66" charset="0"/>
              </a:rPr>
              <a:t>ще</a:t>
            </a:r>
            <a:r>
              <a:rPr lang="ru-RU" dirty="0" smtClean="0">
                <a:latin typeface="Monotype Corsiva" pitchFamily="66" charset="0"/>
              </a:rPr>
              <a:t> </a:t>
            </a:r>
            <a:r>
              <a:rPr lang="ru-RU" dirty="0" err="1" smtClean="0">
                <a:latin typeface="Monotype Corsiva" pitchFamily="66" charset="0"/>
              </a:rPr>
              <a:t>більше</a:t>
            </a:r>
            <a:r>
              <a:rPr lang="ru-RU" dirty="0" smtClean="0">
                <a:latin typeface="Monotype Corsiva" pitchFamily="66" charset="0"/>
              </a:rPr>
              <a:t> </a:t>
            </a:r>
            <a:r>
              <a:rPr lang="ru-RU" dirty="0" err="1" smtClean="0">
                <a:latin typeface="Monotype Corsiva" pitchFamily="66" charset="0"/>
              </a:rPr>
              <a:t>у</a:t>
            </a:r>
            <a:r>
              <a:rPr lang="ru-RU" dirty="0" smtClean="0">
                <a:latin typeface="Monotype Corsiva" pitchFamily="66" charset="0"/>
              </a:rPr>
              <a:t> </a:t>
            </a:r>
            <a:r>
              <a:rPr lang="ru-RU" dirty="0" err="1" smtClean="0">
                <a:latin typeface="Monotype Corsiva" pitchFamily="66" charset="0"/>
              </a:rPr>
              <a:t>своїх</a:t>
            </a:r>
            <a:r>
              <a:rPr lang="ru-RU" dirty="0" smtClean="0">
                <a:latin typeface="Monotype Corsiva" pitchFamily="66" charset="0"/>
              </a:rPr>
              <a:t> </a:t>
            </a:r>
            <a:r>
              <a:rPr lang="ru-RU" dirty="0" err="1" smtClean="0">
                <a:latin typeface="Monotype Corsiva" pitchFamily="66" charset="0"/>
              </a:rPr>
              <a:t>товаришів</a:t>
            </a:r>
            <a:r>
              <a:rPr lang="ru-RU" dirty="0" smtClean="0">
                <a:latin typeface="Monotype Corsiva" pitchFamily="66" charset="0"/>
              </a:rPr>
              <a:t>, та </a:t>
            </a:r>
            <a:r>
              <a:rPr lang="ru-RU" dirty="0" err="1" smtClean="0">
                <a:latin typeface="Monotype Corsiva" pitchFamily="66" charset="0"/>
              </a:rPr>
              <a:t>найбільше</a:t>
            </a:r>
            <a:r>
              <a:rPr lang="ru-RU" dirty="0" smtClean="0">
                <a:latin typeface="Monotype Corsiva" pitchFamily="66" charset="0"/>
              </a:rPr>
              <a:t> у </a:t>
            </a:r>
            <a:r>
              <a:rPr lang="ru-RU" dirty="0" err="1" smtClean="0">
                <a:latin typeface="Monotype Corsiva" pitchFamily="66" charset="0"/>
              </a:rPr>
              <a:t>своїх</a:t>
            </a:r>
            <a:r>
              <a:rPr lang="ru-RU" dirty="0" smtClean="0">
                <a:latin typeface="Monotype Corsiva" pitchFamily="66" charset="0"/>
              </a:rPr>
              <a:t> </a:t>
            </a:r>
            <a:r>
              <a:rPr lang="ru-RU" dirty="0" err="1" smtClean="0">
                <a:latin typeface="Monotype Corsiva" pitchFamily="66" charset="0"/>
              </a:rPr>
              <a:t>учнів</a:t>
            </a:r>
            <a:r>
              <a:rPr lang="ru-RU" dirty="0" smtClean="0">
                <a:latin typeface="Monotype Corsiva" pitchFamily="66" charset="0"/>
              </a:rPr>
              <a:t>.</a:t>
            </a:r>
            <a:br>
              <a:rPr lang="ru-RU" dirty="0" smtClean="0">
                <a:latin typeface="Monotype Corsiva" pitchFamily="66" charset="0"/>
              </a:rPr>
            </a:br>
            <a:r>
              <a:rPr lang="ru-RU" dirty="0" smtClean="0">
                <a:latin typeface="Monotype Corsiva" pitchFamily="66" charset="0"/>
              </a:rPr>
              <a:t>  (Талмуд)</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785786" y="500042"/>
            <a:ext cx="6215106" cy="5626121"/>
          </a:xfrm>
        </p:spPr>
        <p:txBody>
          <a:bodyPr/>
          <a:lstStyle/>
          <a:p>
            <a:pPr>
              <a:buNone/>
            </a:pPr>
            <a:r>
              <a:rPr lang="uk-UA" sz="3600" dirty="0" smtClean="0">
                <a:latin typeface="Monotype Corsiva" pitchFamily="66" charset="0"/>
              </a:rPr>
              <a:t>Третя порада:</a:t>
            </a:r>
          </a:p>
          <a:p>
            <a:pPr>
              <a:buNone/>
            </a:pPr>
            <a:r>
              <a:rPr lang="uk-UA" sz="3600" b="1" dirty="0" smtClean="0">
                <a:latin typeface="Monotype Corsiva" pitchFamily="66" charset="0"/>
              </a:rPr>
              <a:t>Помічайте зусилля вихованців, хваліть їх за успіхи.</a:t>
            </a:r>
          </a:p>
          <a:p>
            <a:pPr>
              <a:buNone/>
            </a:pPr>
            <a:endParaRPr lang="uk-UA" sz="3600" b="1" dirty="0" smtClean="0">
              <a:latin typeface="Monotype Corsiva" pitchFamily="66" charset="0"/>
            </a:endParaRPr>
          </a:p>
          <a:p>
            <a:pPr algn="r">
              <a:buNone/>
            </a:pPr>
            <a:r>
              <a:rPr lang="ru-RU" dirty="0" err="1" smtClean="0">
                <a:latin typeface="Monotype Corsiva" pitchFamily="66" charset="0"/>
              </a:rPr>
              <a:t>Кращий</a:t>
            </a:r>
            <a:r>
              <a:rPr lang="ru-RU" dirty="0" smtClean="0">
                <a:latin typeface="Monotype Corsiva" pitchFamily="66" charset="0"/>
              </a:rPr>
              <a:t> </a:t>
            </a:r>
            <a:r>
              <a:rPr lang="ru-RU" dirty="0" err="1" smtClean="0">
                <a:latin typeface="Monotype Corsiva" pitchFamily="66" charset="0"/>
              </a:rPr>
              <a:t>спосіб</a:t>
            </a:r>
            <a:r>
              <a:rPr lang="ru-RU" dirty="0" smtClean="0">
                <a:latin typeface="Monotype Corsiva" pitchFamily="66" charset="0"/>
              </a:rPr>
              <a:t> </a:t>
            </a:r>
            <a:r>
              <a:rPr lang="ru-RU" dirty="0" err="1" smtClean="0">
                <a:latin typeface="Monotype Corsiva" pitchFamily="66" charset="0"/>
              </a:rPr>
              <a:t>зробити</a:t>
            </a:r>
            <a:r>
              <a:rPr lang="ru-RU" dirty="0" smtClean="0">
                <a:latin typeface="Monotype Corsiva" pitchFamily="66" charset="0"/>
              </a:rPr>
              <a:t> </a:t>
            </a:r>
            <a:r>
              <a:rPr lang="ru-RU" dirty="0" err="1" smtClean="0">
                <a:latin typeface="Monotype Corsiva" pitchFamily="66" charset="0"/>
              </a:rPr>
              <a:t>дітей</a:t>
            </a:r>
            <a:r>
              <a:rPr lang="ru-RU" dirty="0" smtClean="0">
                <a:latin typeface="Monotype Corsiva" pitchFamily="66" charset="0"/>
              </a:rPr>
              <a:t> хорошими – </a:t>
            </a:r>
            <a:r>
              <a:rPr lang="ru-RU" dirty="0" err="1" smtClean="0">
                <a:latin typeface="Monotype Corsiva" pitchFamily="66" charset="0"/>
              </a:rPr>
              <a:t>це</a:t>
            </a:r>
            <a:r>
              <a:rPr lang="ru-RU" dirty="0" smtClean="0">
                <a:latin typeface="Monotype Corsiva" pitchFamily="66" charset="0"/>
              </a:rPr>
              <a:t> </a:t>
            </a:r>
            <a:r>
              <a:rPr lang="ru-RU" dirty="0" err="1" smtClean="0">
                <a:latin typeface="Monotype Corsiva" pitchFamily="66" charset="0"/>
              </a:rPr>
              <a:t>зробити</a:t>
            </a:r>
            <a:r>
              <a:rPr lang="ru-RU" dirty="0" smtClean="0">
                <a:latin typeface="Monotype Corsiva" pitchFamily="66" charset="0"/>
              </a:rPr>
              <a:t> </a:t>
            </a:r>
            <a:r>
              <a:rPr lang="ru-RU" dirty="0" err="1" smtClean="0">
                <a:latin typeface="Monotype Corsiva" pitchFamily="66" charset="0"/>
              </a:rPr>
              <a:t>їх</a:t>
            </a:r>
            <a:r>
              <a:rPr lang="ru-RU" dirty="0" smtClean="0">
                <a:latin typeface="Monotype Corsiva" pitchFamily="66" charset="0"/>
              </a:rPr>
              <a:t> </a:t>
            </a:r>
            <a:r>
              <a:rPr lang="ru-RU" dirty="0" err="1" smtClean="0">
                <a:latin typeface="Monotype Corsiva" pitchFamily="66" charset="0"/>
              </a:rPr>
              <a:t>щасливими</a:t>
            </a:r>
            <a:r>
              <a:rPr lang="ru-RU" dirty="0" smtClean="0">
                <a:latin typeface="Monotype Corsiva" pitchFamily="66" charset="0"/>
              </a:rPr>
              <a:t>.</a:t>
            </a:r>
            <a:br>
              <a:rPr lang="ru-RU" dirty="0" smtClean="0">
                <a:latin typeface="Monotype Corsiva" pitchFamily="66" charset="0"/>
              </a:rPr>
            </a:br>
            <a:r>
              <a:rPr lang="ru-RU" dirty="0" smtClean="0">
                <a:latin typeface="Monotype Corsiva" pitchFamily="66" charset="0"/>
              </a:rPr>
              <a:t>   </a:t>
            </a:r>
            <a:r>
              <a:rPr lang="ru-RU" i="1" dirty="0" smtClean="0">
                <a:latin typeface="Monotype Corsiva" pitchFamily="66" charset="0"/>
              </a:rPr>
              <a:t>Оскар Уайльд</a:t>
            </a:r>
            <a:endParaRPr lang="ru-RU" dirty="0" smtClean="0">
              <a:latin typeface="Monotype Corsiva"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785786" y="500042"/>
            <a:ext cx="6143668" cy="5626121"/>
          </a:xfrm>
        </p:spPr>
        <p:txBody>
          <a:bodyPr/>
          <a:lstStyle/>
          <a:p>
            <a:pPr>
              <a:buNone/>
            </a:pPr>
            <a:r>
              <a:rPr lang="uk-UA" sz="3600" dirty="0" smtClean="0">
                <a:latin typeface="Monotype Corsiva" pitchFamily="66" charset="0"/>
              </a:rPr>
              <a:t>Четверта порада:</a:t>
            </a:r>
          </a:p>
          <a:p>
            <a:pPr>
              <a:buNone/>
            </a:pPr>
            <a:r>
              <a:rPr lang="uk-UA" sz="3600" b="1" dirty="0" smtClean="0">
                <a:latin typeface="Monotype Corsiva" pitchFamily="66" charset="0"/>
              </a:rPr>
              <a:t>Демонструйте творчий підхід до своєї справи</a:t>
            </a:r>
          </a:p>
          <a:p>
            <a:pPr>
              <a:buNone/>
            </a:pPr>
            <a:endParaRPr lang="uk-UA" sz="3600" b="1" dirty="0" smtClean="0">
              <a:latin typeface="Monotype Corsiva" pitchFamily="66" charset="0"/>
            </a:endParaRPr>
          </a:p>
          <a:p>
            <a:pPr algn="r">
              <a:buNone/>
            </a:pPr>
            <a:r>
              <a:rPr lang="ru-RU" dirty="0" err="1" smtClean="0">
                <a:latin typeface="Monotype Corsiva" pitchFamily="66" charset="0"/>
              </a:rPr>
              <a:t>Посередній</a:t>
            </a:r>
            <a:r>
              <a:rPr lang="ru-RU" dirty="0" smtClean="0">
                <a:latin typeface="Monotype Corsiva" pitchFamily="66" charset="0"/>
              </a:rPr>
              <a:t> учитель </a:t>
            </a:r>
            <a:r>
              <a:rPr lang="ru-RU" dirty="0" err="1" smtClean="0">
                <a:latin typeface="Monotype Corsiva" pitchFamily="66" charset="0"/>
              </a:rPr>
              <a:t>викладає</a:t>
            </a:r>
            <a:r>
              <a:rPr lang="ru-RU" dirty="0" smtClean="0">
                <a:latin typeface="Monotype Corsiva" pitchFamily="66" charset="0"/>
              </a:rPr>
              <a:t>. </a:t>
            </a:r>
            <a:br>
              <a:rPr lang="ru-RU" dirty="0" smtClean="0">
                <a:latin typeface="Monotype Corsiva" pitchFamily="66" charset="0"/>
              </a:rPr>
            </a:br>
            <a:r>
              <a:rPr lang="ru-RU" dirty="0" smtClean="0">
                <a:latin typeface="Monotype Corsiva" pitchFamily="66" charset="0"/>
              </a:rPr>
              <a:t>Хороший </a:t>
            </a:r>
            <a:r>
              <a:rPr lang="ru-RU" dirty="0" err="1" smtClean="0">
                <a:latin typeface="Monotype Corsiva" pitchFamily="66" charset="0"/>
              </a:rPr>
              <a:t>вчитель</a:t>
            </a:r>
            <a:r>
              <a:rPr lang="ru-RU" dirty="0" smtClean="0">
                <a:latin typeface="Monotype Corsiva" pitchFamily="66" charset="0"/>
              </a:rPr>
              <a:t> </a:t>
            </a:r>
            <a:r>
              <a:rPr lang="ru-RU" dirty="0" err="1" smtClean="0">
                <a:latin typeface="Monotype Corsiva" pitchFamily="66" charset="0"/>
              </a:rPr>
              <a:t>пояснює</a:t>
            </a:r>
            <a:r>
              <a:rPr lang="ru-RU" dirty="0" smtClean="0">
                <a:latin typeface="Monotype Corsiva" pitchFamily="66" charset="0"/>
              </a:rPr>
              <a:t>. </a:t>
            </a:r>
            <a:br>
              <a:rPr lang="ru-RU" dirty="0" smtClean="0">
                <a:latin typeface="Monotype Corsiva" pitchFamily="66" charset="0"/>
              </a:rPr>
            </a:br>
            <a:r>
              <a:rPr lang="ru-RU" dirty="0" err="1" smtClean="0">
                <a:latin typeface="Monotype Corsiva" pitchFamily="66" charset="0"/>
              </a:rPr>
              <a:t>Видатний</a:t>
            </a:r>
            <a:r>
              <a:rPr lang="ru-RU" dirty="0" smtClean="0">
                <a:latin typeface="Monotype Corsiva" pitchFamily="66" charset="0"/>
              </a:rPr>
              <a:t> </a:t>
            </a:r>
            <a:r>
              <a:rPr lang="ru-RU" dirty="0" err="1" smtClean="0">
                <a:latin typeface="Monotype Corsiva" pitchFamily="66" charset="0"/>
              </a:rPr>
              <a:t>вчитель</a:t>
            </a:r>
            <a:r>
              <a:rPr lang="ru-RU" dirty="0" smtClean="0">
                <a:latin typeface="Monotype Corsiva" pitchFamily="66" charset="0"/>
              </a:rPr>
              <a:t> </a:t>
            </a:r>
            <a:r>
              <a:rPr lang="ru-RU" dirty="0" err="1" smtClean="0">
                <a:latin typeface="Monotype Corsiva" pitchFamily="66" charset="0"/>
              </a:rPr>
              <a:t>показує</a:t>
            </a:r>
            <a:r>
              <a:rPr lang="ru-RU" dirty="0" smtClean="0">
                <a:latin typeface="Monotype Corsiva" pitchFamily="66" charset="0"/>
              </a:rPr>
              <a:t>. </a:t>
            </a:r>
            <a:br>
              <a:rPr lang="ru-RU" dirty="0" smtClean="0">
                <a:latin typeface="Monotype Corsiva" pitchFamily="66" charset="0"/>
              </a:rPr>
            </a:br>
            <a:r>
              <a:rPr lang="ru-RU" dirty="0" smtClean="0">
                <a:latin typeface="Monotype Corsiva" pitchFamily="66" charset="0"/>
              </a:rPr>
              <a:t>Великий учитель </a:t>
            </a:r>
            <a:r>
              <a:rPr lang="ru-RU" dirty="0" err="1" smtClean="0">
                <a:latin typeface="Monotype Corsiva" pitchFamily="66" charset="0"/>
              </a:rPr>
              <a:t>надихає</a:t>
            </a:r>
            <a:r>
              <a:rPr lang="ru-RU" dirty="0" smtClean="0">
                <a:latin typeface="Monotype Corsiva" pitchFamily="66" charset="0"/>
              </a:rPr>
              <a:t>.</a:t>
            </a:r>
            <a:br>
              <a:rPr lang="ru-RU" dirty="0" smtClean="0">
                <a:latin typeface="Monotype Corsiva" pitchFamily="66" charset="0"/>
              </a:rPr>
            </a:br>
            <a:r>
              <a:rPr lang="ru-RU" dirty="0" smtClean="0">
                <a:latin typeface="Monotype Corsiva" pitchFamily="66" charset="0"/>
              </a:rPr>
              <a:t>   </a:t>
            </a:r>
            <a:r>
              <a:rPr lang="ru-RU" dirty="0" err="1" smtClean="0">
                <a:latin typeface="Monotype Corsiva" pitchFamily="66" charset="0"/>
              </a:rPr>
              <a:t>Вільям</a:t>
            </a:r>
            <a:r>
              <a:rPr lang="ru-RU" dirty="0" smtClean="0">
                <a:latin typeface="Monotype Corsiva" pitchFamily="66" charset="0"/>
              </a:rPr>
              <a:t> Уорд</a:t>
            </a:r>
            <a:endParaRPr lang="uk-UA" dirty="0" smtClean="0">
              <a:latin typeface="Monotype Corsiva" pitchFamily="66" charset="0"/>
            </a:endParaRPr>
          </a:p>
          <a:p>
            <a:pPr>
              <a:buNone/>
            </a:pP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928662" y="571480"/>
            <a:ext cx="6072230" cy="5554683"/>
          </a:xfrm>
        </p:spPr>
        <p:txBody>
          <a:bodyPr/>
          <a:lstStyle/>
          <a:p>
            <a:pPr>
              <a:buNone/>
            </a:pPr>
            <a:r>
              <a:rPr lang="uk-UA" sz="3600" dirty="0" smtClean="0">
                <a:latin typeface="Monotype Corsiva" pitchFamily="66" charset="0"/>
              </a:rPr>
              <a:t>П</a:t>
            </a:r>
            <a:r>
              <a:rPr lang="en-US" sz="3600" dirty="0" smtClean="0">
                <a:latin typeface="Monotype Corsiva" pitchFamily="66" charset="0"/>
              </a:rPr>
              <a:t>’</a:t>
            </a:r>
            <a:r>
              <a:rPr lang="uk-UA" sz="3600" dirty="0" err="1" smtClean="0">
                <a:latin typeface="Monotype Corsiva" pitchFamily="66" charset="0"/>
              </a:rPr>
              <a:t>ята</a:t>
            </a:r>
            <a:r>
              <a:rPr lang="uk-UA" sz="3600" dirty="0" smtClean="0">
                <a:latin typeface="Monotype Corsiva" pitchFamily="66" charset="0"/>
              </a:rPr>
              <a:t> порада:</a:t>
            </a:r>
          </a:p>
          <a:p>
            <a:pPr>
              <a:buNone/>
            </a:pPr>
            <a:r>
              <a:rPr lang="uk-UA" sz="3600" b="1" dirty="0" smtClean="0">
                <a:latin typeface="Monotype Corsiva" pitchFamily="66" charset="0"/>
              </a:rPr>
              <a:t>Будьте справедливим!</a:t>
            </a:r>
          </a:p>
          <a:p>
            <a:pPr>
              <a:buNone/>
            </a:pPr>
            <a:endParaRPr lang="uk-UA" sz="3600" b="1" dirty="0" smtClean="0">
              <a:latin typeface="Monotype Corsiva" pitchFamily="66" charset="0"/>
            </a:endParaRPr>
          </a:p>
          <a:p>
            <a:pPr algn="r">
              <a:buNone/>
            </a:pPr>
            <a:r>
              <a:rPr lang="uk-UA" dirty="0" smtClean="0">
                <a:latin typeface="Monotype Corsiva" pitchFamily="66" charset="0"/>
              </a:rPr>
              <a:t>Справедливий учитель – це такий учитель, вчинки якого справедливі в очах учнів.</a:t>
            </a:r>
          </a:p>
          <a:p>
            <a:pPr algn="r">
              <a:buNone/>
            </a:pPr>
            <a:r>
              <a:rPr lang="uk-UA" dirty="0" smtClean="0">
                <a:latin typeface="Monotype Corsiva" pitchFamily="66" charset="0"/>
              </a:rPr>
              <a:t>М. Добролюбов</a:t>
            </a:r>
          </a:p>
          <a:p>
            <a:pPr>
              <a:buNone/>
            </a:pPr>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785786" y="571480"/>
            <a:ext cx="6215106" cy="5554683"/>
          </a:xfrm>
        </p:spPr>
        <p:txBody>
          <a:bodyPr/>
          <a:lstStyle/>
          <a:p>
            <a:pPr>
              <a:buNone/>
            </a:pPr>
            <a:r>
              <a:rPr lang="uk-UA" sz="3600" dirty="0" smtClean="0">
                <a:latin typeface="Monotype Corsiva" pitchFamily="66" charset="0"/>
              </a:rPr>
              <a:t>Виховуйте в собі здатність до самоаналізу. Ніхто не вкаже Вам на помилки, якщо Ви самі їх не бажаєте бачити. Розвивайтесь, організовуйте свою діяльність, не допускайте конфліктів, налагоджуйте дисципліну. І </a:t>
            </a:r>
            <a:r>
              <a:rPr lang="uk-UA" sz="3600" dirty="0" err="1" smtClean="0">
                <a:latin typeface="Monotype Corsiva" pitchFamily="66" charset="0"/>
              </a:rPr>
              <a:t>пам</a:t>
            </a:r>
            <a:r>
              <a:rPr lang="en-US" sz="3600" dirty="0" smtClean="0">
                <a:latin typeface="Monotype Corsiva" pitchFamily="66" charset="0"/>
              </a:rPr>
              <a:t>’</a:t>
            </a:r>
            <a:r>
              <a:rPr lang="uk-UA" sz="3600" dirty="0" err="1" smtClean="0">
                <a:latin typeface="Monotype Corsiva" pitchFamily="66" charset="0"/>
              </a:rPr>
              <a:t>ятайте</a:t>
            </a:r>
            <a:r>
              <a:rPr lang="uk-UA" sz="3600" dirty="0" smtClean="0">
                <a:latin typeface="Monotype Corsiva" pitchFamily="66" charset="0"/>
              </a:rPr>
              <a:t>: у Ваших руках майбутнє всієї нації!</a:t>
            </a:r>
            <a:endParaRPr lang="ru-RU" sz="3600" dirty="0" smtClean="0">
              <a:latin typeface="Monotype Corsiva" pitchFamily="66"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af928291f354585b0baa9e561a3327e79d384"/>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213</Words>
  <Application>Microsoft Office PowerPoint</Application>
  <PresentationFormat>Екран (4:3)</PresentationFormat>
  <Paragraphs>27</Paragraphs>
  <Slides>8</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8</vt:i4>
      </vt:variant>
    </vt:vector>
  </HeadingPairs>
  <TitlesOfParts>
    <vt:vector size="9" baseType="lpstr">
      <vt:lpstr>Тема Office</vt:lpstr>
      <vt:lpstr>“До хорошого уроку вчитель готується все життя” (Майстер-клас  для молодих вчителів)  </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поради</dc:title>
  <dc:creator>Катенок</dc:creator>
  <cp:lastModifiedBy>Анна</cp:lastModifiedBy>
  <cp:revision>17</cp:revision>
  <dcterms:created xsi:type="dcterms:W3CDTF">2012-05-12T09:17:54Z</dcterms:created>
  <dcterms:modified xsi:type="dcterms:W3CDTF">2017-01-03T19:24:17Z</dcterms:modified>
</cp:coreProperties>
</file>