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57166"/>
            <a:ext cx="6786610" cy="14700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УКРАЇНСЬКІ  ВЕЧОРНИЦІ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786190"/>
            <a:ext cx="4643470" cy="192882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Arial Black" pitchFamily="34" charset="0"/>
              </a:rPr>
              <a:t>В нас сьогодні </a:t>
            </a:r>
            <a:r>
              <a:rPr lang="uk-UA" sz="2000" dirty="0" smtClean="0">
                <a:solidFill>
                  <a:schemeClr val="bg1"/>
                </a:solidFill>
                <a:latin typeface="Arial Black" pitchFamily="34" charset="0"/>
              </a:rPr>
              <a:t>вечорниці</a:t>
            </a:r>
            <a:r>
              <a:rPr lang="uk-UA" sz="2000" dirty="0" smtClean="0">
                <a:solidFill>
                  <a:schemeClr val="bg1"/>
                </a:solidFill>
                <a:latin typeface="Arial Black" pitchFamily="34" charset="0"/>
              </a:rPr>
              <a:t>,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Arial Black" pitchFamily="34" charset="0"/>
              </a:rPr>
              <a:t>прийдуть </a:t>
            </a:r>
            <a:r>
              <a:rPr lang="uk-UA" sz="2000" dirty="0" smtClean="0">
                <a:solidFill>
                  <a:schemeClr val="bg1"/>
                </a:solidFill>
                <a:latin typeface="Arial Black" pitchFamily="34" charset="0"/>
              </a:rPr>
              <a:t>дівчата </a:t>
            </a:r>
            <a:r>
              <a:rPr lang="uk-UA" sz="2000" dirty="0" smtClean="0">
                <a:solidFill>
                  <a:schemeClr val="bg1"/>
                </a:solidFill>
                <a:latin typeface="Arial Black" pitchFamily="34" charset="0"/>
              </a:rPr>
              <a:t>білолиці,</a:t>
            </a:r>
            <a:endParaRPr lang="ru-RU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uk-UA" sz="2000" dirty="0" smtClean="0">
                <a:solidFill>
                  <a:schemeClr val="bg1"/>
                </a:solidFill>
                <a:latin typeface="Arial Black" pitchFamily="34" charset="0"/>
              </a:rPr>
              <a:t>   </a:t>
            </a:r>
            <a:r>
              <a:rPr lang="uk-UA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uk-UA" sz="2000" dirty="0" smtClean="0">
                <a:solidFill>
                  <a:schemeClr val="bg1"/>
                </a:solidFill>
                <a:latin typeface="Arial Black" pitchFamily="34" charset="0"/>
              </a:rPr>
              <a:t>з ними файні парубки, </a:t>
            </a:r>
            <a:endParaRPr lang="uk-UA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uk-UA" sz="2000" smtClean="0">
                <a:solidFill>
                  <a:schemeClr val="bg1"/>
                </a:solidFill>
                <a:latin typeface="Arial Black" pitchFamily="34" charset="0"/>
              </a:rPr>
              <a:t>погуляють залюбки</a:t>
            </a:r>
            <a:endParaRPr lang="uk-UA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uk-UA" dirty="0" smtClean="0">
              <a:solidFill>
                <a:srgbClr val="7030A0"/>
              </a:solidFill>
              <a:latin typeface="Arial Black" pitchFamily="34" charset="0"/>
            </a:endParaRPr>
          </a:p>
          <a:p>
            <a:endParaRPr lang="uk-UA" dirty="0" smtClean="0">
              <a:solidFill>
                <a:srgbClr val="7030A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7030A0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5008" y="5643578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О.Є.</a:t>
            </a:r>
            <a:r>
              <a:rPr lang="uk-UA" sz="2000" b="1" dirty="0" err="1" smtClean="0"/>
              <a:t>Брижавська</a:t>
            </a:r>
            <a:endParaRPr lang="ru-RU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то 2017\українські вечорниці\IMG_20171212_142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143932" cy="610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фото 2017\українські вечорниці\IMG_20171212_135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167777" cy="6125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фото 2017\українські вечорниці\IMG_20171212_140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3"/>
            <a:ext cx="7929618" cy="5947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фото 2017\українські вечорниці\IMG_20171212_142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фото 2017\українські вечорниці\IMG_20171212_143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7929618" cy="5947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УКРАЇНСЬКІ  ВЕЧОРНИЦІ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УКРАЇНСЬКІ  ВЕЧОРНИЦІ</dc:title>
  <cp:lastModifiedBy>Admin</cp:lastModifiedBy>
  <cp:revision>3</cp:revision>
  <dcterms:modified xsi:type="dcterms:W3CDTF">2018-01-14T18:28:34Z</dcterms:modified>
</cp:coreProperties>
</file>