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87" r:id="rId4"/>
    <p:sldId id="260" r:id="rId5"/>
    <p:sldId id="26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86" r:id="rId2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393"/>
    <a:srgbClr val="333333"/>
    <a:srgbClr val="000000"/>
    <a:srgbClr val="FFFFFF"/>
    <a:srgbClr val="FAA712"/>
    <a:srgbClr val="5FC3D7"/>
    <a:srgbClr val="E45267"/>
    <a:srgbClr val="E9D1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BC5C3-9987-4193-9CCC-AAFA64F8E85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</dgm:pt>
    <dgm:pt modelId="{14B63696-0C2C-41FC-8A50-46C35EFA5A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Ефективний сучасний урок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6F105764-2626-4AC2-9C72-7E3E5847899B}" type="parTrans" cxnId="{8C9785D7-7C3C-4CD0-8297-D47131661C78}">
      <dgm:prSet/>
      <dgm:spPr/>
      <dgm:t>
        <a:bodyPr/>
        <a:lstStyle/>
        <a:p>
          <a:endParaRPr lang="ru-RU"/>
        </a:p>
      </dgm:t>
    </dgm:pt>
    <dgm:pt modelId="{6AFCCE6C-70ED-40C6-9971-2B79A587F6CD}" type="sibTrans" cxnId="{8C9785D7-7C3C-4CD0-8297-D47131661C78}">
      <dgm:prSet/>
      <dgm:spPr/>
      <dgm:t>
        <a:bodyPr/>
        <a:lstStyle/>
        <a:p>
          <a:endParaRPr lang="ru-RU"/>
        </a:p>
      </dgm:t>
    </dgm:pt>
    <dgm:pt modelId="{399644C8-7204-42BF-8C0F-4EBA1008FF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Кадрове </a:t>
          </a:r>
          <a:r>
            <a:rPr kumimoji="0" lang="uk-UA" sz="1400" b="0" i="0" u="none" strike="noStrike" cap="none" normalizeH="0" baseline="0" dirty="0" err="1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забезпе-чення</a:t>
          </a:r>
          <a:endParaRPr kumimoji="0" lang="ru-RU" sz="1300" b="0" i="0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2A7C06EB-9478-49B6-8455-9681596BEF07}" type="parTrans" cxnId="{F0E2A51F-465D-4007-91B4-E01CF1F5D21F}">
      <dgm:prSet/>
      <dgm:spPr/>
      <dgm:t>
        <a:bodyPr/>
        <a:lstStyle/>
        <a:p>
          <a:endParaRPr lang="ru-RU"/>
        </a:p>
      </dgm:t>
    </dgm:pt>
    <dgm:pt modelId="{33D7241C-01C8-4807-AEE0-9084686E2C0D}" type="sibTrans" cxnId="{F0E2A51F-465D-4007-91B4-E01CF1F5D21F}">
      <dgm:prSet/>
      <dgm:spPr/>
      <dgm:t>
        <a:bodyPr/>
        <a:lstStyle/>
        <a:p>
          <a:endParaRPr lang="ru-RU"/>
        </a:p>
      </dgm:t>
    </dgm:pt>
    <dgm:pt modelId="{A3071940-F5E1-4DB1-A484-2F7D6A88D83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Навчальні програми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62D3484A-8648-4F16-8659-A309F32BB6C3}" type="parTrans" cxnId="{53E2EB6E-06E5-451A-84F4-F85812A9DB76}">
      <dgm:prSet/>
      <dgm:spPr/>
      <dgm:t>
        <a:bodyPr/>
        <a:lstStyle/>
        <a:p>
          <a:endParaRPr lang="ru-RU"/>
        </a:p>
      </dgm:t>
    </dgm:pt>
    <dgm:pt modelId="{E0611765-40AF-4DE2-8E3F-43DE9972F8D4}" type="sibTrans" cxnId="{53E2EB6E-06E5-451A-84F4-F85812A9DB76}">
      <dgm:prSet/>
      <dgm:spPr/>
      <dgm:t>
        <a:bodyPr/>
        <a:lstStyle/>
        <a:p>
          <a:endParaRPr lang="ru-RU"/>
        </a:p>
      </dgm:t>
    </dgm:pt>
    <dgm:pt modelId="{AF62D1DC-7589-48F9-886D-DC30DCCF3DC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Суспільна </a:t>
          </a:r>
          <a:r>
            <a:rPr kumimoji="0" lang="uk-UA" sz="1400" b="0" i="0" u="none" strike="noStrike" cap="none" normalizeH="0" baseline="0" dirty="0" err="1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значущістьнавчання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2B03705D-60FD-42AB-B270-686C5D225120}" type="parTrans" cxnId="{1CA7EDEC-5109-417E-A62E-0D693FB11F53}">
      <dgm:prSet/>
      <dgm:spPr/>
      <dgm:t>
        <a:bodyPr/>
        <a:lstStyle/>
        <a:p>
          <a:endParaRPr lang="ru-RU"/>
        </a:p>
      </dgm:t>
    </dgm:pt>
    <dgm:pt modelId="{68596B09-8DCF-4E7E-8FDD-F441888C0AB2}" type="sibTrans" cxnId="{1CA7EDEC-5109-417E-A62E-0D693FB11F53}">
      <dgm:prSet/>
      <dgm:spPr/>
      <dgm:t>
        <a:bodyPr/>
        <a:lstStyle/>
        <a:p>
          <a:endParaRPr lang="ru-RU"/>
        </a:p>
      </dgm:t>
    </dgm:pt>
    <dgm:pt modelId="{EAB4BAB3-C672-4208-9FB1-B0893C0C17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Форми організації навчання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CEE6006A-1252-483F-BBED-3792318EE91E}" type="parTrans" cxnId="{75AFB5C1-7D14-44DA-8472-C14A9FAAEA92}">
      <dgm:prSet/>
      <dgm:spPr/>
      <dgm:t>
        <a:bodyPr/>
        <a:lstStyle/>
        <a:p>
          <a:endParaRPr lang="ru-RU"/>
        </a:p>
      </dgm:t>
    </dgm:pt>
    <dgm:pt modelId="{5EA4E4AA-EBAE-4E87-B2C1-B9FAAEBC7515}" type="sibTrans" cxnId="{75AFB5C1-7D14-44DA-8472-C14A9FAAEA92}">
      <dgm:prSet/>
      <dgm:spPr/>
      <dgm:t>
        <a:bodyPr/>
        <a:lstStyle/>
        <a:p>
          <a:endParaRPr lang="ru-RU"/>
        </a:p>
      </dgm:t>
    </dgm:pt>
    <dgm:pt modelId="{D573FFFE-48B7-45F3-B6B9-65CAE62AA3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Методи навчання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0BE2CCFD-1DA1-4DB7-82DC-C1E7D727374D}" type="parTrans" cxnId="{E2EC17B7-3596-46A9-B19F-7FE05049C992}">
      <dgm:prSet/>
      <dgm:spPr/>
      <dgm:t>
        <a:bodyPr/>
        <a:lstStyle/>
        <a:p>
          <a:endParaRPr lang="ru-RU"/>
        </a:p>
      </dgm:t>
    </dgm:pt>
    <dgm:pt modelId="{5C863145-E062-4899-8E47-A0509D339997}" type="sibTrans" cxnId="{E2EC17B7-3596-46A9-B19F-7FE05049C992}">
      <dgm:prSet/>
      <dgm:spPr/>
      <dgm:t>
        <a:bodyPr/>
        <a:lstStyle/>
        <a:p>
          <a:endParaRPr lang="ru-RU"/>
        </a:p>
      </dgm:t>
    </dgm:pt>
    <dgm:pt modelId="{1D31A028-D3A4-4998-8D5A-77946AE6699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Емоційний настрій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4FD19782-C7E4-4288-8C2E-FE01647F05FD}" type="parTrans" cxnId="{4FB79A61-1E8B-492E-BD93-265846024A6E}">
      <dgm:prSet/>
      <dgm:spPr/>
      <dgm:t>
        <a:bodyPr/>
        <a:lstStyle/>
        <a:p>
          <a:endParaRPr lang="ru-RU"/>
        </a:p>
      </dgm:t>
    </dgm:pt>
    <dgm:pt modelId="{8378638C-6894-4A3D-912A-DECA07623196}" type="sibTrans" cxnId="{4FB79A61-1E8B-492E-BD93-265846024A6E}">
      <dgm:prSet/>
      <dgm:spPr/>
      <dgm:t>
        <a:bodyPr/>
        <a:lstStyle/>
        <a:p>
          <a:endParaRPr lang="ru-RU"/>
        </a:p>
      </dgm:t>
    </dgm:pt>
    <dgm:pt modelId="{BD01AFBF-1003-4F8F-9CFA-798DBC196F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Матеріально-технічне </a:t>
          </a:r>
          <a:r>
            <a:rPr kumimoji="0" lang="uk-UA" sz="1400" b="0" i="0" u="none" strike="noStrike" cap="none" normalizeH="0" baseline="0" dirty="0" err="1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забезпе-чення</a:t>
          </a:r>
          <a:endParaRPr kumimoji="0" lang="ru-RU" sz="1400" b="0" i="0" u="none" strike="noStrike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gm:t>
    </dgm:pt>
    <dgm:pt modelId="{A4594746-ADA4-4BCE-B203-9948EA035384}" type="parTrans" cxnId="{FD2A8628-C529-4562-82B0-7CF100ECF577}">
      <dgm:prSet/>
      <dgm:spPr/>
      <dgm:t>
        <a:bodyPr/>
        <a:lstStyle/>
        <a:p>
          <a:endParaRPr lang="ru-RU"/>
        </a:p>
      </dgm:t>
    </dgm:pt>
    <dgm:pt modelId="{B1D5B06D-63EC-4AF8-8111-95834D779FDC}" type="sibTrans" cxnId="{FD2A8628-C529-4562-82B0-7CF100ECF577}">
      <dgm:prSet/>
      <dgm:spPr/>
      <dgm:t>
        <a:bodyPr/>
        <a:lstStyle/>
        <a:p>
          <a:endParaRPr lang="ru-RU"/>
        </a:p>
      </dgm:t>
    </dgm:pt>
    <dgm:pt modelId="{ABC92DCE-77A0-4017-AE79-6B9400273397}" type="pres">
      <dgm:prSet presAssocID="{0B7BC5C3-9987-4193-9CCC-AAFA64F8E8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3A04B1-2636-4A7F-A95A-C5ECD5F25027}" type="pres">
      <dgm:prSet presAssocID="{14B63696-0C2C-41FC-8A50-46C35EFA5A5E}" presName="centerShape" presStyleLbl="node0" presStyleIdx="0" presStyleCnt="1" custScaleX="143506" custScaleY="128032"/>
      <dgm:spPr/>
      <dgm:t>
        <a:bodyPr/>
        <a:lstStyle/>
        <a:p>
          <a:endParaRPr lang="ru-RU"/>
        </a:p>
      </dgm:t>
    </dgm:pt>
    <dgm:pt modelId="{0FF04ED9-CBCC-4DE9-ADCB-8D9C4208F8CF}" type="pres">
      <dgm:prSet presAssocID="{2A7C06EB-9478-49B6-8455-9681596BEF07}" presName="Name9" presStyleLbl="parChTrans1D2" presStyleIdx="0" presStyleCnt="7"/>
      <dgm:spPr/>
      <dgm:t>
        <a:bodyPr/>
        <a:lstStyle/>
        <a:p>
          <a:endParaRPr lang="ru-RU"/>
        </a:p>
      </dgm:t>
    </dgm:pt>
    <dgm:pt modelId="{F25D1C81-5FD7-4196-A55D-D2F129577199}" type="pres">
      <dgm:prSet presAssocID="{2A7C06EB-9478-49B6-8455-9681596BEF07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8342501-0A93-41CD-880D-4D8A1A28F2E3}" type="pres">
      <dgm:prSet presAssocID="{399644C8-7204-42BF-8C0F-4EBA1008FFFE}" presName="node" presStyleLbl="node1" presStyleIdx="0" presStyleCnt="7" custScaleX="13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E5E8D-0E41-43BA-9BBA-7186184FC0BE}" type="pres">
      <dgm:prSet presAssocID="{62D3484A-8648-4F16-8659-A309F32BB6C3}" presName="Name9" presStyleLbl="parChTrans1D2" presStyleIdx="1" presStyleCnt="7"/>
      <dgm:spPr/>
      <dgm:t>
        <a:bodyPr/>
        <a:lstStyle/>
        <a:p>
          <a:endParaRPr lang="ru-RU"/>
        </a:p>
      </dgm:t>
    </dgm:pt>
    <dgm:pt modelId="{5AD054D0-BC75-40D4-A901-0DC5F6263A8D}" type="pres">
      <dgm:prSet presAssocID="{62D3484A-8648-4F16-8659-A309F32BB6C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CC6623A-64CA-4E52-B5B5-D5619AA9F49C}" type="pres">
      <dgm:prSet presAssocID="{A3071940-F5E1-4DB1-A484-2F7D6A88D832}" presName="node" presStyleLbl="node1" presStyleIdx="1" presStyleCnt="7" custScaleX="120503" custScaleY="9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90773-5E35-43FB-8719-F01EB44760E3}" type="pres">
      <dgm:prSet presAssocID="{2B03705D-60FD-42AB-B270-686C5D225120}" presName="Name9" presStyleLbl="parChTrans1D2" presStyleIdx="2" presStyleCnt="7"/>
      <dgm:spPr/>
      <dgm:t>
        <a:bodyPr/>
        <a:lstStyle/>
        <a:p>
          <a:endParaRPr lang="ru-RU"/>
        </a:p>
      </dgm:t>
    </dgm:pt>
    <dgm:pt modelId="{FFC8D110-40F6-41A3-A982-5A8C8073B2F1}" type="pres">
      <dgm:prSet presAssocID="{2B03705D-60FD-42AB-B270-686C5D22512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B6E7450-3DD9-451A-83B2-C18AB987A7EF}" type="pres">
      <dgm:prSet presAssocID="{AF62D1DC-7589-48F9-886D-DC30DCCF3DCA}" presName="node" presStyleLbl="node1" presStyleIdx="2" presStyleCnt="7" custScaleX="126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969F6-5C42-40DC-8DB5-042D9545EE17}" type="pres">
      <dgm:prSet presAssocID="{CEE6006A-1252-483F-BBED-3792318EE91E}" presName="Name9" presStyleLbl="parChTrans1D2" presStyleIdx="3" presStyleCnt="7"/>
      <dgm:spPr/>
      <dgm:t>
        <a:bodyPr/>
        <a:lstStyle/>
        <a:p>
          <a:endParaRPr lang="ru-RU"/>
        </a:p>
      </dgm:t>
    </dgm:pt>
    <dgm:pt modelId="{F2C3852D-FD15-4C25-99B9-CD1B2F26B4F2}" type="pres">
      <dgm:prSet presAssocID="{CEE6006A-1252-483F-BBED-3792318EE91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F503086-05EC-48CF-B42B-FA003E77064F}" type="pres">
      <dgm:prSet presAssocID="{EAB4BAB3-C672-4208-9FB1-B0893C0C173F}" presName="node" presStyleLbl="node1" presStyleIdx="3" presStyleCnt="7" custScaleX="121728" custScaleY="1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50025-22C5-4F81-B475-174DEF80EFA4}" type="pres">
      <dgm:prSet presAssocID="{0BE2CCFD-1DA1-4DB7-82DC-C1E7D727374D}" presName="Name9" presStyleLbl="parChTrans1D2" presStyleIdx="4" presStyleCnt="7"/>
      <dgm:spPr/>
      <dgm:t>
        <a:bodyPr/>
        <a:lstStyle/>
        <a:p>
          <a:endParaRPr lang="ru-RU"/>
        </a:p>
      </dgm:t>
    </dgm:pt>
    <dgm:pt modelId="{28E660C6-9D1B-4129-ACE5-D11C8F4C0C1C}" type="pres">
      <dgm:prSet presAssocID="{0BE2CCFD-1DA1-4DB7-82DC-C1E7D727374D}" presName="connTx" presStyleLbl="parChTrans1D2" presStyleIdx="4" presStyleCnt="7"/>
      <dgm:spPr/>
      <dgm:t>
        <a:bodyPr/>
        <a:lstStyle/>
        <a:p>
          <a:endParaRPr lang="ru-RU"/>
        </a:p>
      </dgm:t>
    </dgm:pt>
    <dgm:pt modelId="{3FB3B605-4942-4B56-A04C-8CE1B4A82BD9}" type="pres">
      <dgm:prSet presAssocID="{D573FFFE-48B7-45F3-B6B9-65CAE62AA384}" presName="node" presStyleLbl="node1" presStyleIdx="4" presStyleCnt="7" custScaleX="125831" custScaleY="116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EE091-3AAD-4BC2-A7E4-85462D87D5F9}" type="pres">
      <dgm:prSet presAssocID="{4FD19782-C7E4-4288-8C2E-FE01647F05FD}" presName="Name9" presStyleLbl="parChTrans1D2" presStyleIdx="5" presStyleCnt="7"/>
      <dgm:spPr/>
      <dgm:t>
        <a:bodyPr/>
        <a:lstStyle/>
        <a:p>
          <a:endParaRPr lang="ru-RU"/>
        </a:p>
      </dgm:t>
    </dgm:pt>
    <dgm:pt modelId="{0104D710-DC53-4163-BC6A-5BC97CA7BDFB}" type="pres">
      <dgm:prSet presAssocID="{4FD19782-C7E4-4288-8C2E-FE01647F05FD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4E25200-E808-4920-AC6E-E5B9FCFDCAE5}" type="pres">
      <dgm:prSet presAssocID="{1D31A028-D3A4-4998-8D5A-77946AE66996}" presName="node" presStyleLbl="node1" presStyleIdx="5" presStyleCnt="7" custScaleX="122178" custScaleY="112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B32C3-0D49-4694-8B38-56268B6A0F1A}" type="pres">
      <dgm:prSet presAssocID="{A4594746-ADA4-4BCE-B203-9948EA035384}" presName="Name9" presStyleLbl="parChTrans1D2" presStyleIdx="6" presStyleCnt="7"/>
      <dgm:spPr/>
      <dgm:t>
        <a:bodyPr/>
        <a:lstStyle/>
        <a:p>
          <a:endParaRPr lang="ru-RU"/>
        </a:p>
      </dgm:t>
    </dgm:pt>
    <dgm:pt modelId="{3738042A-9F67-4D45-B0AB-172B0D3B18A9}" type="pres">
      <dgm:prSet presAssocID="{A4594746-ADA4-4BCE-B203-9948EA03538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46E4F9B7-F6FD-4E31-A832-FA93C595D36D}" type="pres">
      <dgm:prSet presAssocID="{BD01AFBF-1003-4F8F-9CFA-798DBC196FC3}" presName="node" presStyleLbl="node1" presStyleIdx="6" presStyleCnt="7" custScaleX="136707" custScaleY="13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C49BD-2BD3-422A-A4F6-C8DA66483C21}" type="presOf" srcId="{14B63696-0C2C-41FC-8A50-46C35EFA5A5E}" destId="{9F3A04B1-2636-4A7F-A95A-C5ECD5F25027}" srcOrd="0" destOrd="0" presId="urn:microsoft.com/office/officeart/2005/8/layout/radial1"/>
    <dgm:cxn modelId="{E2DED7EB-4275-4722-86E0-99C4852F1A16}" type="presOf" srcId="{399644C8-7204-42BF-8C0F-4EBA1008FFFE}" destId="{28342501-0A93-41CD-880D-4D8A1A28F2E3}" srcOrd="0" destOrd="0" presId="urn:microsoft.com/office/officeart/2005/8/layout/radial1"/>
    <dgm:cxn modelId="{2315080B-5698-40B0-B150-E679C460F89B}" type="presOf" srcId="{62D3484A-8648-4F16-8659-A309F32BB6C3}" destId="{5AD054D0-BC75-40D4-A901-0DC5F6263A8D}" srcOrd="1" destOrd="0" presId="urn:microsoft.com/office/officeart/2005/8/layout/radial1"/>
    <dgm:cxn modelId="{F0E2A51F-465D-4007-91B4-E01CF1F5D21F}" srcId="{14B63696-0C2C-41FC-8A50-46C35EFA5A5E}" destId="{399644C8-7204-42BF-8C0F-4EBA1008FFFE}" srcOrd="0" destOrd="0" parTransId="{2A7C06EB-9478-49B6-8455-9681596BEF07}" sibTransId="{33D7241C-01C8-4807-AEE0-9084686E2C0D}"/>
    <dgm:cxn modelId="{1FAD8478-4E05-4E6B-8435-BE0B67B55359}" type="presOf" srcId="{AF62D1DC-7589-48F9-886D-DC30DCCF3DCA}" destId="{9B6E7450-3DD9-451A-83B2-C18AB987A7EF}" srcOrd="0" destOrd="0" presId="urn:microsoft.com/office/officeart/2005/8/layout/radial1"/>
    <dgm:cxn modelId="{FA30ED3A-16EB-47D4-83AD-FD2C88940A5D}" type="presOf" srcId="{2A7C06EB-9478-49B6-8455-9681596BEF07}" destId="{F25D1C81-5FD7-4196-A55D-D2F129577199}" srcOrd="1" destOrd="0" presId="urn:microsoft.com/office/officeart/2005/8/layout/radial1"/>
    <dgm:cxn modelId="{72F95B1C-A1CE-4F03-B70E-2EBB252794A7}" type="presOf" srcId="{A4594746-ADA4-4BCE-B203-9948EA035384}" destId="{732B32C3-0D49-4694-8B38-56268B6A0F1A}" srcOrd="0" destOrd="0" presId="urn:microsoft.com/office/officeart/2005/8/layout/radial1"/>
    <dgm:cxn modelId="{51CA4CE3-9B42-4A83-A8E0-2F96866BF644}" type="presOf" srcId="{BD01AFBF-1003-4F8F-9CFA-798DBC196FC3}" destId="{46E4F9B7-F6FD-4E31-A832-FA93C595D36D}" srcOrd="0" destOrd="0" presId="urn:microsoft.com/office/officeart/2005/8/layout/radial1"/>
    <dgm:cxn modelId="{1CA7EDEC-5109-417E-A62E-0D693FB11F53}" srcId="{14B63696-0C2C-41FC-8A50-46C35EFA5A5E}" destId="{AF62D1DC-7589-48F9-886D-DC30DCCF3DCA}" srcOrd="2" destOrd="0" parTransId="{2B03705D-60FD-42AB-B270-686C5D225120}" sibTransId="{68596B09-8DCF-4E7E-8FDD-F441888C0AB2}"/>
    <dgm:cxn modelId="{73F4E207-A162-4EB7-852F-BA90576076F9}" type="presOf" srcId="{2B03705D-60FD-42AB-B270-686C5D225120}" destId="{FFC8D110-40F6-41A3-A982-5A8C8073B2F1}" srcOrd="1" destOrd="0" presId="urn:microsoft.com/office/officeart/2005/8/layout/radial1"/>
    <dgm:cxn modelId="{9FFED778-414F-4FA9-8E1B-A827D7C934EC}" type="presOf" srcId="{A3071940-F5E1-4DB1-A484-2F7D6A88D832}" destId="{7CC6623A-64CA-4E52-B5B5-D5619AA9F49C}" srcOrd="0" destOrd="0" presId="urn:microsoft.com/office/officeart/2005/8/layout/radial1"/>
    <dgm:cxn modelId="{29BC91FE-81D1-44E8-8FE2-48B60826033B}" type="presOf" srcId="{0B7BC5C3-9987-4193-9CCC-AAFA64F8E852}" destId="{ABC92DCE-77A0-4017-AE79-6B9400273397}" srcOrd="0" destOrd="0" presId="urn:microsoft.com/office/officeart/2005/8/layout/radial1"/>
    <dgm:cxn modelId="{912E9A10-26AD-4B24-850A-9A9763BEB07A}" type="presOf" srcId="{4FD19782-C7E4-4288-8C2E-FE01647F05FD}" destId="{0104D710-DC53-4163-BC6A-5BC97CA7BDFB}" srcOrd="1" destOrd="0" presId="urn:microsoft.com/office/officeart/2005/8/layout/radial1"/>
    <dgm:cxn modelId="{37B97F90-A33D-4789-AC54-1BF4C4A266E7}" type="presOf" srcId="{2B03705D-60FD-42AB-B270-686C5D225120}" destId="{DEA90773-5E35-43FB-8719-F01EB44760E3}" srcOrd="0" destOrd="0" presId="urn:microsoft.com/office/officeart/2005/8/layout/radial1"/>
    <dgm:cxn modelId="{4FB79A61-1E8B-492E-BD93-265846024A6E}" srcId="{14B63696-0C2C-41FC-8A50-46C35EFA5A5E}" destId="{1D31A028-D3A4-4998-8D5A-77946AE66996}" srcOrd="5" destOrd="0" parTransId="{4FD19782-C7E4-4288-8C2E-FE01647F05FD}" sibTransId="{8378638C-6894-4A3D-912A-DECA07623196}"/>
    <dgm:cxn modelId="{FB825CB0-744E-464B-A82D-2B51910548C3}" type="presOf" srcId="{4FD19782-C7E4-4288-8C2E-FE01647F05FD}" destId="{958EE091-3AAD-4BC2-A7E4-85462D87D5F9}" srcOrd="0" destOrd="0" presId="urn:microsoft.com/office/officeart/2005/8/layout/radial1"/>
    <dgm:cxn modelId="{7F5A5F67-EBA3-4D3F-BB6C-E60FEDCB81D4}" type="presOf" srcId="{0BE2CCFD-1DA1-4DB7-82DC-C1E7D727374D}" destId="{73B50025-22C5-4F81-B475-174DEF80EFA4}" srcOrd="0" destOrd="0" presId="urn:microsoft.com/office/officeart/2005/8/layout/radial1"/>
    <dgm:cxn modelId="{75AFB5C1-7D14-44DA-8472-C14A9FAAEA92}" srcId="{14B63696-0C2C-41FC-8A50-46C35EFA5A5E}" destId="{EAB4BAB3-C672-4208-9FB1-B0893C0C173F}" srcOrd="3" destOrd="0" parTransId="{CEE6006A-1252-483F-BBED-3792318EE91E}" sibTransId="{5EA4E4AA-EBAE-4E87-B2C1-B9FAAEBC7515}"/>
    <dgm:cxn modelId="{1C4CC01F-67F9-41A8-A2AC-872CAC56A292}" type="presOf" srcId="{1D31A028-D3A4-4998-8D5A-77946AE66996}" destId="{14E25200-E808-4920-AC6E-E5B9FCFDCAE5}" srcOrd="0" destOrd="0" presId="urn:microsoft.com/office/officeart/2005/8/layout/radial1"/>
    <dgm:cxn modelId="{25C35B9D-F00E-445C-B53E-37B88F4F80E3}" type="presOf" srcId="{A4594746-ADA4-4BCE-B203-9948EA035384}" destId="{3738042A-9F67-4D45-B0AB-172B0D3B18A9}" srcOrd="1" destOrd="0" presId="urn:microsoft.com/office/officeart/2005/8/layout/radial1"/>
    <dgm:cxn modelId="{8C9785D7-7C3C-4CD0-8297-D47131661C78}" srcId="{0B7BC5C3-9987-4193-9CCC-AAFA64F8E852}" destId="{14B63696-0C2C-41FC-8A50-46C35EFA5A5E}" srcOrd="0" destOrd="0" parTransId="{6F105764-2626-4AC2-9C72-7E3E5847899B}" sibTransId="{6AFCCE6C-70ED-40C6-9971-2B79A587F6CD}"/>
    <dgm:cxn modelId="{24B265BE-3E77-4737-9433-B43DA7980E74}" type="presOf" srcId="{2A7C06EB-9478-49B6-8455-9681596BEF07}" destId="{0FF04ED9-CBCC-4DE9-ADCB-8D9C4208F8CF}" srcOrd="0" destOrd="0" presId="urn:microsoft.com/office/officeart/2005/8/layout/radial1"/>
    <dgm:cxn modelId="{4A9880A8-E38D-4CD5-9971-5865887D2CE2}" type="presOf" srcId="{CEE6006A-1252-483F-BBED-3792318EE91E}" destId="{F2C3852D-FD15-4C25-99B9-CD1B2F26B4F2}" srcOrd="1" destOrd="0" presId="urn:microsoft.com/office/officeart/2005/8/layout/radial1"/>
    <dgm:cxn modelId="{DD08576C-FCC7-4736-B986-7A30C8DE84A3}" type="presOf" srcId="{EAB4BAB3-C672-4208-9FB1-B0893C0C173F}" destId="{EF503086-05EC-48CF-B42B-FA003E77064F}" srcOrd="0" destOrd="0" presId="urn:microsoft.com/office/officeart/2005/8/layout/radial1"/>
    <dgm:cxn modelId="{C9BC0F69-562D-4E6E-A0F7-55156238442E}" type="presOf" srcId="{D573FFFE-48B7-45F3-B6B9-65CAE62AA384}" destId="{3FB3B605-4942-4B56-A04C-8CE1B4A82BD9}" srcOrd="0" destOrd="0" presId="urn:microsoft.com/office/officeart/2005/8/layout/radial1"/>
    <dgm:cxn modelId="{C5472187-B90C-4AC8-8CE7-5677DBCE79B2}" type="presOf" srcId="{62D3484A-8648-4F16-8659-A309F32BB6C3}" destId="{4B1E5E8D-0E41-43BA-9BBA-7186184FC0BE}" srcOrd="0" destOrd="0" presId="urn:microsoft.com/office/officeart/2005/8/layout/radial1"/>
    <dgm:cxn modelId="{D6C731EF-8645-47AC-A71F-EDA30A896159}" type="presOf" srcId="{CEE6006A-1252-483F-BBED-3792318EE91E}" destId="{FB8969F6-5C42-40DC-8DB5-042D9545EE17}" srcOrd="0" destOrd="0" presId="urn:microsoft.com/office/officeart/2005/8/layout/radial1"/>
    <dgm:cxn modelId="{70B53A21-3191-4079-842D-F33C99C897B4}" type="presOf" srcId="{0BE2CCFD-1DA1-4DB7-82DC-C1E7D727374D}" destId="{28E660C6-9D1B-4129-ACE5-D11C8F4C0C1C}" srcOrd="1" destOrd="0" presId="urn:microsoft.com/office/officeart/2005/8/layout/radial1"/>
    <dgm:cxn modelId="{FD2A8628-C529-4562-82B0-7CF100ECF577}" srcId="{14B63696-0C2C-41FC-8A50-46C35EFA5A5E}" destId="{BD01AFBF-1003-4F8F-9CFA-798DBC196FC3}" srcOrd="6" destOrd="0" parTransId="{A4594746-ADA4-4BCE-B203-9948EA035384}" sibTransId="{B1D5B06D-63EC-4AF8-8111-95834D779FDC}"/>
    <dgm:cxn modelId="{53E2EB6E-06E5-451A-84F4-F85812A9DB76}" srcId="{14B63696-0C2C-41FC-8A50-46C35EFA5A5E}" destId="{A3071940-F5E1-4DB1-A484-2F7D6A88D832}" srcOrd="1" destOrd="0" parTransId="{62D3484A-8648-4F16-8659-A309F32BB6C3}" sibTransId="{E0611765-40AF-4DE2-8E3F-43DE9972F8D4}"/>
    <dgm:cxn modelId="{E2EC17B7-3596-46A9-B19F-7FE05049C992}" srcId="{14B63696-0C2C-41FC-8A50-46C35EFA5A5E}" destId="{D573FFFE-48B7-45F3-B6B9-65CAE62AA384}" srcOrd="4" destOrd="0" parTransId="{0BE2CCFD-1DA1-4DB7-82DC-C1E7D727374D}" sibTransId="{5C863145-E062-4899-8E47-A0509D339997}"/>
    <dgm:cxn modelId="{582A97B5-0476-4C62-8CD3-A84911771762}" type="presParOf" srcId="{ABC92DCE-77A0-4017-AE79-6B9400273397}" destId="{9F3A04B1-2636-4A7F-A95A-C5ECD5F25027}" srcOrd="0" destOrd="0" presId="urn:microsoft.com/office/officeart/2005/8/layout/radial1"/>
    <dgm:cxn modelId="{4A4BB8D7-6F49-4383-8EC0-4A647F529C00}" type="presParOf" srcId="{ABC92DCE-77A0-4017-AE79-6B9400273397}" destId="{0FF04ED9-CBCC-4DE9-ADCB-8D9C4208F8CF}" srcOrd="1" destOrd="0" presId="urn:microsoft.com/office/officeart/2005/8/layout/radial1"/>
    <dgm:cxn modelId="{9480215F-49BB-4D09-AFB1-710C6926D789}" type="presParOf" srcId="{0FF04ED9-CBCC-4DE9-ADCB-8D9C4208F8CF}" destId="{F25D1C81-5FD7-4196-A55D-D2F129577199}" srcOrd="0" destOrd="0" presId="urn:microsoft.com/office/officeart/2005/8/layout/radial1"/>
    <dgm:cxn modelId="{E19F857D-58A6-4B84-B681-AF6EC07AAF38}" type="presParOf" srcId="{ABC92DCE-77A0-4017-AE79-6B9400273397}" destId="{28342501-0A93-41CD-880D-4D8A1A28F2E3}" srcOrd="2" destOrd="0" presId="urn:microsoft.com/office/officeart/2005/8/layout/radial1"/>
    <dgm:cxn modelId="{BA319E01-1D33-4BD7-90FE-28714D510E07}" type="presParOf" srcId="{ABC92DCE-77A0-4017-AE79-6B9400273397}" destId="{4B1E5E8D-0E41-43BA-9BBA-7186184FC0BE}" srcOrd="3" destOrd="0" presId="urn:microsoft.com/office/officeart/2005/8/layout/radial1"/>
    <dgm:cxn modelId="{4E2B08EF-3832-4787-AC18-7C3BA24F3B3B}" type="presParOf" srcId="{4B1E5E8D-0E41-43BA-9BBA-7186184FC0BE}" destId="{5AD054D0-BC75-40D4-A901-0DC5F6263A8D}" srcOrd="0" destOrd="0" presId="urn:microsoft.com/office/officeart/2005/8/layout/radial1"/>
    <dgm:cxn modelId="{A6179BAE-C4A3-4B22-9A81-DFCA4E7AAF1D}" type="presParOf" srcId="{ABC92DCE-77A0-4017-AE79-6B9400273397}" destId="{7CC6623A-64CA-4E52-B5B5-D5619AA9F49C}" srcOrd="4" destOrd="0" presId="urn:microsoft.com/office/officeart/2005/8/layout/radial1"/>
    <dgm:cxn modelId="{39622B68-F6C8-4C89-9EF8-78EE6BD5DBAE}" type="presParOf" srcId="{ABC92DCE-77A0-4017-AE79-6B9400273397}" destId="{DEA90773-5E35-43FB-8719-F01EB44760E3}" srcOrd="5" destOrd="0" presId="urn:microsoft.com/office/officeart/2005/8/layout/radial1"/>
    <dgm:cxn modelId="{3601712F-965A-4AF9-9CE5-4725DE7536D3}" type="presParOf" srcId="{DEA90773-5E35-43FB-8719-F01EB44760E3}" destId="{FFC8D110-40F6-41A3-A982-5A8C8073B2F1}" srcOrd="0" destOrd="0" presId="urn:microsoft.com/office/officeart/2005/8/layout/radial1"/>
    <dgm:cxn modelId="{7B138DB9-579A-4E39-AA1F-741D8162BBB2}" type="presParOf" srcId="{ABC92DCE-77A0-4017-AE79-6B9400273397}" destId="{9B6E7450-3DD9-451A-83B2-C18AB987A7EF}" srcOrd="6" destOrd="0" presId="urn:microsoft.com/office/officeart/2005/8/layout/radial1"/>
    <dgm:cxn modelId="{C7C2873C-0F0D-4EFA-9461-43E0F7D0F905}" type="presParOf" srcId="{ABC92DCE-77A0-4017-AE79-6B9400273397}" destId="{FB8969F6-5C42-40DC-8DB5-042D9545EE17}" srcOrd="7" destOrd="0" presId="urn:microsoft.com/office/officeart/2005/8/layout/radial1"/>
    <dgm:cxn modelId="{53E528B4-A128-4D65-8639-AD7843EE0866}" type="presParOf" srcId="{FB8969F6-5C42-40DC-8DB5-042D9545EE17}" destId="{F2C3852D-FD15-4C25-99B9-CD1B2F26B4F2}" srcOrd="0" destOrd="0" presId="urn:microsoft.com/office/officeart/2005/8/layout/radial1"/>
    <dgm:cxn modelId="{82EE960E-1B31-4658-A038-D7F09A56C47F}" type="presParOf" srcId="{ABC92DCE-77A0-4017-AE79-6B9400273397}" destId="{EF503086-05EC-48CF-B42B-FA003E77064F}" srcOrd="8" destOrd="0" presId="urn:microsoft.com/office/officeart/2005/8/layout/radial1"/>
    <dgm:cxn modelId="{109B8755-9FD6-4303-81A1-8A64CA1D9C27}" type="presParOf" srcId="{ABC92DCE-77A0-4017-AE79-6B9400273397}" destId="{73B50025-22C5-4F81-B475-174DEF80EFA4}" srcOrd="9" destOrd="0" presId="urn:microsoft.com/office/officeart/2005/8/layout/radial1"/>
    <dgm:cxn modelId="{898C72DD-0833-45DD-AC9B-F06980A1B4BA}" type="presParOf" srcId="{73B50025-22C5-4F81-B475-174DEF80EFA4}" destId="{28E660C6-9D1B-4129-ACE5-D11C8F4C0C1C}" srcOrd="0" destOrd="0" presId="urn:microsoft.com/office/officeart/2005/8/layout/radial1"/>
    <dgm:cxn modelId="{466F555F-2EC7-4CAE-93DD-96A7641ED95B}" type="presParOf" srcId="{ABC92DCE-77A0-4017-AE79-6B9400273397}" destId="{3FB3B605-4942-4B56-A04C-8CE1B4A82BD9}" srcOrd="10" destOrd="0" presId="urn:microsoft.com/office/officeart/2005/8/layout/radial1"/>
    <dgm:cxn modelId="{F27595D2-5689-4DB7-AFE5-17C545F2C25A}" type="presParOf" srcId="{ABC92DCE-77A0-4017-AE79-6B9400273397}" destId="{958EE091-3AAD-4BC2-A7E4-85462D87D5F9}" srcOrd="11" destOrd="0" presId="urn:microsoft.com/office/officeart/2005/8/layout/radial1"/>
    <dgm:cxn modelId="{106C7045-8C24-4C4A-840E-70200D50D99A}" type="presParOf" srcId="{958EE091-3AAD-4BC2-A7E4-85462D87D5F9}" destId="{0104D710-DC53-4163-BC6A-5BC97CA7BDFB}" srcOrd="0" destOrd="0" presId="urn:microsoft.com/office/officeart/2005/8/layout/radial1"/>
    <dgm:cxn modelId="{C0D3FEF0-1AC5-4DF9-BE81-4416E868FBB2}" type="presParOf" srcId="{ABC92DCE-77A0-4017-AE79-6B9400273397}" destId="{14E25200-E808-4920-AC6E-E5B9FCFDCAE5}" srcOrd="12" destOrd="0" presId="urn:microsoft.com/office/officeart/2005/8/layout/radial1"/>
    <dgm:cxn modelId="{4914067D-FD9A-4597-BBF5-516DDDAA4EB8}" type="presParOf" srcId="{ABC92DCE-77A0-4017-AE79-6B9400273397}" destId="{732B32C3-0D49-4694-8B38-56268B6A0F1A}" srcOrd="13" destOrd="0" presId="urn:microsoft.com/office/officeart/2005/8/layout/radial1"/>
    <dgm:cxn modelId="{2CB35184-38E9-40E6-B2E7-57681654DA1E}" type="presParOf" srcId="{732B32C3-0D49-4694-8B38-56268B6A0F1A}" destId="{3738042A-9F67-4D45-B0AB-172B0D3B18A9}" srcOrd="0" destOrd="0" presId="urn:microsoft.com/office/officeart/2005/8/layout/radial1"/>
    <dgm:cxn modelId="{93AE15D2-68C3-432D-8A34-17C07FE52DBA}" type="presParOf" srcId="{ABC92DCE-77A0-4017-AE79-6B9400273397}" destId="{46E4F9B7-F6FD-4E31-A832-FA93C595D36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CDAE9-D987-4047-9E0D-BE4684A4254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AC9EB-53D5-4388-B1DF-8D7A87F32093}">
      <dgm:prSet phldrT="[Текст]"/>
      <dgm:spPr/>
      <dgm:t>
        <a:bodyPr/>
        <a:lstStyle/>
        <a:p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Свідоме ставлення</a:t>
          </a:r>
          <a:endParaRPr lang="ru-RU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65AE0E4B-C1B6-424C-A66B-D4771D204469}" type="parTrans" cxnId="{6EC2DBD5-5AEF-4FEA-983E-D4EA352CA2FF}">
      <dgm:prSet/>
      <dgm:spPr/>
      <dgm:t>
        <a:bodyPr/>
        <a:lstStyle/>
        <a:p>
          <a:endParaRPr lang="ru-RU"/>
        </a:p>
      </dgm:t>
    </dgm:pt>
    <dgm:pt modelId="{12711FEA-D471-44D8-87A6-804C08CE8243}" type="sibTrans" cxnId="{6EC2DBD5-5AEF-4FEA-983E-D4EA352CA2FF}">
      <dgm:prSet/>
      <dgm:spPr/>
      <dgm:t>
        <a:bodyPr/>
        <a:lstStyle/>
        <a:p>
          <a:endParaRPr lang="ru-RU"/>
        </a:p>
      </dgm:t>
    </dgm:pt>
    <dgm:pt modelId="{DB9EE42A-4A9F-434B-8FB5-7546CD0D8E0F}">
      <dgm:prSet phldrT="[Текст]"/>
      <dgm:spPr/>
      <dgm:t>
        <a:bodyPr/>
        <a:lstStyle/>
        <a:p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Бажання вчитися</a:t>
          </a:r>
          <a:endParaRPr lang="ru-RU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A1C0AAD4-5852-4E93-BCE0-EF3BAE514F65}" type="parTrans" cxnId="{D4386D4F-56DD-4F2E-A268-654B8030FB5B}">
      <dgm:prSet/>
      <dgm:spPr/>
      <dgm:t>
        <a:bodyPr/>
        <a:lstStyle/>
        <a:p>
          <a:endParaRPr lang="ru-RU"/>
        </a:p>
      </dgm:t>
    </dgm:pt>
    <dgm:pt modelId="{4AE24C57-775B-4008-AF85-1D967ACED1AD}" type="sibTrans" cxnId="{D4386D4F-56DD-4F2E-A268-654B8030FB5B}">
      <dgm:prSet/>
      <dgm:spPr/>
      <dgm:t>
        <a:bodyPr/>
        <a:lstStyle/>
        <a:p>
          <a:endParaRPr lang="ru-RU"/>
        </a:p>
      </dgm:t>
    </dgm:pt>
    <dgm:pt modelId="{52065C06-82D5-4FBB-B08E-D6EDDBF12407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Активність</a:t>
          </a:r>
          <a:endParaRPr lang="ru-RU" sz="20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F94BC809-1A5D-4FAD-8A10-E9E4678402D1}" type="parTrans" cxnId="{4EFA71FD-3E00-4A0A-885B-EA8482F97584}">
      <dgm:prSet/>
      <dgm:spPr/>
      <dgm:t>
        <a:bodyPr/>
        <a:lstStyle/>
        <a:p>
          <a:endParaRPr lang="ru-RU"/>
        </a:p>
      </dgm:t>
    </dgm:pt>
    <dgm:pt modelId="{BB166F24-97B6-4304-B0FA-9624FA53F5DB}" type="sibTrans" cxnId="{4EFA71FD-3E00-4A0A-885B-EA8482F97584}">
      <dgm:prSet/>
      <dgm:spPr/>
      <dgm:t>
        <a:bodyPr/>
        <a:lstStyle/>
        <a:p>
          <a:endParaRPr lang="ru-RU"/>
        </a:p>
      </dgm:t>
    </dgm:pt>
    <dgm:pt modelId="{7B98E538-7782-4B31-9EFD-519ADBB9E039}">
      <dgm:prSet phldrT="[Текст]" phldr="1"/>
      <dgm:spPr/>
      <dgm:t>
        <a:bodyPr/>
        <a:lstStyle/>
        <a:p>
          <a:endParaRPr lang="ru-RU"/>
        </a:p>
      </dgm:t>
    </dgm:pt>
    <dgm:pt modelId="{1634719A-FBA5-4AD2-8886-5AFC05BDB195}" type="parTrans" cxnId="{D03C5E53-2910-47FC-A884-E38B4869B680}">
      <dgm:prSet/>
      <dgm:spPr/>
      <dgm:t>
        <a:bodyPr/>
        <a:lstStyle/>
        <a:p>
          <a:endParaRPr lang="ru-RU"/>
        </a:p>
      </dgm:t>
    </dgm:pt>
    <dgm:pt modelId="{CF19B43A-90BD-4AA2-B170-EA1D4C427336}" type="sibTrans" cxnId="{D03C5E53-2910-47FC-A884-E38B4869B680}">
      <dgm:prSet/>
      <dgm:spPr/>
      <dgm:t>
        <a:bodyPr/>
        <a:lstStyle/>
        <a:p>
          <a:endParaRPr lang="ru-RU"/>
        </a:p>
      </dgm:t>
    </dgm:pt>
    <dgm:pt modelId="{53191B01-8684-4331-92DE-6A772E7837E7}">
      <dgm:prSet phldrT="[Текст]" phldr="1"/>
      <dgm:spPr/>
      <dgm:t>
        <a:bodyPr/>
        <a:lstStyle/>
        <a:p>
          <a:endParaRPr lang="ru-RU"/>
        </a:p>
      </dgm:t>
    </dgm:pt>
    <dgm:pt modelId="{77514140-F806-4E08-B793-907ADEAD75D3}" type="parTrans" cxnId="{268CA243-B6D6-4B3B-BE57-7D3D72350FDC}">
      <dgm:prSet/>
      <dgm:spPr/>
      <dgm:t>
        <a:bodyPr/>
        <a:lstStyle/>
        <a:p>
          <a:endParaRPr lang="ru-RU"/>
        </a:p>
      </dgm:t>
    </dgm:pt>
    <dgm:pt modelId="{94367FB1-E7EC-4492-BEB6-434EA5B26082}" type="sibTrans" cxnId="{268CA243-B6D6-4B3B-BE57-7D3D72350FDC}">
      <dgm:prSet/>
      <dgm:spPr/>
      <dgm:t>
        <a:bodyPr/>
        <a:lstStyle/>
        <a:p>
          <a:endParaRPr lang="ru-RU"/>
        </a:p>
      </dgm:t>
    </dgm:pt>
    <dgm:pt modelId="{8296526A-DA9E-422E-8862-9DF6B8994097}">
      <dgm:prSet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Зацікавленість</a:t>
          </a:r>
          <a:endParaRPr lang="ru-RU" sz="20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4DD7A3DD-1A2F-408A-A45A-59C09C5FD044}" type="parTrans" cxnId="{4F20B444-D077-48EF-B72F-80B7BFD277EE}">
      <dgm:prSet/>
      <dgm:spPr/>
      <dgm:t>
        <a:bodyPr/>
        <a:lstStyle/>
        <a:p>
          <a:endParaRPr lang="ru-RU"/>
        </a:p>
      </dgm:t>
    </dgm:pt>
    <dgm:pt modelId="{B1D42877-A9DC-416B-A43E-7F17C4DD0CC4}" type="sibTrans" cxnId="{4F20B444-D077-48EF-B72F-80B7BFD277EE}">
      <dgm:prSet/>
      <dgm:spPr/>
      <dgm:t>
        <a:bodyPr/>
        <a:lstStyle/>
        <a:p>
          <a:endParaRPr lang="ru-RU"/>
        </a:p>
      </dgm:t>
    </dgm:pt>
    <dgm:pt modelId="{C39EA86D-981A-4665-A119-860FCA9A4900}">
      <dgm:prSet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Здібності учня</a:t>
          </a:r>
          <a:endParaRPr lang="ru-RU" sz="20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3AAD8F93-2E7B-45CB-8CF3-4813C000C7A4}" type="parTrans" cxnId="{997B5EC0-F799-404F-86F0-731100963E10}">
      <dgm:prSet/>
      <dgm:spPr/>
      <dgm:t>
        <a:bodyPr/>
        <a:lstStyle/>
        <a:p>
          <a:endParaRPr lang="ru-RU"/>
        </a:p>
      </dgm:t>
    </dgm:pt>
    <dgm:pt modelId="{6C95DC52-2C32-42E7-AE45-7D73DB9A81A9}" type="sibTrans" cxnId="{997B5EC0-F799-404F-86F0-731100963E10}">
      <dgm:prSet/>
      <dgm:spPr/>
      <dgm:t>
        <a:bodyPr/>
        <a:lstStyle/>
        <a:p>
          <a:endParaRPr lang="ru-RU"/>
        </a:p>
      </dgm:t>
    </dgm:pt>
    <dgm:pt modelId="{F1108DE4-B421-4BBA-AB5B-0864250D5CA2}">
      <dgm:prSet custT="1"/>
      <dgm:spPr/>
      <dgm:t>
        <a:bodyPr/>
        <a:lstStyle/>
        <a:p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Підготовка до уроку</a:t>
          </a:r>
          <a:endParaRPr lang="ru-RU" sz="18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95923B8D-750B-4047-92C3-AF27FF643D2B}" type="parTrans" cxnId="{A7607A9A-4D5B-4D9B-9C76-94B621B62B24}">
      <dgm:prSet/>
      <dgm:spPr/>
      <dgm:t>
        <a:bodyPr/>
        <a:lstStyle/>
        <a:p>
          <a:endParaRPr lang="ru-RU"/>
        </a:p>
      </dgm:t>
    </dgm:pt>
    <dgm:pt modelId="{450974EA-48DD-448C-B5B4-92AD73D1F309}" type="sibTrans" cxnId="{A7607A9A-4D5B-4D9B-9C76-94B621B62B24}">
      <dgm:prSet/>
      <dgm:spPr/>
      <dgm:t>
        <a:bodyPr/>
        <a:lstStyle/>
        <a:p>
          <a:endParaRPr lang="ru-RU"/>
        </a:p>
      </dgm:t>
    </dgm:pt>
    <dgm:pt modelId="{BAF6964C-4C17-4BE1-B22C-F646FA75D26C}">
      <dgm:prSet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Вміння слухати</a:t>
          </a:r>
          <a:endParaRPr lang="ru-RU" sz="20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D6EB8421-3A19-492F-86C1-8F11CA6FD48B}" type="parTrans" cxnId="{A3E2B4CA-170E-4414-99F1-B6C67B1F44F8}">
      <dgm:prSet/>
      <dgm:spPr/>
      <dgm:t>
        <a:bodyPr/>
        <a:lstStyle/>
        <a:p>
          <a:endParaRPr lang="ru-RU"/>
        </a:p>
      </dgm:t>
    </dgm:pt>
    <dgm:pt modelId="{2A145E18-7A3B-43F2-AC2D-6BD0C050A6B9}" type="sibTrans" cxnId="{A3E2B4CA-170E-4414-99F1-B6C67B1F44F8}">
      <dgm:prSet/>
      <dgm:spPr/>
      <dgm:t>
        <a:bodyPr/>
        <a:lstStyle/>
        <a:p>
          <a:endParaRPr lang="ru-RU"/>
        </a:p>
      </dgm:t>
    </dgm:pt>
    <dgm:pt modelId="{5FC1B5DF-0406-452B-8B2A-7AADEB1FB73C}">
      <dgm:prSet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Мотивація до навчання</a:t>
          </a:r>
          <a:endParaRPr lang="ru-RU" sz="20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0729BDB9-2C9F-4522-A361-4F0611C53412}" type="parTrans" cxnId="{14853657-ED99-490C-8571-BA59012D9821}">
      <dgm:prSet/>
      <dgm:spPr/>
      <dgm:t>
        <a:bodyPr/>
        <a:lstStyle/>
        <a:p>
          <a:endParaRPr lang="ru-RU"/>
        </a:p>
      </dgm:t>
    </dgm:pt>
    <dgm:pt modelId="{FCB0408B-9B1A-4D25-A462-8B577326666C}" type="sibTrans" cxnId="{14853657-ED99-490C-8571-BA59012D9821}">
      <dgm:prSet/>
      <dgm:spPr/>
      <dgm:t>
        <a:bodyPr/>
        <a:lstStyle/>
        <a:p>
          <a:endParaRPr lang="ru-RU"/>
        </a:p>
      </dgm:t>
    </dgm:pt>
    <dgm:pt modelId="{CC82D2A5-D006-4B70-8ACB-56EE7FF40DB4}" type="pres">
      <dgm:prSet presAssocID="{F79CDAE9-D987-4047-9E0D-BE4684A425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0FDBE0-106B-4AE6-B095-52E2192AD72B}" type="pres">
      <dgm:prSet presAssocID="{25AAC9EB-53D5-4388-B1DF-8D7A87F32093}" presName="linNode" presStyleCnt="0"/>
      <dgm:spPr/>
    </dgm:pt>
    <dgm:pt modelId="{AFDBA6AE-933F-4B1D-8297-E49A32A51A5C}" type="pres">
      <dgm:prSet presAssocID="{25AAC9EB-53D5-4388-B1DF-8D7A87F32093}" presName="parentShp" presStyleLbl="node1" presStyleIdx="0" presStyleCnt="8" custScaleX="130302" custLinFactNeighborX="-2264" custLinFactNeighborY="12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F2D05-A0FC-4E1A-BB44-BD07231C4484}" type="pres">
      <dgm:prSet presAssocID="{25AAC9EB-53D5-4388-B1DF-8D7A87F32093}" presName="childShp" presStyleLbl="bgAccFollowNode1" presStyleIdx="0" presStyleCnt="8" custScaleX="46464" custLinFactNeighborX="-22727" custLinFactNeighborY="15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C6A0-A07F-48D7-9574-8321A97BAA42}" type="pres">
      <dgm:prSet presAssocID="{12711FEA-D471-44D8-87A6-804C08CE8243}" presName="spacing" presStyleCnt="0"/>
      <dgm:spPr/>
    </dgm:pt>
    <dgm:pt modelId="{9C93841C-B948-422F-A61A-219E8CFE0559}" type="pres">
      <dgm:prSet presAssocID="{DB9EE42A-4A9F-434B-8FB5-7546CD0D8E0F}" presName="linNode" presStyleCnt="0"/>
      <dgm:spPr/>
    </dgm:pt>
    <dgm:pt modelId="{92384330-ED6F-4D25-9B2A-FC3C7D14D2EB}" type="pres">
      <dgm:prSet presAssocID="{DB9EE42A-4A9F-434B-8FB5-7546CD0D8E0F}" presName="parentShp" presStyleLbl="node1" presStyleIdx="1" presStyleCnt="8" custScaleX="113665" custLinFactNeighborX="-21156" custLinFactNeighborY="-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0C30A-682E-4369-B37B-CD1D462880CC}" type="pres">
      <dgm:prSet presAssocID="{DB9EE42A-4A9F-434B-8FB5-7546CD0D8E0F}" presName="childShp" presStyleLbl="bgAccFollowNode1" presStyleIdx="1" presStyleCnt="8" custScaleX="43527" custLinFactNeighborX="-28844" custLinFactNeighborY="-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BB86F-80D6-402B-B6C2-AA1C1A91927A}" type="pres">
      <dgm:prSet presAssocID="{4AE24C57-775B-4008-AF85-1D967ACED1AD}" presName="spacing" presStyleCnt="0"/>
      <dgm:spPr/>
    </dgm:pt>
    <dgm:pt modelId="{10580247-009C-4A63-8052-3C0F2222F428}" type="pres">
      <dgm:prSet presAssocID="{52065C06-82D5-4FBB-B08E-D6EDDBF12407}" presName="linNode" presStyleCnt="0"/>
      <dgm:spPr/>
    </dgm:pt>
    <dgm:pt modelId="{89845778-6611-4118-AFC2-DC007958935D}" type="pres">
      <dgm:prSet presAssocID="{52065C06-82D5-4FBB-B08E-D6EDDBF12407}" presName="parentShp" presStyleLbl="node1" presStyleIdx="2" presStyleCnt="8" custScaleX="115359" custLinFactNeighborX="1689" custLinFactNeighborY="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4807A-6840-42E6-A5DF-13B3AF36DFE7}" type="pres">
      <dgm:prSet presAssocID="{52065C06-82D5-4FBB-B08E-D6EDDBF12407}" presName="childShp" presStyleLbl="bgAccFollowNode1" presStyleIdx="2" presStyleCnt="8" custScaleX="51987" custLinFactNeighborX="-27716" custLinFactNeighborY="9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DFEBF-C8DC-43A0-8D07-7EB75A9E140D}" type="pres">
      <dgm:prSet presAssocID="{BB166F24-97B6-4304-B0FA-9624FA53F5DB}" presName="spacing" presStyleCnt="0"/>
      <dgm:spPr/>
    </dgm:pt>
    <dgm:pt modelId="{BE2848CC-3818-4A16-8F66-8F217C3BC220}" type="pres">
      <dgm:prSet presAssocID="{8296526A-DA9E-422E-8862-9DF6B8994097}" presName="linNode" presStyleCnt="0"/>
      <dgm:spPr/>
    </dgm:pt>
    <dgm:pt modelId="{BF51B95E-C6A1-45E1-9112-0958D7180B8C}" type="pres">
      <dgm:prSet presAssocID="{8296526A-DA9E-422E-8862-9DF6B8994097}" presName="parentShp" presStyleLbl="node1" presStyleIdx="3" presStyleCnt="8" custScaleX="122728" custLinFactNeighborX="-12626" custLinFactNeighborY="-8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714AF-2752-480A-A72A-1C3BEC6F391B}" type="pres">
      <dgm:prSet presAssocID="{8296526A-DA9E-422E-8862-9DF6B8994097}" presName="childShp" presStyleLbl="bgAccFollowNode1" presStyleIdx="3" presStyleCnt="8" custScaleX="49495" custLinFactNeighborX="-20454" custLinFactNeighborY="-8919">
        <dgm:presLayoutVars>
          <dgm:bulletEnabled val="1"/>
        </dgm:presLayoutVars>
      </dgm:prSet>
      <dgm:spPr/>
    </dgm:pt>
    <dgm:pt modelId="{FC95D011-F76B-4C26-BCE2-E8EA56BE0425}" type="pres">
      <dgm:prSet presAssocID="{B1D42877-A9DC-416B-A43E-7F17C4DD0CC4}" presName="spacing" presStyleCnt="0"/>
      <dgm:spPr/>
    </dgm:pt>
    <dgm:pt modelId="{A41432F2-60D4-4E19-B79F-234A8D502C01}" type="pres">
      <dgm:prSet presAssocID="{C39EA86D-981A-4665-A119-860FCA9A4900}" presName="linNode" presStyleCnt="0"/>
      <dgm:spPr/>
    </dgm:pt>
    <dgm:pt modelId="{78038FA7-61FC-4380-BD17-466E46D0081E}" type="pres">
      <dgm:prSet presAssocID="{C39EA86D-981A-4665-A119-860FCA9A4900}" presName="parentShp" presStyleLbl="node1" presStyleIdx="4" presStyleCnt="8" custLinFactNeighborX="10662" custLinFactNeighborY="-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15F92-0422-4013-A091-EBD4C199823C}" type="pres">
      <dgm:prSet presAssocID="{C39EA86D-981A-4665-A119-860FCA9A4900}" presName="childShp" presStyleLbl="bgAccFollowNode1" presStyleIdx="4" presStyleCnt="8" custScaleX="59596" custLinFactNeighborX="-12879" custLinFactNeighborY="3505">
        <dgm:presLayoutVars>
          <dgm:bulletEnabled val="1"/>
        </dgm:presLayoutVars>
      </dgm:prSet>
      <dgm:spPr/>
    </dgm:pt>
    <dgm:pt modelId="{A37E7CD8-3779-4ADA-8E12-82D579115721}" type="pres">
      <dgm:prSet presAssocID="{6C95DC52-2C32-42E7-AE45-7D73DB9A81A9}" presName="spacing" presStyleCnt="0"/>
      <dgm:spPr/>
    </dgm:pt>
    <dgm:pt modelId="{F0CDFC98-F02B-47CF-9187-72888942C8CD}" type="pres">
      <dgm:prSet presAssocID="{F1108DE4-B421-4BBA-AB5B-0864250D5CA2}" presName="linNode" presStyleCnt="0"/>
      <dgm:spPr/>
    </dgm:pt>
    <dgm:pt modelId="{C17DC6E4-628B-46C2-8886-026C7AFAF4E6}" type="pres">
      <dgm:prSet presAssocID="{F1108DE4-B421-4BBA-AB5B-0864250D5CA2}" presName="parentShp" presStyleLbl="node1" presStyleIdx="5" presStyleCnt="8" custLinFactNeighborX="-7576" custLinFactNeighborY="-14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2524-F002-4953-93F7-56B21627E82F}" type="pres">
      <dgm:prSet presAssocID="{F1108DE4-B421-4BBA-AB5B-0864250D5CA2}" presName="childShp" presStyleLbl="bgAccFollowNode1" presStyleIdx="5" presStyleCnt="8" custScaleX="59596" custLinFactNeighborX="-12879" custLinFactNeighborY="626">
        <dgm:presLayoutVars>
          <dgm:bulletEnabled val="1"/>
        </dgm:presLayoutVars>
      </dgm:prSet>
      <dgm:spPr/>
    </dgm:pt>
    <dgm:pt modelId="{F36DBB1D-1E51-432F-BC76-246276981778}" type="pres">
      <dgm:prSet presAssocID="{450974EA-48DD-448C-B5B4-92AD73D1F309}" presName="spacing" presStyleCnt="0"/>
      <dgm:spPr/>
    </dgm:pt>
    <dgm:pt modelId="{104841E3-5B2C-4D9B-BBC0-0C303BE5D76F}" type="pres">
      <dgm:prSet presAssocID="{BAF6964C-4C17-4BE1-B22C-F646FA75D26C}" presName="linNode" presStyleCnt="0"/>
      <dgm:spPr/>
    </dgm:pt>
    <dgm:pt modelId="{8EC7F01C-9B81-485E-8D32-8C0F66F63785}" type="pres">
      <dgm:prSet presAssocID="{BAF6964C-4C17-4BE1-B22C-F646FA75D26C}" presName="parentShp" presStyleLbl="node1" presStyleIdx="6" presStyleCnt="8" custLinFactNeighborX="-113" custLinFactNeighborY="-1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721E4-F53B-4438-89A7-EFA77CA21886}" type="pres">
      <dgm:prSet presAssocID="{BAF6964C-4C17-4BE1-B22C-F646FA75D26C}" presName="childShp" presStyleLbl="bgAccFollowNode1" presStyleIdx="6" presStyleCnt="8" custScaleX="29816" custLinFactNeighborX="-9090" custLinFactNeighborY="-17557">
        <dgm:presLayoutVars>
          <dgm:bulletEnabled val="1"/>
        </dgm:presLayoutVars>
      </dgm:prSet>
      <dgm:spPr/>
    </dgm:pt>
    <dgm:pt modelId="{6456797F-2F67-40E2-A6F9-4FD601E7743F}" type="pres">
      <dgm:prSet presAssocID="{2A145E18-7A3B-43F2-AC2D-6BD0C050A6B9}" presName="spacing" presStyleCnt="0"/>
      <dgm:spPr/>
    </dgm:pt>
    <dgm:pt modelId="{EAA4DBD4-9AEE-439A-B05F-40A1F6822E84}" type="pres">
      <dgm:prSet presAssocID="{5FC1B5DF-0406-452B-8B2A-7AADEB1FB73C}" presName="linNode" presStyleCnt="0"/>
      <dgm:spPr/>
    </dgm:pt>
    <dgm:pt modelId="{DC9B8258-25ED-40B0-83BA-B91F1EACC3A1}" type="pres">
      <dgm:prSet presAssocID="{5FC1B5DF-0406-452B-8B2A-7AADEB1FB73C}" presName="parentShp" presStyleLbl="node1" presStyleIdx="7" presStyleCnt="8" custLinFactNeighborX="-14403" custLinFactNeighborY="-1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CA7FD-F779-44AD-A6A6-E0DFA9E9AB5C}" type="pres">
      <dgm:prSet presAssocID="{5FC1B5DF-0406-452B-8B2A-7AADEB1FB73C}" presName="childShp" presStyleLbl="bgAccFollowNode1" presStyleIdx="7" presStyleCnt="8" custScaleX="42387" custLinFactNeighborX="-22839" custLinFactNeighborY="-18431">
        <dgm:presLayoutVars>
          <dgm:bulletEnabled val="1"/>
        </dgm:presLayoutVars>
      </dgm:prSet>
      <dgm:spPr/>
    </dgm:pt>
  </dgm:ptLst>
  <dgm:cxnLst>
    <dgm:cxn modelId="{D0F5B498-0129-451E-B6BB-CA035010BA84}" type="presOf" srcId="{DB9EE42A-4A9F-434B-8FB5-7546CD0D8E0F}" destId="{92384330-ED6F-4D25-9B2A-FC3C7D14D2EB}" srcOrd="0" destOrd="0" presId="urn:microsoft.com/office/officeart/2005/8/layout/vList6"/>
    <dgm:cxn modelId="{FA9CFA8B-9DD9-4BAD-8540-3671D1B4EF46}" type="presOf" srcId="{52065C06-82D5-4FBB-B08E-D6EDDBF12407}" destId="{89845778-6611-4118-AFC2-DC007958935D}" srcOrd="0" destOrd="0" presId="urn:microsoft.com/office/officeart/2005/8/layout/vList6"/>
    <dgm:cxn modelId="{D6155065-EA29-4892-BA9F-FCD59F0215EB}" type="presOf" srcId="{53191B01-8684-4331-92DE-6A772E7837E7}" destId="{4AB4807A-6840-42E6-A5DF-13B3AF36DFE7}" srcOrd="0" destOrd="1" presId="urn:microsoft.com/office/officeart/2005/8/layout/vList6"/>
    <dgm:cxn modelId="{A7453CEA-734B-4B63-9B7A-752E77645C0A}" type="presOf" srcId="{7B98E538-7782-4B31-9EFD-519ADBB9E039}" destId="{4AB4807A-6840-42E6-A5DF-13B3AF36DFE7}" srcOrd="0" destOrd="0" presId="urn:microsoft.com/office/officeart/2005/8/layout/vList6"/>
    <dgm:cxn modelId="{2AFAA468-044D-4EAA-939B-7DF823089CDB}" type="presOf" srcId="{25AAC9EB-53D5-4388-B1DF-8D7A87F32093}" destId="{AFDBA6AE-933F-4B1D-8297-E49A32A51A5C}" srcOrd="0" destOrd="0" presId="urn:microsoft.com/office/officeart/2005/8/layout/vList6"/>
    <dgm:cxn modelId="{6F0050FB-CC7A-44CA-8CC9-40AD0B3ED49C}" type="presOf" srcId="{C39EA86D-981A-4665-A119-860FCA9A4900}" destId="{78038FA7-61FC-4380-BD17-466E46D0081E}" srcOrd="0" destOrd="0" presId="urn:microsoft.com/office/officeart/2005/8/layout/vList6"/>
    <dgm:cxn modelId="{53A7D139-C93C-4EDD-ACD4-465C59359E28}" type="presOf" srcId="{BAF6964C-4C17-4BE1-B22C-F646FA75D26C}" destId="{8EC7F01C-9B81-485E-8D32-8C0F66F63785}" srcOrd="0" destOrd="0" presId="urn:microsoft.com/office/officeart/2005/8/layout/vList6"/>
    <dgm:cxn modelId="{55251D45-243A-4B6F-8179-CDDD4D0DCE51}" type="presOf" srcId="{F1108DE4-B421-4BBA-AB5B-0864250D5CA2}" destId="{C17DC6E4-628B-46C2-8886-026C7AFAF4E6}" srcOrd="0" destOrd="0" presId="urn:microsoft.com/office/officeart/2005/8/layout/vList6"/>
    <dgm:cxn modelId="{A3E2B4CA-170E-4414-99F1-B6C67B1F44F8}" srcId="{F79CDAE9-D987-4047-9E0D-BE4684A42546}" destId="{BAF6964C-4C17-4BE1-B22C-F646FA75D26C}" srcOrd="6" destOrd="0" parTransId="{D6EB8421-3A19-492F-86C1-8F11CA6FD48B}" sibTransId="{2A145E18-7A3B-43F2-AC2D-6BD0C050A6B9}"/>
    <dgm:cxn modelId="{14853657-ED99-490C-8571-BA59012D9821}" srcId="{F79CDAE9-D987-4047-9E0D-BE4684A42546}" destId="{5FC1B5DF-0406-452B-8B2A-7AADEB1FB73C}" srcOrd="7" destOrd="0" parTransId="{0729BDB9-2C9F-4522-A361-4F0611C53412}" sibTransId="{FCB0408B-9B1A-4D25-A462-8B577326666C}"/>
    <dgm:cxn modelId="{6EC2DBD5-5AEF-4FEA-983E-D4EA352CA2FF}" srcId="{F79CDAE9-D987-4047-9E0D-BE4684A42546}" destId="{25AAC9EB-53D5-4388-B1DF-8D7A87F32093}" srcOrd="0" destOrd="0" parTransId="{65AE0E4B-C1B6-424C-A66B-D4771D204469}" sibTransId="{12711FEA-D471-44D8-87A6-804C08CE8243}"/>
    <dgm:cxn modelId="{3BAB6447-70B0-4933-8252-C302F7E25A90}" type="presOf" srcId="{5FC1B5DF-0406-452B-8B2A-7AADEB1FB73C}" destId="{DC9B8258-25ED-40B0-83BA-B91F1EACC3A1}" srcOrd="0" destOrd="0" presId="urn:microsoft.com/office/officeart/2005/8/layout/vList6"/>
    <dgm:cxn modelId="{D03C5E53-2910-47FC-A884-E38B4869B680}" srcId="{52065C06-82D5-4FBB-B08E-D6EDDBF12407}" destId="{7B98E538-7782-4B31-9EFD-519ADBB9E039}" srcOrd="0" destOrd="0" parTransId="{1634719A-FBA5-4AD2-8886-5AFC05BDB195}" sibTransId="{CF19B43A-90BD-4AA2-B170-EA1D4C427336}"/>
    <dgm:cxn modelId="{DBB68E95-5C6C-4CF2-B334-4A43FEF54F74}" type="presOf" srcId="{8296526A-DA9E-422E-8862-9DF6B8994097}" destId="{BF51B95E-C6A1-45E1-9112-0958D7180B8C}" srcOrd="0" destOrd="0" presId="urn:microsoft.com/office/officeart/2005/8/layout/vList6"/>
    <dgm:cxn modelId="{74913AED-509E-4EBC-8CA2-0CCCF238CBFB}" type="presOf" srcId="{F79CDAE9-D987-4047-9E0D-BE4684A42546}" destId="{CC82D2A5-D006-4B70-8ACB-56EE7FF40DB4}" srcOrd="0" destOrd="0" presId="urn:microsoft.com/office/officeart/2005/8/layout/vList6"/>
    <dgm:cxn modelId="{D4386D4F-56DD-4F2E-A268-654B8030FB5B}" srcId="{F79CDAE9-D987-4047-9E0D-BE4684A42546}" destId="{DB9EE42A-4A9F-434B-8FB5-7546CD0D8E0F}" srcOrd="1" destOrd="0" parTransId="{A1C0AAD4-5852-4E93-BCE0-EF3BAE514F65}" sibTransId="{4AE24C57-775B-4008-AF85-1D967ACED1AD}"/>
    <dgm:cxn modelId="{268CA243-B6D6-4B3B-BE57-7D3D72350FDC}" srcId="{52065C06-82D5-4FBB-B08E-D6EDDBF12407}" destId="{53191B01-8684-4331-92DE-6A772E7837E7}" srcOrd="1" destOrd="0" parTransId="{77514140-F806-4E08-B793-907ADEAD75D3}" sibTransId="{94367FB1-E7EC-4492-BEB6-434EA5B26082}"/>
    <dgm:cxn modelId="{997B5EC0-F799-404F-86F0-731100963E10}" srcId="{F79CDAE9-D987-4047-9E0D-BE4684A42546}" destId="{C39EA86D-981A-4665-A119-860FCA9A4900}" srcOrd="4" destOrd="0" parTransId="{3AAD8F93-2E7B-45CB-8CF3-4813C000C7A4}" sibTransId="{6C95DC52-2C32-42E7-AE45-7D73DB9A81A9}"/>
    <dgm:cxn modelId="{4EFA71FD-3E00-4A0A-885B-EA8482F97584}" srcId="{F79CDAE9-D987-4047-9E0D-BE4684A42546}" destId="{52065C06-82D5-4FBB-B08E-D6EDDBF12407}" srcOrd="2" destOrd="0" parTransId="{F94BC809-1A5D-4FAD-8A10-E9E4678402D1}" sibTransId="{BB166F24-97B6-4304-B0FA-9624FA53F5DB}"/>
    <dgm:cxn modelId="{A7607A9A-4D5B-4D9B-9C76-94B621B62B24}" srcId="{F79CDAE9-D987-4047-9E0D-BE4684A42546}" destId="{F1108DE4-B421-4BBA-AB5B-0864250D5CA2}" srcOrd="5" destOrd="0" parTransId="{95923B8D-750B-4047-92C3-AF27FF643D2B}" sibTransId="{450974EA-48DD-448C-B5B4-92AD73D1F309}"/>
    <dgm:cxn modelId="{4F20B444-D077-48EF-B72F-80B7BFD277EE}" srcId="{F79CDAE9-D987-4047-9E0D-BE4684A42546}" destId="{8296526A-DA9E-422E-8862-9DF6B8994097}" srcOrd="3" destOrd="0" parTransId="{4DD7A3DD-1A2F-408A-A45A-59C09C5FD044}" sibTransId="{B1D42877-A9DC-416B-A43E-7F17C4DD0CC4}"/>
    <dgm:cxn modelId="{977A1FBF-0508-47FB-B83F-EB91A38C2433}" type="presParOf" srcId="{CC82D2A5-D006-4B70-8ACB-56EE7FF40DB4}" destId="{0D0FDBE0-106B-4AE6-B095-52E2192AD72B}" srcOrd="0" destOrd="0" presId="urn:microsoft.com/office/officeart/2005/8/layout/vList6"/>
    <dgm:cxn modelId="{08B002DA-5FEA-42E1-84AA-D1863953078D}" type="presParOf" srcId="{0D0FDBE0-106B-4AE6-B095-52E2192AD72B}" destId="{AFDBA6AE-933F-4B1D-8297-E49A32A51A5C}" srcOrd="0" destOrd="0" presId="urn:microsoft.com/office/officeart/2005/8/layout/vList6"/>
    <dgm:cxn modelId="{7F36A415-8EE7-460F-A585-37F82E41F7A9}" type="presParOf" srcId="{0D0FDBE0-106B-4AE6-B095-52E2192AD72B}" destId="{C40F2D05-A0FC-4E1A-BB44-BD07231C4484}" srcOrd="1" destOrd="0" presId="urn:microsoft.com/office/officeart/2005/8/layout/vList6"/>
    <dgm:cxn modelId="{151244CB-924F-4BF3-B959-70237CECDBC9}" type="presParOf" srcId="{CC82D2A5-D006-4B70-8ACB-56EE7FF40DB4}" destId="{845DC6A0-A07F-48D7-9574-8321A97BAA42}" srcOrd="1" destOrd="0" presId="urn:microsoft.com/office/officeart/2005/8/layout/vList6"/>
    <dgm:cxn modelId="{5BE8BC74-ECBB-40B5-8678-776474C82F76}" type="presParOf" srcId="{CC82D2A5-D006-4B70-8ACB-56EE7FF40DB4}" destId="{9C93841C-B948-422F-A61A-219E8CFE0559}" srcOrd="2" destOrd="0" presId="urn:microsoft.com/office/officeart/2005/8/layout/vList6"/>
    <dgm:cxn modelId="{02F1EE57-95EB-4A65-80E3-C78AF8E16F3B}" type="presParOf" srcId="{9C93841C-B948-422F-A61A-219E8CFE0559}" destId="{92384330-ED6F-4D25-9B2A-FC3C7D14D2EB}" srcOrd="0" destOrd="0" presId="urn:microsoft.com/office/officeart/2005/8/layout/vList6"/>
    <dgm:cxn modelId="{FB27014C-04FC-481C-8219-B8FE6152A932}" type="presParOf" srcId="{9C93841C-B948-422F-A61A-219E8CFE0559}" destId="{CD90C30A-682E-4369-B37B-CD1D462880CC}" srcOrd="1" destOrd="0" presId="urn:microsoft.com/office/officeart/2005/8/layout/vList6"/>
    <dgm:cxn modelId="{9FCB710D-6635-4F60-A0D9-1F0018DC663C}" type="presParOf" srcId="{CC82D2A5-D006-4B70-8ACB-56EE7FF40DB4}" destId="{EB9BB86F-80D6-402B-B6C2-AA1C1A91927A}" srcOrd="3" destOrd="0" presId="urn:microsoft.com/office/officeart/2005/8/layout/vList6"/>
    <dgm:cxn modelId="{39D37579-CFCB-45E7-9AA2-0902288A6FA6}" type="presParOf" srcId="{CC82D2A5-D006-4B70-8ACB-56EE7FF40DB4}" destId="{10580247-009C-4A63-8052-3C0F2222F428}" srcOrd="4" destOrd="0" presId="urn:microsoft.com/office/officeart/2005/8/layout/vList6"/>
    <dgm:cxn modelId="{AE84FEEB-34D8-4597-9DD7-CA947E94FF24}" type="presParOf" srcId="{10580247-009C-4A63-8052-3C0F2222F428}" destId="{89845778-6611-4118-AFC2-DC007958935D}" srcOrd="0" destOrd="0" presId="urn:microsoft.com/office/officeart/2005/8/layout/vList6"/>
    <dgm:cxn modelId="{252D1BD7-20E7-46D8-8AA7-BEB60D3E4D19}" type="presParOf" srcId="{10580247-009C-4A63-8052-3C0F2222F428}" destId="{4AB4807A-6840-42E6-A5DF-13B3AF36DFE7}" srcOrd="1" destOrd="0" presId="urn:microsoft.com/office/officeart/2005/8/layout/vList6"/>
    <dgm:cxn modelId="{9B2C5DB7-127E-436C-9F1B-63FA8B450E7A}" type="presParOf" srcId="{CC82D2A5-D006-4B70-8ACB-56EE7FF40DB4}" destId="{163DFEBF-C8DC-43A0-8D07-7EB75A9E140D}" srcOrd="5" destOrd="0" presId="urn:microsoft.com/office/officeart/2005/8/layout/vList6"/>
    <dgm:cxn modelId="{A296C8A0-C121-4C43-876C-20E52F0552D6}" type="presParOf" srcId="{CC82D2A5-D006-4B70-8ACB-56EE7FF40DB4}" destId="{BE2848CC-3818-4A16-8F66-8F217C3BC220}" srcOrd="6" destOrd="0" presId="urn:microsoft.com/office/officeart/2005/8/layout/vList6"/>
    <dgm:cxn modelId="{E83B85FE-D178-4D7D-8778-065CFFBD2F13}" type="presParOf" srcId="{BE2848CC-3818-4A16-8F66-8F217C3BC220}" destId="{BF51B95E-C6A1-45E1-9112-0958D7180B8C}" srcOrd="0" destOrd="0" presId="urn:microsoft.com/office/officeart/2005/8/layout/vList6"/>
    <dgm:cxn modelId="{35044AD5-6AEA-49B1-8AE4-B4975DB1D46C}" type="presParOf" srcId="{BE2848CC-3818-4A16-8F66-8F217C3BC220}" destId="{743714AF-2752-480A-A72A-1C3BEC6F391B}" srcOrd="1" destOrd="0" presId="urn:microsoft.com/office/officeart/2005/8/layout/vList6"/>
    <dgm:cxn modelId="{6FA1D970-721E-4832-86F0-D1D16C3CB36D}" type="presParOf" srcId="{CC82D2A5-D006-4B70-8ACB-56EE7FF40DB4}" destId="{FC95D011-F76B-4C26-BCE2-E8EA56BE0425}" srcOrd="7" destOrd="0" presId="urn:microsoft.com/office/officeart/2005/8/layout/vList6"/>
    <dgm:cxn modelId="{DC32ABDF-E797-4FDF-A03E-3F8AF1016768}" type="presParOf" srcId="{CC82D2A5-D006-4B70-8ACB-56EE7FF40DB4}" destId="{A41432F2-60D4-4E19-B79F-234A8D502C01}" srcOrd="8" destOrd="0" presId="urn:microsoft.com/office/officeart/2005/8/layout/vList6"/>
    <dgm:cxn modelId="{100CCF6D-CD1E-4E16-9825-DCB1186A9291}" type="presParOf" srcId="{A41432F2-60D4-4E19-B79F-234A8D502C01}" destId="{78038FA7-61FC-4380-BD17-466E46D0081E}" srcOrd="0" destOrd="0" presId="urn:microsoft.com/office/officeart/2005/8/layout/vList6"/>
    <dgm:cxn modelId="{B22FB372-E46B-4B65-BC75-92E678381A63}" type="presParOf" srcId="{A41432F2-60D4-4E19-B79F-234A8D502C01}" destId="{DAA15F92-0422-4013-A091-EBD4C199823C}" srcOrd="1" destOrd="0" presId="urn:microsoft.com/office/officeart/2005/8/layout/vList6"/>
    <dgm:cxn modelId="{B79EDF4F-B014-4D2D-8F84-1B185CDFA83D}" type="presParOf" srcId="{CC82D2A5-D006-4B70-8ACB-56EE7FF40DB4}" destId="{A37E7CD8-3779-4ADA-8E12-82D579115721}" srcOrd="9" destOrd="0" presId="urn:microsoft.com/office/officeart/2005/8/layout/vList6"/>
    <dgm:cxn modelId="{2C5AA56C-16BE-4E3A-9B13-7D50E48AA0C4}" type="presParOf" srcId="{CC82D2A5-D006-4B70-8ACB-56EE7FF40DB4}" destId="{F0CDFC98-F02B-47CF-9187-72888942C8CD}" srcOrd="10" destOrd="0" presId="urn:microsoft.com/office/officeart/2005/8/layout/vList6"/>
    <dgm:cxn modelId="{2728C467-A052-4628-92D1-314916E25D63}" type="presParOf" srcId="{F0CDFC98-F02B-47CF-9187-72888942C8CD}" destId="{C17DC6E4-628B-46C2-8886-026C7AFAF4E6}" srcOrd="0" destOrd="0" presId="urn:microsoft.com/office/officeart/2005/8/layout/vList6"/>
    <dgm:cxn modelId="{C42BB3CC-F471-4802-9586-3F1EA2A8E3AB}" type="presParOf" srcId="{F0CDFC98-F02B-47CF-9187-72888942C8CD}" destId="{661A2524-F002-4953-93F7-56B21627E82F}" srcOrd="1" destOrd="0" presId="urn:microsoft.com/office/officeart/2005/8/layout/vList6"/>
    <dgm:cxn modelId="{B90B79A2-1807-4713-80C9-A8656BAE6C2D}" type="presParOf" srcId="{CC82D2A5-D006-4B70-8ACB-56EE7FF40DB4}" destId="{F36DBB1D-1E51-432F-BC76-246276981778}" srcOrd="11" destOrd="0" presId="urn:microsoft.com/office/officeart/2005/8/layout/vList6"/>
    <dgm:cxn modelId="{60631147-8B43-4EA7-82ED-4E0DA130B613}" type="presParOf" srcId="{CC82D2A5-D006-4B70-8ACB-56EE7FF40DB4}" destId="{104841E3-5B2C-4D9B-BBC0-0C303BE5D76F}" srcOrd="12" destOrd="0" presId="urn:microsoft.com/office/officeart/2005/8/layout/vList6"/>
    <dgm:cxn modelId="{998A73AF-728A-4EEE-ABB0-10B0E40B5870}" type="presParOf" srcId="{104841E3-5B2C-4D9B-BBC0-0C303BE5D76F}" destId="{8EC7F01C-9B81-485E-8D32-8C0F66F63785}" srcOrd="0" destOrd="0" presId="urn:microsoft.com/office/officeart/2005/8/layout/vList6"/>
    <dgm:cxn modelId="{E680967A-4D74-4FA5-8330-6AB5603B7535}" type="presParOf" srcId="{104841E3-5B2C-4D9B-BBC0-0C303BE5D76F}" destId="{74B721E4-F53B-4438-89A7-EFA77CA21886}" srcOrd="1" destOrd="0" presId="urn:microsoft.com/office/officeart/2005/8/layout/vList6"/>
    <dgm:cxn modelId="{91F00FF8-20A2-4A45-8AF8-0E7B3CD6193A}" type="presParOf" srcId="{CC82D2A5-D006-4B70-8ACB-56EE7FF40DB4}" destId="{6456797F-2F67-40E2-A6F9-4FD601E7743F}" srcOrd="13" destOrd="0" presId="urn:microsoft.com/office/officeart/2005/8/layout/vList6"/>
    <dgm:cxn modelId="{0C265582-5F9D-4B45-B403-47844B91E6A5}" type="presParOf" srcId="{CC82D2A5-D006-4B70-8ACB-56EE7FF40DB4}" destId="{EAA4DBD4-9AEE-439A-B05F-40A1F6822E84}" srcOrd="14" destOrd="0" presId="urn:microsoft.com/office/officeart/2005/8/layout/vList6"/>
    <dgm:cxn modelId="{7FCD5F47-3BD1-4D2D-9536-37921C01307C}" type="presParOf" srcId="{EAA4DBD4-9AEE-439A-B05F-40A1F6822E84}" destId="{DC9B8258-25ED-40B0-83BA-B91F1EACC3A1}" srcOrd="0" destOrd="0" presId="urn:microsoft.com/office/officeart/2005/8/layout/vList6"/>
    <dgm:cxn modelId="{9A473380-7525-4BA6-A175-11646E5D88B9}" type="presParOf" srcId="{EAA4DBD4-9AEE-439A-B05F-40A1F6822E84}" destId="{74ECA7FD-F779-44AD-A6A6-E0DFA9E9AB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3A04B1-2636-4A7F-A95A-C5ECD5F25027}">
      <dsp:nvSpPr>
        <dsp:cNvPr id="0" name=""/>
        <dsp:cNvSpPr/>
      </dsp:nvSpPr>
      <dsp:spPr>
        <a:xfrm>
          <a:off x="2906344" y="1800167"/>
          <a:ext cx="1938403" cy="1729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Ефективний сучасний урок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2906344" y="1800167"/>
        <a:ext cx="1938403" cy="1729388"/>
      </dsp:txXfrm>
    </dsp:sp>
    <dsp:sp modelId="{0FF04ED9-CBCC-4DE9-ADCB-8D9C4208F8CF}">
      <dsp:nvSpPr>
        <dsp:cNvPr id="0" name=""/>
        <dsp:cNvSpPr/>
      </dsp:nvSpPr>
      <dsp:spPr>
        <a:xfrm rot="16200000">
          <a:off x="3632497" y="1541487"/>
          <a:ext cx="486097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486097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863393" y="1544966"/>
        <a:ext cx="24304" cy="24304"/>
      </dsp:txXfrm>
    </dsp:sp>
    <dsp:sp modelId="{28342501-0A93-41CD-880D-4D8A1A28F2E3}">
      <dsp:nvSpPr>
        <dsp:cNvPr id="0" name=""/>
        <dsp:cNvSpPr/>
      </dsp:nvSpPr>
      <dsp:spPr>
        <a:xfrm>
          <a:off x="2964744" y="-36677"/>
          <a:ext cx="1821604" cy="1350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Кадрове </a:t>
          </a:r>
          <a:r>
            <a:rPr kumimoji="0" lang="uk-UA" sz="1400" b="0" i="0" u="none" strike="noStrike" kern="1200" cap="none" normalizeH="0" baseline="0" dirty="0" err="1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забезпе-чення</a:t>
          </a:r>
          <a:endParaRPr kumimoji="0" lang="ru-RU" sz="1300" b="0" i="0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2964744" y="-36677"/>
        <a:ext cx="1821604" cy="1350747"/>
      </dsp:txXfrm>
    </dsp:sp>
    <dsp:sp modelId="{4B1E5E8D-0E41-43BA-9BBA-7186184FC0BE}">
      <dsp:nvSpPr>
        <dsp:cNvPr id="0" name=""/>
        <dsp:cNvSpPr/>
      </dsp:nvSpPr>
      <dsp:spPr>
        <a:xfrm rot="19285714">
          <a:off x="4559683" y="1963036"/>
          <a:ext cx="352646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352646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85714">
        <a:off x="4727190" y="1969851"/>
        <a:ext cx="17632" cy="17632"/>
      </dsp:txXfrm>
    </dsp:sp>
    <dsp:sp modelId="{7CC6623A-64CA-4E52-B5B5-D5619AA9F49C}">
      <dsp:nvSpPr>
        <dsp:cNvPr id="0" name=""/>
        <dsp:cNvSpPr/>
      </dsp:nvSpPr>
      <dsp:spPr>
        <a:xfrm>
          <a:off x="4645820" y="728598"/>
          <a:ext cx="1627691" cy="13459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Навчальні програми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4645820" y="728598"/>
        <a:ext cx="1627691" cy="1345938"/>
      </dsp:txXfrm>
    </dsp:sp>
    <dsp:sp modelId="{DEA90773-5E35-43FB-8719-F01EB44760E3}">
      <dsp:nvSpPr>
        <dsp:cNvPr id="0" name=""/>
        <dsp:cNvSpPr/>
      </dsp:nvSpPr>
      <dsp:spPr>
        <a:xfrm rot="771429">
          <a:off x="4811700" y="2888461"/>
          <a:ext cx="22396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23968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4918085" y="2898493"/>
        <a:ext cx="11198" cy="11198"/>
      </dsp:txXfrm>
    </dsp:sp>
    <dsp:sp modelId="{9B6E7450-3DD9-451A-83B2-C18AB987A7EF}">
      <dsp:nvSpPr>
        <dsp:cNvPr id="0" name=""/>
        <dsp:cNvSpPr/>
      </dsp:nvSpPr>
      <dsp:spPr>
        <a:xfrm>
          <a:off x="4999684" y="2440352"/>
          <a:ext cx="1702454" cy="1350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Суспільна </a:t>
          </a:r>
          <a:r>
            <a:rPr kumimoji="0" lang="uk-UA" sz="1400" b="0" i="0" u="none" strike="noStrike" kern="1200" cap="none" normalizeH="0" baseline="0" dirty="0" err="1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значущістьнавчання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4999684" y="2440352"/>
        <a:ext cx="1702454" cy="1350747"/>
      </dsp:txXfrm>
    </dsp:sp>
    <dsp:sp modelId="{FB8969F6-5C42-40DC-8DB5-042D9545EE17}">
      <dsp:nvSpPr>
        <dsp:cNvPr id="0" name=""/>
        <dsp:cNvSpPr/>
      </dsp:nvSpPr>
      <dsp:spPr>
        <a:xfrm rot="3857143">
          <a:off x="4152680" y="3611541"/>
          <a:ext cx="372580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372580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4329656" y="3617858"/>
        <a:ext cx="18629" cy="18629"/>
      </dsp:txXfrm>
    </dsp:sp>
    <dsp:sp modelId="{EF503086-05EC-48CF-B42B-FA003E77064F}">
      <dsp:nvSpPr>
        <dsp:cNvPr id="0" name=""/>
        <dsp:cNvSpPr/>
      </dsp:nvSpPr>
      <dsp:spPr>
        <a:xfrm>
          <a:off x="3932547" y="3728991"/>
          <a:ext cx="1644237" cy="1522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Форми організації навчання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3932547" y="3728991"/>
        <a:ext cx="1644237" cy="1522764"/>
      </dsp:txXfrm>
    </dsp:sp>
    <dsp:sp modelId="{73B50025-22C5-4F81-B475-174DEF80EFA4}">
      <dsp:nvSpPr>
        <dsp:cNvPr id="0" name=""/>
        <dsp:cNvSpPr/>
      </dsp:nvSpPr>
      <dsp:spPr>
        <a:xfrm rot="6942857">
          <a:off x="3246159" y="3598768"/>
          <a:ext cx="344226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344226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3409666" y="3605794"/>
        <a:ext cx="17211" cy="17211"/>
      </dsp:txXfrm>
    </dsp:sp>
    <dsp:sp modelId="{3FB3B605-4942-4B56-A04C-8CE1B4A82BD9}">
      <dsp:nvSpPr>
        <dsp:cNvPr id="0" name=""/>
        <dsp:cNvSpPr/>
      </dsp:nvSpPr>
      <dsp:spPr>
        <a:xfrm>
          <a:off x="2146596" y="3700558"/>
          <a:ext cx="1699658" cy="1579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Методи навчання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2146596" y="3700558"/>
        <a:ext cx="1699658" cy="1579631"/>
      </dsp:txXfrm>
    </dsp:sp>
    <dsp:sp modelId="{958EE091-3AAD-4BC2-A7E4-85462D87D5F9}">
      <dsp:nvSpPr>
        <dsp:cNvPr id="0" name=""/>
        <dsp:cNvSpPr/>
      </dsp:nvSpPr>
      <dsp:spPr>
        <a:xfrm rot="10028571">
          <a:off x="2697977" y="2890426"/>
          <a:ext cx="241636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41636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2812754" y="2900017"/>
        <a:ext cx="12081" cy="12081"/>
      </dsp:txXfrm>
    </dsp:sp>
    <dsp:sp modelId="{14E25200-E808-4920-AC6E-E5B9FCFDCAE5}">
      <dsp:nvSpPr>
        <dsp:cNvPr id="0" name=""/>
        <dsp:cNvSpPr/>
      </dsp:nvSpPr>
      <dsp:spPr>
        <a:xfrm>
          <a:off x="1075022" y="2357456"/>
          <a:ext cx="1650316" cy="1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Емоційний настрій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1075022" y="2357456"/>
        <a:ext cx="1650316" cy="1516538"/>
      </dsp:txXfrm>
    </dsp:sp>
    <dsp:sp modelId="{732B32C3-0D49-4694-8B38-56268B6A0F1A}">
      <dsp:nvSpPr>
        <dsp:cNvPr id="0" name=""/>
        <dsp:cNvSpPr/>
      </dsp:nvSpPr>
      <dsp:spPr>
        <a:xfrm rot="13114286">
          <a:off x="2986082" y="2014585"/>
          <a:ext cx="18728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187288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3075044" y="2025534"/>
        <a:ext cx="9364" cy="9364"/>
      </dsp:txXfrm>
    </dsp:sp>
    <dsp:sp modelId="{46E4F9B7-F6FD-4E31-A832-FA93C595D36D}">
      <dsp:nvSpPr>
        <dsp:cNvPr id="0" name=""/>
        <dsp:cNvSpPr/>
      </dsp:nvSpPr>
      <dsp:spPr>
        <a:xfrm>
          <a:off x="1368143" y="500065"/>
          <a:ext cx="1846566" cy="1803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Матеріально-технічне </a:t>
          </a:r>
          <a:r>
            <a:rPr kumimoji="0" lang="uk-UA" sz="1400" b="0" i="0" u="none" strike="noStrike" kern="1200" cap="none" normalizeH="0" baseline="0" dirty="0" err="1" smtClean="0">
              <a:ln/>
              <a:solidFill>
                <a:srgbClr val="7030A0"/>
              </a:solidFill>
              <a:effectLst/>
              <a:latin typeface="Arial Black" pitchFamily="34" charset="0"/>
            </a:rPr>
            <a:t>забезпе-чення</a:t>
          </a:r>
          <a:endParaRPr kumimoji="0" lang="ru-RU" sz="1400" b="0" i="0" u="none" strike="noStrike" kern="1200" cap="none" normalizeH="0" baseline="0" dirty="0" smtClean="0">
            <a:ln/>
            <a:solidFill>
              <a:srgbClr val="7030A0"/>
            </a:solidFill>
            <a:effectLst/>
            <a:latin typeface="Arial Black" pitchFamily="34" charset="0"/>
          </a:endParaRPr>
        </a:p>
      </dsp:txBody>
      <dsp:txXfrm>
        <a:off x="1368143" y="500065"/>
        <a:ext cx="1846566" cy="1803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0F2D05-A0FC-4E1A-BB44-BD07231C4484}">
      <dsp:nvSpPr>
        <dsp:cNvPr id="0" name=""/>
        <dsp:cNvSpPr/>
      </dsp:nvSpPr>
      <dsp:spPr>
        <a:xfrm>
          <a:off x="3712618" y="100458"/>
          <a:ext cx="1951745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BA6AE-933F-4B1D-8297-E49A32A51A5C}">
      <dsp:nvSpPr>
        <dsp:cNvPr id="0" name=""/>
        <dsp:cNvSpPr/>
      </dsp:nvSpPr>
      <dsp:spPr>
        <a:xfrm>
          <a:off x="605019" y="86593"/>
          <a:ext cx="3648937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Свідоме ставлення</a:t>
          </a:r>
          <a:endParaRPr lang="ru-RU" sz="22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605019" y="86593"/>
        <a:ext cx="3648937" cy="656476"/>
      </dsp:txXfrm>
    </dsp:sp>
    <dsp:sp modelId="{CD90C30A-682E-4369-B37B-CD1D462880CC}">
      <dsp:nvSpPr>
        <dsp:cNvPr id="0" name=""/>
        <dsp:cNvSpPr/>
      </dsp:nvSpPr>
      <dsp:spPr>
        <a:xfrm>
          <a:off x="3370055" y="703221"/>
          <a:ext cx="1828375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84330-ED6F-4D25-9B2A-FC3C7D14D2EB}">
      <dsp:nvSpPr>
        <dsp:cNvPr id="0" name=""/>
        <dsp:cNvSpPr/>
      </dsp:nvSpPr>
      <dsp:spPr>
        <a:xfrm>
          <a:off x="106085" y="703221"/>
          <a:ext cx="3183040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Бажання вчитися</a:t>
          </a:r>
          <a:endParaRPr lang="ru-RU" sz="22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106085" y="703221"/>
        <a:ext cx="3183040" cy="656476"/>
      </dsp:txXfrm>
    </dsp:sp>
    <dsp:sp modelId="{4AB4807A-6840-42E6-A5DF-13B3AF36DFE7}">
      <dsp:nvSpPr>
        <dsp:cNvPr id="0" name=""/>
        <dsp:cNvSpPr/>
      </dsp:nvSpPr>
      <dsp:spPr>
        <a:xfrm>
          <a:off x="3247679" y="1506905"/>
          <a:ext cx="2183742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3247679" y="1506905"/>
        <a:ext cx="2183742" cy="656476"/>
      </dsp:txXfrm>
    </dsp:sp>
    <dsp:sp modelId="{89845778-6611-4118-AFC2-DC007958935D}">
      <dsp:nvSpPr>
        <dsp:cNvPr id="0" name=""/>
        <dsp:cNvSpPr/>
      </dsp:nvSpPr>
      <dsp:spPr>
        <a:xfrm>
          <a:off x="864299" y="1472053"/>
          <a:ext cx="3230478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Активність</a:t>
          </a:r>
          <a:endParaRPr lang="ru-RU" sz="20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864299" y="1472053"/>
        <a:ext cx="3230478" cy="656476"/>
      </dsp:txXfrm>
    </dsp:sp>
    <dsp:sp modelId="{743714AF-2752-480A-A72A-1C3BEC6F391B}">
      <dsp:nvSpPr>
        <dsp:cNvPr id="0" name=""/>
        <dsp:cNvSpPr/>
      </dsp:nvSpPr>
      <dsp:spPr>
        <a:xfrm>
          <a:off x="3606561" y="2109668"/>
          <a:ext cx="2079064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1B95E-C6A1-45E1-9112-0958D7180B8C}">
      <dsp:nvSpPr>
        <dsp:cNvPr id="0" name=""/>
        <dsp:cNvSpPr/>
      </dsp:nvSpPr>
      <dsp:spPr>
        <a:xfrm>
          <a:off x="212148" y="2109668"/>
          <a:ext cx="3436837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Зацікавленість</a:t>
          </a:r>
          <a:endParaRPr lang="ru-RU" sz="20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212148" y="2109668"/>
        <a:ext cx="3436837" cy="656476"/>
      </dsp:txXfrm>
    </dsp:sp>
    <dsp:sp modelId="{DAA15F92-0422-4013-A091-EBD4C199823C}">
      <dsp:nvSpPr>
        <dsp:cNvPr id="0" name=""/>
        <dsp:cNvSpPr/>
      </dsp:nvSpPr>
      <dsp:spPr>
        <a:xfrm>
          <a:off x="3288305" y="2913353"/>
          <a:ext cx="2503362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38FA7-61FC-4380-BD17-466E46D0081E}">
      <dsp:nvSpPr>
        <dsp:cNvPr id="0" name=""/>
        <dsp:cNvSpPr/>
      </dsp:nvSpPr>
      <dsp:spPr>
        <a:xfrm>
          <a:off x="1296459" y="2857519"/>
          <a:ext cx="2800369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Здібності учня</a:t>
          </a:r>
          <a:endParaRPr lang="ru-RU" sz="20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1296459" y="2857519"/>
        <a:ext cx="2800369" cy="656476"/>
      </dsp:txXfrm>
    </dsp:sp>
    <dsp:sp modelId="{661A2524-F002-4953-93F7-56B21627E82F}">
      <dsp:nvSpPr>
        <dsp:cNvPr id="0" name=""/>
        <dsp:cNvSpPr/>
      </dsp:nvSpPr>
      <dsp:spPr>
        <a:xfrm>
          <a:off x="3288305" y="3616577"/>
          <a:ext cx="2503362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DC6E4-628B-46C2-8886-026C7AFAF4E6}">
      <dsp:nvSpPr>
        <dsp:cNvPr id="0" name=""/>
        <dsp:cNvSpPr/>
      </dsp:nvSpPr>
      <dsp:spPr>
        <a:xfrm>
          <a:off x="530361" y="3516116"/>
          <a:ext cx="2800369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Підготовка до уроку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530361" y="3516116"/>
        <a:ext cx="2800369" cy="656476"/>
      </dsp:txXfrm>
    </dsp:sp>
    <dsp:sp modelId="{74B721E4-F53B-4438-89A7-EFA77CA21886}">
      <dsp:nvSpPr>
        <dsp:cNvPr id="0" name=""/>
        <dsp:cNvSpPr/>
      </dsp:nvSpPr>
      <dsp:spPr>
        <a:xfrm>
          <a:off x="4019874" y="4219333"/>
          <a:ext cx="1252437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7F01C-9B81-485E-8D32-8C0F66F63785}">
      <dsp:nvSpPr>
        <dsp:cNvPr id="0" name=""/>
        <dsp:cNvSpPr/>
      </dsp:nvSpPr>
      <dsp:spPr>
        <a:xfrm>
          <a:off x="1469311" y="4242986"/>
          <a:ext cx="2800369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Вміння слухати</a:t>
          </a:r>
          <a:endParaRPr lang="ru-RU" sz="20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1469311" y="4242986"/>
        <a:ext cx="2800369" cy="656476"/>
      </dsp:txXfrm>
    </dsp:sp>
    <dsp:sp modelId="{74ECA7FD-F779-44AD-A6A6-E0DFA9E9AB5C}">
      <dsp:nvSpPr>
        <dsp:cNvPr id="0" name=""/>
        <dsp:cNvSpPr/>
      </dsp:nvSpPr>
      <dsp:spPr>
        <a:xfrm>
          <a:off x="3370825" y="4935719"/>
          <a:ext cx="1780488" cy="656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B8258-25ED-40B0-83BA-B91F1EACC3A1}">
      <dsp:nvSpPr>
        <dsp:cNvPr id="0" name=""/>
        <dsp:cNvSpPr/>
      </dsp:nvSpPr>
      <dsp:spPr>
        <a:xfrm>
          <a:off x="605026" y="4935713"/>
          <a:ext cx="2800369" cy="6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Мотивація до навчання</a:t>
          </a:r>
          <a:endParaRPr lang="ru-RU" sz="20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605026" y="4935713"/>
        <a:ext cx="2800369" cy="65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F59C10D-4445-4E46-90C8-4A5132CD5A1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204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69B6EB3-84DA-4C9E-A83D-FBA6ABF1D7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79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Підготувала учитель Бутенко Н.О.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6EB3-84DA-4C9E-A83D-FBA6ABF1D7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89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Метод емпатії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6EB3-84DA-4C9E-A83D-FBA6ABF1D7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581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6EB3-84DA-4C9E-A83D-FBA6ABF1D7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411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2D006B56-F609-46AA-B54E-4ACB5F8BDBC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401" name="Picture 3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3581400"/>
            <a:ext cx="1295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95" y="-124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C5CD-0570-4E0F-A8F4-B455BEA04B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66361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8075-6D3D-4D54-A308-D48DB94C4C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1614234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289EF28-ECF7-416D-86B1-3FC5850B07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101222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785B3BD-D99B-4C25-907F-DE455DC8E1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790128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1220E5E-D218-4C3C-A926-F7E11DBA6F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1581910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рисунка SmartArt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C96DA43-8D3C-4406-A3CA-EBCF897E78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164695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61A28-5289-4D0C-8F9C-95D1BC13F7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1727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AE302-51CE-490B-A956-D9BC4C8FE6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0455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5964C-8A2D-4CC9-AB5C-40672DE2DB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352631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A1330-3808-4C84-A142-CFAE6CAB3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705836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E31A-3DB0-475A-8A78-F2B64BC4CE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506318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920E-4F43-49C3-B905-4A1982AA0F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986322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2189-78EC-478F-A175-AFDC1225F8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128863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BDB7-E75D-4229-AA08-83DC13EDA6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229975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73898AD1-0DC7-4D02-A7FE-1611D30137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5791200" cy="1371600"/>
          </a:xfrm>
        </p:spPr>
        <p:txBody>
          <a:bodyPr/>
          <a:lstStyle/>
          <a:p>
            <a:pPr lvl="0" algn="ctr"/>
            <a:r>
              <a:rPr lang="uk-UA" sz="2800" dirty="0" smtClean="0"/>
              <a:t>Освітянська лабораторія "Рекомендації для продуктивного і цікавого уроку».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08805" y="5445224"/>
            <a:ext cx="360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Рудянська</a:t>
            </a:r>
            <a:r>
              <a:rPr lang="uk-UA" dirty="0" smtClean="0"/>
              <a:t> ЗОШ </a:t>
            </a:r>
            <a:r>
              <a:rPr lang="uk-UA" dirty="0" err="1" smtClean="0"/>
              <a:t>І-ІІІст</a:t>
            </a:r>
            <a:r>
              <a:rPr lang="uk-UA" dirty="0" smtClean="0"/>
              <a:t>. 2018 р. </a:t>
            </a:r>
            <a:endParaRPr lang="ru-RU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6239689" y="642918"/>
            <a:ext cx="2904311" cy="24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dirty="0" smtClean="0"/>
              <a:t>5. Якщо ваш голос передає роздратування, розчарування та зневіру, то діти запам’ятають саме ці емоції, а не мудрість, яку ви намагалися довести.</a:t>
            </a:r>
            <a:endParaRPr lang="ru-RU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14554"/>
            <a:ext cx="44825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7615262" cy="909630"/>
          </a:xfrm>
        </p:spPr>
        <p:txBody>
          <a:bodyPr/>
          <a:lstStyle/>
          <a:p>
            <a:r>
              <a:rPr lang="uk-UA" sz="4000" dirty="0" smtClean="0"/>
              <a:t>6. Кожен учень по-своєму сприймати матеріал. Зважте на це. </a:t>
            </a:r>
            <a:endParaRPr lang="ru-RU" sz="4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5324484" cy="354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4876800"/>
          </a:xfrm>
        </p:spPr>
        <p:txBody>
          <a:bodyPr/>
          <a:lstStyle/>
          <a:p>
            <a:r>
              <a:rPr lang="uk-UA" sz="4000" dirty="0" smtClean="0"/>
              <a:t>7. </a:t>
            </a:r>
            <a:r>
              <a:rPr lang="uk-UA" sz="3600" dirty="0" smtClean="0"/>
              <a:t>Найкращий той діалог, в процесі якого  учні відгукуються на думки, а не на слова. </a:t>
            </a:r>
            <a:endParaRPr lang="ru-RU" sz="36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623" y="2928934"/>
            <a:ext cx="4967008" cy="356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8215338" cy="1909762"/>
          </a:xfrm>
        </p:spPr>
        <p:txBody>
          <a:bodyPr/>
          <a:lstStyle/>
          <a:p>
            <a:r>
              <a:rPr lang="uk-UA" sz="4000" dirty="0" smtClean="0"/>
              <a:t>8. Чогось навчити може тільки практика. Створюйте проблемні ситуації.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5357850" cy="28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4876800"/>
          </a:xfrm>
        </p:spPr>
        <p:txBody>
          <a:bodyPr/>
          <a:lstStyle/>
          <a:p>
            <a:r>
              <a:rPr lang="uk-UA" sz="3600" dirty="0" smtClean="0"/>
              <a:t>9. Якщо дитина дивується, вона починає мислити. Дивуйте учнів, зацікавлюйте. Це найсильніша мотивація до навчання.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429156" cy="31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4876800"/>
          </a:xfrm>
        </p:spPr>
        <p:txBody>
          <a:bodyPr/>
          <a:lstStyle/>
          <a:p>
            <a:r>
              <a:rPr lang="uk-UA" dirty="0" smtClean="0"/>
              <a:t>10. Є два основні мотиви, які формують поведінку людини: отримати винагороду й уникнути покарання. Застосовуйте ці мотиви на уроках.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2605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4876800"/>
          </a:xfrm>
        </p:spPr>
        <p:txBody>
          <a:bodyPr/>
          <a:lstStyle/>
          <a:p>
            <a:r>
              <a:rPr lang="uk-UA" sz="3600" dirty="0" smtClean="0"/>
              <a:t>11. Плануйте дискусії, диспути на уроці. Це посилює увагу учнів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14619"/>
            <a:ext cx="4803567" cy="40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4876800"/>
          </a:xfrm>
        </p:spPr>
        <p:txBody>
          <a:bodyPr/>
          <a:lstStyle/>
          <a:p>
            <a:r>
              <a:rPr lang="uk-UA" sz="3600" dirty="0" smtClean="0"/>
              <a:t>12. Про те наскільки є цікавим урок, робіть висновок не зі свого боку, а з боку учнів.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5307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72518" cy="625456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93D393"/>
                </a:solidFill>
              </a:rPr>
              <a:t>Критерії ефективності уроку</a:t>
            </a:r>
            <a:endParaRPr lang="ru-RU" sz="3600" dirty="0">
              <a:solidFill>
                <a:srgbClr val="93D39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785794"/>
            <a:ext cx="7786710" cy="6072206"/>
          </a:xfrm>
        </p:spPr>
        <p:txBody>
          <a:bodyPr/>
          <a:lstStyle/>
          <a:p>
            <a:r>
              <a:rPr lang="uk-UA" sz="2400" dirty="0" smtClean="0"/>
              <a:t>Використання проблемних , творчих завдань.</a:t>
            </a:r>
          </a:p>
          <a:p>
            <a:r>
              <a:rPr lang="uk-UA" sz="2400" dirty="0" smtClean="0"/>
              <a:t>Створення позитивного емоційного настрою на роботу всіх учнів на уроці.</a:t>
            </a:r>
          </a:p>
          <a:p>
            <a:r>
              <a:rPr lang="uk-UA" sz="2400" dirty="0" smtClean="0"/>
              <a:t>Обговорення з учнями проведення уроку.</a:t>
            </a:r>
          </a:p>
          <a:p>
            <a:r>
              <a:rPr lang="uk-UA" sz="2400" dirty="0" smtClean="0"/>
              <a:t>Заохочення учнів до вибору і самостійного використання різних способів виконання </a:t>
            </a:r>
          </a:p>
          <a:p>
            <a:pPr>
              <a:buNone/>
            </a:pPr>
            <a:r>
              <a:rPr lang="uk-UA" sz="2400" dirty="0" smtClean="0"/>
              <a:t>     завдань.</a:t>
            </a:r>
          </a:p>
          <a:p>
            <a:r>
              <a:rPr lang="uk-UA" sz="2400" dirty="0" smtClean="0"/>
              <a:t>При опитуванні учнів звертати увагу не тільки на правильність відповідей, але й аналіз того як він міркував, які способи використовував і в чому помилявся.</a:t>
            </a:r>
          </a:p>
          <a:p>
            <a:r>
              <a:rPr lang="uk-UA" sz="2400" dirty="0" smtClean="0"/>
              <a:t>Ефективний урок формує в учнів креативність, комунікабельність, різного роду компетентності.</a:t>
            </a:r>
          </a:p>
          <a:p>
            <a:endParaRPr lang="ru-RU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857232"/>
            <a:ext cx="16772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697662"/>
          </a:xfrm>
        </p:spPr>
        <p:txBody>
          <a:bodyPr/>
          <a:lstStyle/>
          <a:p>
            <a:pPr algn="ctr"/>
            <a:r>
              <a:rPr lang="uk-UA" dirty="0" smtClean="0"/>
              <a:t>Притча</a:t>
            </a:r>
            <a:br>
              <a:rPr lang="uk-UA" dirty="0" smtClean="0"/>
            </a:br>
            <a:r>
              <a:rPr lang="uk-UA" sz="3200" dirty="0" smtClean="0"/>
              <a:t>У середні віки у французькому місті </a:t>
            </a:r>
            <a:r>
              <a:rPr lang="uk-UA" sz="3200" dirty="0" err="1" smtClean="0"/>
              <a:t>Шартрі</a:t>
            </a:r>
            <a:r>
              <a:rPr lang="uk-UA" sz="3200" dirty="0" smtClean="0"/>
              <a:t> будували собор.</a:t>
            </a:r>
            <a:br>
              <a:rPr lang="uk-UA" sz="3200" dirty="0" smtClean="0"/>
            </a:br>
            <a:r>
              <a:rPr lang="uk-UA" sz="3200" dirty="0" smtClean="0"/>
              <a:t>Якось у трьох робітників, які виконували однакову роботу – перевозили камінь запитали: </a:t>
            </a:r>
            <a:r>
              <a:rPr lang="uk-UA" sz="3200" dirty="0" err="1" smtClean="0"/>
              <a:t>“Слухайте</a:t>
            </a:r>
            <a:r>
              <a:rPr lang="uk-UA" sz="3200" dirty="0" smtClean="0"/>
              <a:t>, друзі. Що ви робите?”</a:t>
            </a:r>
            <a:br>
              <a:rPr lang="uk-UA" sz="3200" dirty="0" smtClean="0"/>
            </a:br>
            <a:r>
              <a:rPr lang="uk-UA" sz="3200" dirty="0" smtClean="0"/>
              <a:t>Перший робітник похмуро глянув і роздратовано відповів: </a:t>
            </a:r>
            <a:r>
              <a:rPr lang="uk-UA" sz="3200" dirty="0" err="1" smtClean="0"/>
              <a:t>“Що</a:t>
            </a:r>
            <a:r>
              <a:rPr lang="uk-UA" sz="3200" dirty="0" smtClean="0"/>
              <a:t> не бачиш? Каміння тягаю на майданчик. Хай йому </a:t>
            </a:r>
            <a:r>
              <a:rPr lang="uk-UA" sz="3200" dirty="0" err="1" smtClean="0"/>
              <a:t>грець.”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857232"/>
            <a:ext cx="8579296" cy="1066800"/>
          </a:xfrm>
        </p:spPr>
        <p:txBody>
          <a:bodyPr/>
          <a:lstStyle/>
          <a:p>
            <a:r>
              <a:rPr lang="uk-UA" sz="3200" dirty="0" smtClean="0"/>
              <a:t>Урок – це дзеркало загальної та педагогічної культури вчителя, мірило його інтелектуального багатства</a:t>
            </a:r>
            <a:endParaRPr lang="en-US" sz="32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571744"/>
            <a:ext cx="5643602" cy="3786214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uk-UA" sz="2400" b="1" dirty="0" smtClean="0"/>
              <a:t>Від кого і від чого залежить ефективність уроку?</a:t>
            </a:r>
          </a:p>
          <a:p>
            <a:pPr>
              <a:buClr>
                <a:schemeClr val="tx1"/>
              </a:buClr>
              <a:buSzPct val="90000"/>
            </a:pPr>
            <a:endParaRPr lang="en-US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51"/>
          <a:stretch/>
        </p:blipFill>
        <p:spPr>
          <a:xfrm>
            <a:off x="5143504" y="2854720"/>
            <a:ext cx="4000496" cy="365094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6228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r>
              <a:rPr lang="uk-UA" dirty="0" smtClean="0"/>
              <a:t>Другий спокійно сказав: </a:t>
            </a:r>
            <a:r>
              <a:rPr lang="uk-UA" dirty="0" err="1" smtClean="0"/>
              <a:t>“Що</a:t>
            </a:r>
            <a:r>
              <a:rPr lang="uk-UA" dirty="0" smtClean="0"/>
              <a:t> роблю? Заробляю кусень хліба для своєї </a:t>
            </a:r>
            <a:r>
              <a:rPr lang="uk-UA" dirty="0" err="1" smtClean="0"/>
              <a:t>родини”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А третій розігнувся, витер спітніле чоло і з гордістю сказав: </a:t>
            </a:r>
            <a:r>
              <a:rPr lang="uk-UA" dirty="0" err="1" smtClean="0"/>
              <a:t>“Будую</a:t>
            </a:r>
            <a:r>
              <a:rPr lang="uk-UA" dirty="0" smtClean="0"/>
              <a:t> </a:t>
            </a:r>
            <a:r>
              <a:rPr lang="uk-UA" dirty="0" err="1" smtClean="0"/>
              <a:t>Шартрський</a:t>
            </a:r>
            <a:r>
              <a:rPr lang="uk-UA" dirty="0" smtClean="0"/>
              <a:t> Собор!”</a:t>
            </a:r>
          </a:p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Ідея притчі актуальна і сьогодні: праця не лише тягар, засіб для матеріального забезпечення, а й джерело творчості і щастя. Я бажаю вам, щоб кожен ваш урок був ефективним, а держава (громада) дбала, щоб від своєї праці ви отримували задоволення.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4800" y="1306513"/>
            <a:ext cx="6324600" cy="1371600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 </a:t>
            </a:r>
            <a:r>
              <a:rPr lang="uk-UA" sz="4000" dirty="0" smtClean="0"/>
              <a:t>Дякую за увагу</a:t>
            </a:r>
            <a:r>
              <a:rPr lang="en-US" sz="4000" dirty="0" smtClean="0"/>
              <a:t>!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Хай щастить!</a:t>
            </a:r>
            <a:endParaRPr lang="en-US" sz="4000" dirty="0"/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6239689" y="714356"/>
            <a:ext cx="2904311" cy="24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gray">
          <a:xfrm flipV="1">
            <a:off x="1143000" y="5380038"/>
            <a:ext cx="3306763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gray">
          <a:xfrm flipV="1">
            <a:off x="5076825" y="5353050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533400" y="1295400"/>
            <a:ext cx="6553200" cy="8667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0" dirty="0">
              <a:cs typeface="Arial" charset="0"/>
            </a:endParaRPr>
          </a:p>
        </p:txBody>
      </p:sp>
      <p:sp>
        <p:nvSpPr>
          <p:cNvPr id="79895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5572132" cy="1125522"/>
          </a:xfrm>
        </p:spPr>
        <p:txBody>
          <a:bodyPr/>
          <a:lstStyle/>
          <a:p>
            <a:pPr algn="ctr"/>
            <a:r>
              <a:rPr lang="uk-UA" sz="3200" dirty="0" smtClean="0"/>
              <a:t>Чинники, які впливають на ефективність уроку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9" y="-340880"/>
            <a:ext cx="4501216" cy="3609975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25" name="Схема 24"/>
          <p:cNvGraphicFramePr/>
          <p:nvPr/>
        </p:nvGraphicFramePr>
        <p:xfrm>
          <a:off x="0" y="1285860"/>
          <a:ext cx="7777162" cy="52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5" grpId="0"/>
      <p:bldGraphic spid="2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8858280" cy="1066800"/>
          </a:xfrm>
        </p:spPr>
        <p:txBody>
          <a:bodyPr/>
          <a:lstStyle/>
          <a:p>
            <a:r>
              <a:rPr lang="uk-UA" dirty="0" smtClean="0"/>
              <a:t>Сучасний урок = учитель + учень</a:t>
            </a:r>
            <a:endParaRPr lang="en-US" dirty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019800" y="2743200"/>
            <a:ext cx="1800225" cy="1711325"/>
            <a:chOff x="144" y="384"/>
            <a:chExt cx="2080" cy="2081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1989" name="Picture 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991" name="Oval 7"/>
          <p:cNvSpPr>
            <a:spLocks noChangeArrowheads="1"/>
          </p:cNvSpPr>
          <p:nvPr/>
        </p:nvSpPr>
        <p:spPr bwMode="ltGray">
          <a:xfrm>
            <a:off x="3400425" y="4038600"/>
            <a:ext cx="2185988" cy="21859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31765"/>
                  <a:invGamma/>
                  <a:alpha val="71001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hlink">
                  <a:gamma/>
                  <a:shade val="31765"/>
                  <a:invGamma/>
                  <a:alpha val="71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992" name="Picture 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87738" y="4046538"/>
            <a:ext cx="2016125" cy="106203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3" name="Picture 9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3489325" y="5145088"/>
            <a:ext cx="2014538" cy="106203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4" name="Oval 10"/>
          <p:cNvSpPr>
            <a:spLocks noChangeArrowheads="1"/>
          </p:cNvSpPr>
          <p:nvPr/>
        </p:nvSpPr>
        <p:spPr bwMode="ltGray">
          <a:xfrm>
            <a:off x="649288" y="2243138"/>
            <a:ext cx="2901950" cy="29003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995" name="Picture 11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175" y="2254250"/>
            <a:ext cx="2676525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766763" y="3709988"/>
            <a:ext cx="2674937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Text Box 4"/>
          <p:cNvSpPr txBox="1">
            <a:spLocks noChangeArrowheads="1"/>
          </p:cNvSpPr>
          <p:nvPr/>
        </p:nvSpPr>
        <p:spPr bwMode="black">
          <a:xfrm>
            <a:off x="857225" y="2870200"/>
            <a:ext cx="2311426" cy="14773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Майстернісь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якісна підготовка, знання методів навчання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invGray">
          <a:xfrm>
            <a:off x="381000" y="1974850"/>
            <a:ext cx="3416300" cy="327818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endParaRPr lang="ru-RU" sz="2800" kern="10" dirty="0">
              <a:effectLst>
                <a:outerShdw dist="28398" dir="3806097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invGray">
          <a:xfrm rot="724573">
            <a:off x="3276600" y="4254500"/>
            <a:ext cx="2425700" cy="218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endParaRPr lang="ru-RU" sz="2000" kern="10" dirty="0"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black">
          <a:xfrm>
            <a:off x="3428992" y="4429132"/>
            <a:ext cx="2214578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Творчість, толерантність, </a:t>
            </a:r>
            <a:r>
              <a:rPr lang="uk-UA" dirty="0" err="1" smtClean="0">
                <a:solidFill>
                  <a:srgbClr val="0070C0"/>
                </a:solidFill>
                <a:latin typeface="Arial Black" pitchFamily="34" charset="0"/>
              </a:rPr>
              <a:t>креатив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, співпраця</a:t>
            </a:r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black">
          <a:xfrm>
            <a:off x="6000760" y="2857496"/>
            <a:ext cx="1928826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00B050"/>
                </a:solidFill>
              </a:rPr>
              <a:t>Сучасні технології, ситуація успіху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invGray">
          <a:xfrm rot="-24671364">
            <a:off x="5853112" y="2601913"/>
            <a:ext cx="2193925" cy="21653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835695"/>
              </a:avLst>
            </a:prstTxWarp>
          </a:bodyPr>
          <a:lstStyle/>
          <a:p>
            <a:pPr algn="ctr"/>
            <a:endParaRPr lang="ru-RU" sz="2000" kern="10" dirty="0"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4429124" y="17144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4643438" y="1785926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4714876" y="1643050"/>
            <a:ext cx="285752" cy="64294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571868" y="1214422"/>
            <a:ext cx="2571768" cy="1857388"/>
          </a:xfrm>
          <a:prstGeom prst="flowChartAlternateProcess">
            <a:avLst/>
          </a:prstGeom>
          <a:solidFill>
            <a:schemeClr val="tx2">
              <a:lumMod val="90000"/>
            </a:schemeClr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Любов до дітей.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Відчуття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 проблеми.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Уміння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спілкуватися.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7" grpId="0"/>
      <p:bldP spid="42000" grpId="0"/>
      <p:bldP spid="42001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60338"/>
            <a:ext cx="1606976" cy="6340496"/>
          </a:xfrm>
        </p:spPr>
        <p:txBody>
          <a:bodyPr vert="wordArtVert"/>
          <a:lstStyle/>
          <a:p>
            <a:pPr algn="ctr"/>
            <a:r>
              <a:rPr lang="uk-UA" sz="3200" dirty="0" smtClean="0"/>
              <a:t>Сучасний учень</a:t>
            </a:r>
            <a:endParaRPr lang="en-US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02" y="3689350"/>
            <a:ext cx="2552700" cy="304800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0" name="Схема 39"/>
          <p:cNvGraphicFramePr/>
          <p:nvPr/>
        </p:nvGraphicFramePr>
        <p:xfrm>
          <a:off x="1714480" y="428604"/>
          <a:ext cx="700092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Graphic spid="4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1. </a:t>
            </a:r>
            <a:r>
              <a:rPr lang="uk-UA" dirty="0" smtClean="0">
                <a:latin typeface="Arial Black" pitchFamily="34" charset="0"/>
              </a:rPr>
              <a:t>Не бійтеся помилок учнів. На помилках вчаться. Помилки навіть потрібні для навчального процесу.</a:t>
            </a: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71" y="2428868"/>
            <a:ext cx="42167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dirty="0" smtClean="0"/>
              <a:t>2. Давайте дітям максимально виявити свою </a:t>
            </a:r>
            <a:r>
              <a:rPr lang="uk-UA" dirty="0" err="1" smtClean="0"/>
              <a:t>ініціативу.Вчіть</a:t>
            </a:r>
            <a:r>
              <a:rPr lang="uk-UA" dirty="0" smtClean="0"/>
              <a:t> учнів самостійно думати і працювати.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5449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dirty="0" smtClean="0"/>
              <a:t>3</a:t>
            </a:r>
            <a:r>
              <a:rPr lang="uk-UA" sz="4000" dirty="0" smtClean="0"/>
              <a:t>. Творче ставлення до роботи і навчання – запорука успішного уроку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682" y="1857364"/>
            <a:ext cx="4612160" cy="35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Рекомендації для продуктивного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dirty="0" smtClean="0"/>
              <a:t>4. Не у всіх учнів вистачає  терпіння йти від простого до складного. </a:t>
            </a:r>
          </a:p>
          <a:p>
            <a:pPr>
              <a:buNone/>
            </a:pPr>
            <a:r>
              <a:rPr lang="uk-UA" sz="4000" dirty="0" smtClean="0"/>
              <a:t>Не дозволяйте учням не вірити у свої сили.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878" y="2071678"/>
            <a:ext cx="4854840" cy="35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90TGp_climb_dark_ani">
  <a:themeElements>
    <a:clrScheme name="Тема Office 1">
      <a:dk1>
        <a:srgbClr val="808080"/>
      </a:dk1>
      <a:lt1>
        <a:srgbClr val="FFFFFF"/>
      </a:lt1>
      <a:dk2>
        <a:srgbClr val="003366"/>
      </a:dk2>
      <a:lt2>
        <a:srgbClr val="FFFFCC"/>
      </a:lt2>
      <a:accent1>
        <a:srgbClr val="79CE24"/>
      </a:accent1>
      <a:accent2>
        <a:srgbClr val="E45267"/>
      </a:accent2>
      <a:accent3>
        <a:srgbClr val="AAADB8"/>
      </a:accent3>
      <a:accent4>
        <a:srgbClr val="DADADA"/>
      </a:accent4>
      <a:accent5>
        <a:srgbClr val="BEE3AC"/>
      </a:accent5>
      <a:accent6>
        <a:srgbClr val="CF495D"/>
      </a:accent6>
      <a:hlink>
        <a:srgbClr val="5FC3D7"/>
      </a:hlink>
      <a:folHlink>
        <a:srgbClr val="FAA71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590TGp_climb_dark_ani</Template>
  <TotalTime>319</TotalTime>
  <Words>561</Words>
  <Application>Microsoft Office PowerPoint</Application>
  <PresentationFormat>Экран (4:3)</PresentationFormat>
  <Paragraphs>72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590TGp_climb_dark_ani</vt:lpstr>
      <vt:lpstr>Освітянська лабораторія "Рекомендації для продуктивного і цікавого уроку».</vt:lpstr>
      <vt:lpstr>Урок – це дзеркало загальної та педагогічної культури вчителя, мірило його інтелектуального багатства</vt:lpstr>
      <vt:lpstr>Чинники, які впливають на ефективність уроку</vt:lpstr>
      <vt:lpstr>Сучасний урок = учитель + учень</vt:lpstr>
      <vt:lpstr>Сучасний учень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Рекомендації для продуктивного уроку</vt:lpstr>
      <vt:lpstr>Критерії ефективності уроку</vt:lpstr>
      <vt:lpstr>Притча У середні віки у французькому місті Шартрі будували собор. Якось у трьох робітників, які виконували однакову роботу – перевозили камінь запитали: “Слухайте, друзі. Що ви робите?” Перший робітник похмуро глянув і роздратовано відповів: “Що не бачиш? Каміння тягаю на майданчик. Хай йому грець.” </vt:lpstr>
      <vt:lpstr>Слайд 20</vt:lpstr>
      <vt:lpstr>  Дякую за увагу! Хай щастить!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Креативні форми та методи навчання на уроках української мови та літератури</dc:title>
  <dc:creator>Natali</dc:creator>
  <cp:lastModifiedBy>Admin</cp:lastModifiedBy>
  <cp:revision>33</cp:revision>
  <dcterms:created xsi:type="dcterms:W3CDTF">2017-01-02T16:38:54Z</dcterms:created>
  <dcterms:modified xsi:type="dcterms:W3CDTF">2018-01-25T22:21:42Z</dcterms:modified>
</cp:coreProperties>
</file>