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8" r:id="rId4"/>
    <p:sldId id="260" r:id="rId5"/>
    <p:sldId id="258" r:id="rId6"/>
    <p:sldId id="259" r:id="rId7"/>
    <p:sldId id="261" r:id="rId8"/>
    <p:sldId id="262" r:id="rId9"/>
    <p:sldId id="263" r:id="rId10"/>
    <p:sldId id="264" r:id="rId11"/>
    <p:sldId id="265" r:id="rId12"/>
    <p:sldId id="266" r:id="rId13"/>
    <p:sldId id="267"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9C82F-0996-4360-8ACC-97585A580A5B}"/>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4215561-1B55-4ECF-B4D1-48188FA78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16DCD5D5-56BE-49D5-9A7E-E9C55A9B4392}"/>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5" name="Місце для нижнього колонтитула 4">
            <a:extLst>
              <a:ext uri="{FF2B5EF4-FFF2-40B4-BE49-F238E27FC236}">
                <a16:creationId xmlns:a16="http://schemas.microsoft.com/office/drawing/2014/main" id="{E8F48E9F-C80C-4D55-8961-854BE90D1DD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EAEB4C2-5DC5-42F9-A01E-B0A418A3B365}"/>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178501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DE16D-102B-4BB6-9F2C-B196C47DC67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5F59467-04C1-40C2-B84C-0849E2362A26}"/>
              </a:ext>
            </a:extLst>
          </p:cNvPr>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31C4C43-72E6-41CA-B3AA-B8245973D08E}"/>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5" name="Місце для нижнього колонтитула 4">
            <a:extLst>
              <a:ext uri="{FF2B5EF4-FFF2-40B4-BE49-F238E27FC236}">
                <a16:creationId xmlns:a16="http://schemas.microsoft.com/office/drawing/2014/main" id="{94947016-DE30-44D8-A1E2-5B74F014887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E160AAE-112A-49CC-BBF2-E3B0ECC1C04D}"/>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31286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0D9EB63-2D20-40B9-9676-BAEF43309256}"/>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6F281E4-DF01-4068-8289-B26D2D89BA3D}"/>
              </a:ext>
            </a:extLst>
          </p:cNvPr>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DAD6DEC-BB6C-4D63-B6FE-4951E4873724}"/>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5" name="Місце для нижнього колонтитула 4">
            <a:extLst>
              <a:ext uri="{FF2B5EF4-FFF2-40B4-BE49-F238E27FC236}">
                <a16:creationId xmlns:a16="http://schemas.microsoft.com/office/drawing/2014/main" id="{BDBC8966-7F2F-427C-99FF-E3AE0516A93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BBA142D-9311-4A1E-95EB-A87EED94E930}"/>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83620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1AF044-CDC4-47DB-986F-44866DE6E34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A4878A8-D856-499C-88B2-70669DB31F25}"/>
              </a:ext>
            </a:extLst>
          </p:cNvPr>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EC83492-9626-4EE8-BC49-441D2B722B6A}"/>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5" name="Місце для нижнього колонтитула 4">
            <a:extLst>
              <a:ext uri="{FF2B5EF4-FFF2-40B4-BE49-F238E27FC236}">
                <a16:creationId xmlns:a16="http://schemas.microsoft.com/office/drawing/2014/main" id="{A56D54BC-7FB4-4A47-8BA7-13FD7912F48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CAC8263-663F-423B-9E88-14FE05DCC511}"/>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365943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0C4065-CFBA-481E-BF94-849A58BAB26B}"/>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159028C-AF79-46DC-8176-1298A4892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C8D5016-87DD-403F-BBAD-82F6FD48CE12}"/>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5" name="Місце для нижнього колонтитула 4">
            <a:extLst>
              <a:ext uri="{FF2B5EF4-FFF2-40B4-BE49-F238E27FC236}">
                <a16:creationId xmlns:a16="http://schemas.microsoft.com/office/drawing/2014/main" id="{58A4750E-EDAD-407F-B9B3-26765316630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BCDF1D7-73F1-4C56-9698-F990C0CF8175}"/>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155936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4B7B0A-FFC8-40C5-9F80-12D22F16B29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1DBC109-9033-4490-B5E7-12FF42F7F43E}"/>
              </a:ext>
            </a:extLst>
          </p:cNvPr>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6968B5FF-FBA2-4087-B10B-1EF35695C1E3}"/>
              </a:ext>
            </a:extLst>
          </p:cNvPr>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13A47CC-14AC-409A-935A-AE07691F34BF}"/>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6" name="Місце для нижнього колонтитула 5">
            <a:extLst>
              <a:ext uri="{FF2B5EF4-FFF2-40B4-BE49-F238E27FC236}">
                <a16:creationId xmlns:a16="http://schemas.microsoft.com/office/drawing/2014/main" id="{9034D3CF-A6A3-4CF9-8D39-F270C19DF29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F6A71C2-3B0D-4154-A61B-7A2766100A72}"/>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51124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897C4-36EB-484B-887B-F00EE64DFA6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84E39E9-E282-4DE5-9310-7B76EDED6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a:extLst>
              <a:ext uri="{FF2B5EF4-FFF2-40B4-BE49-F238E27FC236}">
                <a16:creationId xmlns:a16="http://schemas.microsoft.com/office/drawing/2014/main" id="{F94D512B-508F-407D-9839-9C0C4FBEBCCD}"/>
              </a:ext>
            </a:extLst>
          </p:cNvPr>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91ACD0A2-DC83-4852-82D4-20370ACCB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a:extLst>
              <a:ext uri="{FF2B5EF4-FFF2-40B4-BE49-F238E27FC236}">
                <a16:creationId xmlns:a16="http://schemas.microsoft.com/office/drawing/2014/main" id="{415224AE-4E80-45E7-8D15-103D99DAAB53}"/>
              </a:ext>
            </a:extLst>
          </p:cNvPr>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590ECE4F-7497-454D-9F20-ABE3864AA1E9}"/>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8" name="Місце для нижнього колонтитула 7">
            <a:extLst>
              <a:ext uri="{FF2B5EF4-FFF2-40B4-BE49-F238E27FC236}">
                <a16:creationId xmlns:a16="http://schemas.microsoft.com/office/drawing/2014/main" id="{B494A658-61C2-4AA7-8FE3-9145E20EAAA3}"/>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C9B9025C-C7A1-4BAA-A7B5-F41922CC38B7}"/>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220631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71B750-E49F-4254-A1A5-437D550FE2D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2AA60C22-FBEA-4F77-BB52-E1A1F59FE290}"/>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4" name="Місце для нижнього колонтитула 3">
            <a:extLst>
              <a:ext uri="{FF2B5EF4-FFF2-40B4-BE49-F238E27FC236}">
                <a16:creationId xmlns:a16="http://schemas.microsoft.com/office/drawing/2014/main" id="{6F9F8EB3-9B79-4DD2-86A7-469F5058079E}"/>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2A8D4FCD-1960-4061-8418-E6DD3F8CB7E0}"/>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285032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C4545FB3-301E-493A-879F-FA245EFE41B9}"/>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3" name="Місце для нижнього колонтитула 2">
            <a:extLst>
              <a:ext uri="{FF2B5EF4-FFF2-40B4-BE49-F238E27FC236}">
                <a16:creationId xmlns:a16="http://schemas.microsoft.com/office/drawing/2014/main" id="{0ADB9F92-F825-4CEF-88FD-1ED7243734AB}"/>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413C37B-1144-4CA1-B40A-C39F600D46EC}"/>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23293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E944E-280C-49F4-944F-C11C0F03A9B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2C2AB3C-54B8-4AC2-9768-A43931D46F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23C8DD74-60DF-4BE5-AFAB-55ED1D341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983432CE-0F89-4A9B-9B98-DE0D3AB1D7E3}"/>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6" name="Місце для нижнього колонтитула 5">
            <a:extLst>
              <a:ext uri="{FF2B5EF4-FFF2-40B4-BE49-F238E27FC236}">
                <a16:creationId xmlns:a16="http://schemas.microsoft.com/office/drawing/2014/main" id="{122709B1-EAD5-438E-B4BE-014FF4C0D50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C7202E2-4F96-43F9-84B5-175050D64848}"/>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250269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64E3B3-1C84-4BBA-B088-1F8221F0464E}"/>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49C9E90A-5885-4616-BE63-9D4777560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88816D35-D699-4CBC-9700-BF738ACF1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C912B5AF-5F12-488D-B9A4-AD6D3705A6B7}"/>
              </a:ext>
            </a:extLst>
          </p:cNvPr>
          <p:cNvSpPr>
            <a:spLocks noGrp="1"/>
          </p:cNvSpPr>
          <p:nvPr>
            <p:ph type="dt" sz="half" idx="10"/>
          </p:nvPr>
        </p:nvSpPr>
        <p:spPr/>
        <p:txBody>
          <a:bodyPr/>
          <a:lstStyle/>
          <a:p>
            <a:fld id="{D757DE7F-7CAD-45F1-AA49-B7D8E78C6AC4}" type="datetimeFigureOut">
              <a:rPr lang="uk-UA" smtClean="0"/>
              <a:t>17.03.2018</a:t>
            </a:fld>
            <a:endParaRPr lang="uk-UA"/>
          </a:p>
        </p:txBody>
      </p:sp>
      <p:sp>
        <p:nvSpPr>
          <p:cNvPr id="6" name="Місце для нижнього колонтитула 5">
            <a:extLst>
              <a:ext uri="{FF2B5EF4-FFF2-40B4-BE49-F238E27FC236}">
                <a16:creationId xmlns:a16="http://schemas.microsoft.com/office/drawing/2014/main" id="{42F5B91F-044B-45C3-988E-52F746D81CE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D1C7C52-0A6A-479C-B3DD-C08945DFFD24}"/>
              </a:ext>
            </a:extLst>
          </p:cNvPr>
          <p:cNvSpPr>
            <a:spLocks noGrp="1"/>
          </p:cNvSpPr>
          <p:nvPr>
            <p:ph type="sldNum" sz="quarter" idx="12"/>
          </p:nvPr>
        </p:nvSpPr>
        <p:spPr/>
        <p:txBody>
          <a:bodyPr/>
          <a:lstStyle/>
          <a:p>
            <a:fld id="{24BEBBF2-6141-43AF-9D52-CA57251882A9}" type="slidenum">
              <a:rPr lang="uk-UA" smtClean="0"/>
              <a:t>‹№›</a:t>
            </a:fld>
            <a:endParaRPr lang="uk-UA"/>
          </a:p>
        </p:txBody>
      </p:sp>
    </p:spTree>
    <p:extLst>
      <p:ext uri="{BB962C8B-B14F-4D97-AF65-F5344CB8AC3E}">
        <p14:creationId xmlns:p14="http://schemas.microsoft.com/office/powerpoint/2010/main" val="369569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6DBFB3F9-950A-46A9-87B0-FDD8DE2C88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07634EE-CD6D-42B7-98E4-5E3265CAB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DC4915D-226F-4E5D-B5C5-B5E80D0D4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7DE7F-7CAD-45F1-AA49-B7D8E78C6AC4}" type="datetimeFigureOut">
              <a:rPr lang="uk-UA" smtClean="0"/>
              <a:t>17.03.2018</a:t>
            </a:fld>
            <a:endParaRPr lang="uk-UA"/>
          </a:p>
        </p:txBody>
      </p:sp>
      <p:sp>
        <p:nvSpPr>
          <p:cNvPr id="5" name="Місце для нижнього колонтитула 4">
            <a:extLst>
              <a:ext uri="{FF2B5EF4-FFF2-40B4-BE49-F238E27FC236}">
                <a16:creationId xmlns:a16="http://schemas.microsoft.com/office/drawing/2014/main" id="{2F0C05D9-5897-4705-9F76-FD9473F46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987807F8-263A-483C-B473-21F0B0FFF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EBBF2-6141-43AF-9D52-CA57251882A9}" type="slidenum">
              <a:rPr lang="uk-UA" smtClean="0"/>
              <a:t>‹№›</a:t>
            </a:fld>
            <a:endParaRPr lang="uk-UA"/>
          </a:p>
        </p:txBody>
      </p:sp>
    </p:spTree>
    <p:extLst>
      <p:ext uri="{BB962C8B-B14F-4D97-AF65-F5344CB8AC3E}">
        <p14:creationId xmlns:p14="http://schemas.microsoft.com/office/powerpoint/2010/main" val="63488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Місце для вмісту 9"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0AA04785-0D6B-4B76-BDBE-738A4F0D98C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56" y="0"/>
            <a:ext cx="12207656" cy="6858000"/>
          </a:xfrm>
        </p:spPr>
      </p:pic>
      <p:sp>
        <p:nvSpPr>
          <p:cNvPr id="2" name="Заголовок 1">
            <a:extLst>
              <a:ext uri="{FF2B5EF4-FFF2-40B4-BE49-F238E27FC236}">
                <a16:creationId xmlns:a16="http://schemas.microsoft.com/office/drawing/2014/main" id="{05A9D08C-CD84-4043-A54A-5A9EA0F5B843}"/>
              </a:ext>
            </a:extLst>
          </p:cNvPr>
          <p:cNvSpPr>
            <a:spLocks noGrp="1"/>
          </p:cNvSpPr>
          <p:nvPr>
            <p:ph type="title"/>
          </p:nvPr>
        </p:nvSpPr>
        <p:spPr>
          <a:xfrm>
            <a:off x="838200" y="365125"/>
            <a:ext cx="10515600" cy="5824660"/>
          </a:xfrm>
        </p:spPr>
        <p:txBody>
          <a:bodyPr>
            <a:normAutofit/>
          </a:bodyPr>
          <a:lstStyle/>
          <a:p>
            <a:r>
              <a:rPr lang="uk-UA" sz="5400" b="1" dirty="0">
                <a:latin typeface="Times New Roman" panose="02020603050405020304" pitchFamily="18" charset="0"/>
                <a:cs typeface="Times New Roman" panose="02020603050405020304" pitchFamily="18" charset="0"/>
              </a:rPr>
              <a:t>     Гра «Створюємо настрій»</a:t>
            </a:r>
            <a:br>
              <a:rPr lang="uk-UA" sz="5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Я прийшов на урок для чого?</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Треба бути яким?</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Зі мною хто?</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Вони мене що?</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Мені це як?</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Я готовий до чого?</a:t>
            </a:r>
            <a:br>
              <a:rPr lang="uk-UA" sz="36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endParaRPr lang="uk-UA" sz="5400" b="1" dirty="0">
              <a:latin typeface="Times New Roman" panose="02020603050405020304" pitchFamily="18" charset="0"/>
              <a:cs typeface="Times New Roman" panose="02020603050405020304" pitchFamily="18" charset="0"/>
            </a:endParaRPr>
          </a:p>
        </p:txBody>
      </p:sp>
      <p:pic>
        <p:nvPicPr>
          <p:cNvPr id="12" name="Місце для вмісту 11">
            <a:extLst>
              <a:ext uri="{FF2B5EF4-FFF2-40B4-BE49-F238E27FC236}">
                <a16:creationId xmlns:a16="http://schemas.microsoft.com/office/drawing/2014/main" id="{D954F5F4-6911-4A0E-9686-E089CB6FA9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32652" y="3049484"/>
            <a:ext cx="3742006" cy="3562331"/>
          </a:xfrm>
        </p:spPr>
      </p:pic>
    </p:spTree>
    <p:extLst>
      <p:ext uri="{BB962C8B-B14F-4D97-AF65-F5344CB8AC3E}">
        <p14:creationId xmlns:p14="http://schemas.microsoft.com/office/powerpoint/2010/main" val="376720235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78A932B5-8A7D-471E-BF46-5B5D44D21C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616" y="-28721"/>
            <a:ext cx="12155658" cy="6886721"/>
          </a:xfrm>
        </p:spPr>
      </p:pic>
      <p:sp>
        <p:nvSpPr>
          <p:cNvPr id="2" name="Заголовок 1">
            <a:extLst>
              <a:ext uri="{FF2B5EF4-FFF2-40B4-BE49-F238E27FC236}">
                <a16:creationId xmlns:a16="http://schemas.microsoft.com/office/drawing/2014/main" id="{6B4FDCCA-83D0-4760-B90F-76A4D5376A0C}"/>
              </a:ext>
            </a:extLst>
          </p:cNvPr>
          <p:cNvSpPr>
            <a:spLocks noGrp="1"/>
          </p:cNvSpPr>
          <p:nvPr>
            <p:ph type="title"/>
          </p:nvPr>
        </p:nvSpPr>
        <p:spPr>
          <a:xfrm>
            <a:off x="1332987" y="2525504"/>
            <a:ext cx="10515600" cy="1325563"/>
          </a:xfrm>
        </p:spPr>
        <p:txBody>
          <a:bodyPr>
            <a:normAutofit fontScale="90000"/>
          </a:bodyPr>
          <a:lstStyle/>
          <a:p>
            <a:r>
              <a:rPr lang="uk-UA" dirty="0"/>
              <a:t>           </a:t>
            </a:r>
            <a:r>
              <a:rPr lang="uk-UA" sz="5400" b="1" u="sng" dirty="0">
                <a:latin typeface="Times New Roman" panose="02020603050405020304" pitchFamily="18" charset="0"/>
                <a:cs typeface="Times New Roman" panose="02020603050405020304" pitchFamily="18" charset="0"/>
              </a:rPr>
              <a:t>Синтаксична </a:t>
            </a:r>
            <a:r>
              <a:rPr lang="uk-UA" sz="5400" b="1" u="sng" dirty="0" err="1">
                <a:latin typeface="Times New Roman" panose="02020603050405020304" pitchFamily="18" charset="0"/>
                <a:cs typeface="Times New Roman" panose="02020603050405020304" pitchFamily="18" charset="0"/>
              </a:rPr>
              <a:t>лінгвоестафета</a:t>
            </a:r>
            <a:br>
              <a:rPr lang="uk-UA" sz="5400" b="1" u="sng" dirty="0">
                <a:latin typeface="Times New Roman" panose="02020603050405020304" pitchFamily="18" charset="0"/>
                <a:cs typeface="Times New Roman" panose="02020603050405020304" pitchFamily="18" charset="0"/>
              </a:rPr>
            </a:br>
            <a:r>
              <a:rPr lang="uk-UA" sz="5400" b="1" dirty="0">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               І група</a:t>
            </a:r>
            <a:br>
              <a:rPr lang="uk-UA" sz="5400" b="1" dirty="0">
                <a:latin typeface="Times New Roman" panose="02020603050405020304" pitchFamily="18" charset="0"/>
                <a:cs typeface="Times New Roman" panose="02020603050405020304" pitchFamily="18" charset="0"/>
              </a:rPr>
            </a:br>
            <a:r>
              <a:rPr lang="uk-UA" sz="5400" b="1" dirty="0">
                <a:latin typeface="Times New Roman" panose="02020603050405020304" pitchFamily="18" charset="0"/>
                <a:cs typeface="Times New Roman" panose="02020603050405020304" pitchFamily="18" charset="0"/>
              </a:rPr>
              <a:t>				</a:t>
            </a:r>
            <a:r>
              <a:rPr lang="uk-UA" sz="3100" b="1" dirty="0">
                <a:latin typeface="Times New Roman" panose="02020603050405020304" pitchFamily="18" charset="0"/>
                <a:cs typeface="Times New Roman" panose="02020603050405020304" pitchFamily="18" charset="0"/>
              </a:rPr>
              <a:t>Коли ми говоримо про найтяжчі 					лиха, які випали на дитячу голівку Тараса, то 			не слід забувати, що це випало на міцну               			голову.</a:t>
            </a: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ІІ група</a:t>
            </a: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				Тарас Шевченко належить до тих					 світочів, що стають дорогими для всього				 людства, хоч і вийшов він з народу.</a:t>
            </a:r>
            <a:br>
              <a:rPr lang="uk-UA" sz="3100" b="1" u="sng" dirty="0">
                <a:latin typeface="Times New Roman" panose="02020603050405020304" pitchFamily="18" charset="0"/>
                <a:cs typeface="Times New Roman" panose="02020603050405020304" pitchFamily="18" charset="0"/>
              </a:rPr>
            </a:br>
            <a:endParaRPr lang="uk-UA" sz="3100" b="1" u="sng" dirty="0">
              <a:latin typeface="Times New Roman" panose="02020603050405020304" pitchFamily="18" charset="0"/>
              <a:cs typeface="Times New Roman" panose="02020603050405020304" pitchFamily="18" charset="0"/>
            </a:endParaRPr>
          </a:p>
        </p:txBody>
      </p:sp>
      <p:pic>
        <p:nvPicPr>
          <p:cNvPr id="12" name="Місце для вмісту 11" descr="Зображення, що містить фото, книга, текст, у приміщенні&#10;&#10;Опис створено з дуже високим рівнем достовірності">
            <a:extLst>
              <a:ext uri="{FF2B5EF4-FFF2-40B4-BE49-F238E27FC236}">
                <a16:creationId xmlns:a16="http://schemas.microsoft.com/office/drawing/2014/main" id="{684D53CE-E368-4A37-BE33-7D356B768D2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439" y="1950249"/>
            <a:ext cx="3241220" cy="4351338"/>
          </a:xfrm>
        </p:spPr>
      </p:pic>
    </p:spTree>
    <p:extLst>
      <p:ext uri="{BB962C8B-B14F-4D97-AF65-F5344CB8AC3E}">
        <p14:creationId xmlns:p14="http://schemas.microsoft.com/office/powerpoint/2010/main" val="88269934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DDBB7F86-7883-4B3E-981C-400FE1CE1D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0"/>
            <a:ext cx="12192001" cy="6859338"/>
          </a:xfrm>
        </p:spPr>
      </p:pic>
      <p:sp>
        <p:nvSpPr>
          <p:cNvPr id="2" name="Заголовок 1">
            <a:extLst>
              <a:ext uri="{FF2B5EF4-FFF2-40B4-BE49-F238E27FC236}">
                <a16:creationId xmlns:a16="http://schemas.microsoft.com/office/drawing/2014/main" id="{8C406CBF-0540-48ED-B30A-324E2F3904EA}"/>
              </a:ext>
            </a:extLst>
          </p:cNvPr>
          <p:cNvSpPr>
            <a:spLocks noGrp="1"/>
          </p:cNvSpPr>
          <p:nvPr>
            <p:ph type="title"/>
          </p:nvPr>
        </p:nvSpPr>
        <p:spPr>
          <a:xfrm>
            <a:off x="407403" y="2766218"/>
            <a:ext cx="10515600" cy="1325563"/>
          </a:xfrm>
        </p:spPr>
        <p:txBody>
          <a:bodyPr>
            <a:normAutofit fontScale="90000"/>
          </a:bodyPr>
          <a:lstStyle/>
          <a:p>
            <a:r>
              <a:rPr lang="uk-UA" dirty="0"/>
              <a:t>       </a:t>
            </a:r>
            <a:r>
              <a:rPr lang="uk-UA" sz="6000" b="1" dirty="0">
                <a:latin typeface="Times New Roman" panose="02020603050405020304" pitchFamily="18" charset="0"/>
                <a:cs typeface="Times New Roman" panose="02020603050405020304" pitchFamily="18" charset="0"/>
              </a:rPr>
              <a:t>Схематичне моделювання</a:t>
            </a:r>
            <a:br>
              <a:rPr lang="uk-UA" sz="60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Гнувся, бо не знав сіромаха, що виросли крила, що неба достане, коли полетить.</a:t>
            </a:r>
            <a:br>
              <a:rPr lang="uk-UA" sz="3100" b="1" dirty="0">
                <a:latin typeface="Times New Roman" panose="02020603050405020304" pitchFamily="18" charset="0"/>
                <a:cs typeface="Times New Roman" panose="02020603050405020304" pitchFamily="18" charset="0"/>
              </a:rPr>
            </a:b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Утни, батьку, щоб не </a:t>
            </a:r>
            <a:r>
              <a:rPr lang="uk-UA" sz="3100" b="1" dirty="0" err="1">
                <a:latin typeface="Times New Roman" panose="02020603050405020304" pitchFamily="18" charset="0"/>
                <a:cs typeface="Times New Roman" panose="02020603050405020304" pitchFamily="18" charset="0"/>
              </a:rPr>
              <a:t>хотя</a:t>
            </a:r>
            <a:r>
              <a:rPr lang="uk-UA" sz="3100" b="1" dirty="0">
                <a:latin typeface="Times New Roman" panose="02020603050405020304" pitchFamily="18" charset="0"/>
                <a:cs typeface="Times New Roman" panose="02020603050405020304" pitchFamily="18" charset="0"/>
              </a:rPr>
              <a:t> на весь світ почули, </a:t>
            </a: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що діялось в Україні.</a:t>
            </a:r>
            <a:br>
              <a:rPr lang="uk-UA" sz="3100" b="1" dirty="0">
                <a:latin typeface="Times New Roman" panose="02020603050405020304" pitchFamily="18" charset="0"/>
                <a:cs typeface="Times New Roman" panose="02020603050405020304" pitchFamily="18" charset="0"/>
              </a:rPr>
            </a:b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Не питайте, чорнобриві, бо люди не знають, </a:t>
            </a: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кого Бог кара на світі.</a:t>
            </a:r>
            <a:br>
              <a:rPr lang="uk-UA" sz="3100" b="1" dirty="0">
                <a:latin typeface="Times New Roman" panose="02020603050405020304" pitchFamily="18" charset="0"/>
                <a:cs typeface="Times New Roman" panose="02020603050405020304" pitchFamily="18" charset="0"/>
              </a:rPr>
            </a:b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Старі мої не знають, де діти, де посадить, </a:t>
            </a:r>
            <a:br>
              <a:rPr lang="uk-UA" sz="3100" b="1" dirty="0">
                <a:latin typeface="Times New Roman" panose="02020603050405020304" pitchFamily="18" charset="0"/>
                <a:cs typeface="Times New Roman" panose="02020603050405020304" pitchFamily="18" charset="0"/>
              </a:rPr>
            </a:br>
            <a:r>
              <a:rPr lang="uk-UA" sz="3100" b="1" dirty="0">
                <a:latin typeface="Times New Roman" panose="02020603050405020304" pitchFamily="18" charset="0"/>
                <a:cs typeface="Times New Roman" panose="02020603050405020304" pitchFamily="18" charset="0"/>
              </a:rPr>
              <a:t>де положить, що з ним робити.</a:t>
            </a:r>
            <a:br>
              <a:rPr lang="uk-UA" sz="3100" b="1" dirty="0">
                <a:latin typeface="Times New Roman" panose="02020603050405020304" pitchFamily="18" charset="0"/>
                <a:cs typeface="Times New Roman" panose="02020603050405020304" pitchFamily="18" charset="0"/>
              </a:rPr>
            </a:br>
            <a:br>
              <a:rPr lang="uk-UA" sz="3100" b="1" dirty="0">
                <a:latin typeface="Times New Roman" panose="02020603050405020304" pitchFamily="18" charset="0"/>
                <a:cs typeface="Times New Roman" panose="02020603050405020304" pitchFamily="18" charset="0"/>
              </a:rPr>
            </a:br>
            <a:br>
              <a:rPr lang="uk-UA" sz="3100" b="1" dirty="0">
                <a:latin typeface="Times New Roman" panose="02020603050405020304" pitchFamily="18" charset="0"/>
                <a:cs typeface="Times New Roman" panose="02020603050405020304" pitchFamily="18" charset="0"/>
              </a:rPr>
            </a:br>
            <a:endParaRPr lang="uk-UA" sz="3100" b="1" dirty="0">
              <a:latin typeface="Times New Roman" panose="02020603050405020304" pitchFamily="18" charset="0"/>
              <a:cs typeface="Times New Roman" panose="02020603050405020304" pitchFamily="18" charset="0"/>
            </a:endParaRPr>
          </a:p>
        </p:txBody>
      </p:sp>
      <p:pic>
        <p:nvPicPr>
          <p:cNvPr id="8" name="Місце для вмісту 7" descr="Зображення, що містить стіл, у приміщенні, малий&#10;&#10;Опис створено з високим рівнем достовірності">
            <a:extLst>
              <a:ext uri="{FF2B5EF4-FFF2-40B4-BE49-F238E27FC236}">
                <a16:creationId xmlns:a16="http://schemas.microsoft.com/office/drawing/2014/main" id="{E2A17058-7910-4295-B6B2-E68705285C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25580" y="2135326"/>
            <a:ext cx="5184824" cy="4543543"/>
          </a:xfrm>
        </p:spPr>
      </p:pic>
    </p:spTree>
    <p:extLst>
      <p:ext uri="{BB962C8B-B14F-4D97-AF65-F5344CB8AC3E}">
        <p14:creationId xmlns:p14="http://schemas.microsoft.com/office/powerpoint/2010/main" val="1267248144"/>
      </p:ext>
    </p:extLst>
  </p:cSld>
  <p:clrMapOvr>
    <a:masterClrMapping/>
  </p:clrMapOvr>
  <mc:AlternateContent xmlns:mc="http://schemas.openxmlformats.org/markup-compatibility/2006">
    <mc:Choice xmlns:p14="http://schemas.microsoft.com/office/powerpoint/2010/main" Requires="p14">
      <p:transition spd="slow" p14:dur="2000">
        <p14:window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D628A3A7-671D-49E0-A562-CE2A0331956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56" y="0"/>
            <a:ext cx="12207656" cy="6858000"/>
          </a:xfrm>
        </p:spPr>
      </p:pic>
      <p:sp>
        <p:nvSpPr>
          <p:cNvPr id="2" name="Заголовок 1">
            <a:extLst>
              <a:ext uri="{FF2B5EF4-FFF2-40B4-BE49-F238E27FC236}">
                <a16:creationId xmlns:a16="http://schemas.microsoft.com/office/drawing/2014/main" id="{4E389B86-4632-4212-A69B-8B52447863CD}"/>
              </a:ext>
            </a:extLst>
          </p:cNvPr>
          <p:cNvSpPr>
            <a:spLocks noGrp="1"/>
          </p:cNvSpPr>
          <p:nvPr>
            <p:ph type="title"/>
          </p:nvPr>
        </p:nvSpPr>
        <p:spPr>
          <a:xfrm>
            <a:off x="663527" y="2766218"/>
            <a:ext cx="10515600" cy="1325563"/>
          </a:xfrm>
        </p:spPr>
        <p:txBody>
          <a:bodyPr>
            <a:normAutofit fontScale="90000"/>
          </a:bodyPr>
          <a:lstStyle/>
          <a:p>
            <a:r>
              <a:rPr lang="uk-UA" dirty="0"/>
              <a:t>                               </a:t>
            </a:r>
            <a:r>
              <a:rPr lang="uk-UA" b="1" dirty="0">
                <a:latin typeface="Times New Roman" panose="02020603050405020304" pitchFamily="18" charset="0"/>
                <a:cs typeface="Times New Roman" panose="02020603050405020304" pitchFamily="18" charset="0"/>
              </a:rPr>
              <a:t>навчився…</a:t>
            </a:r>
            <a:br>
              <a:rPr lang="uk-UA" b="1" dirty="0"/>
            </a:br>
            <a:r>
              <a:rPr lang="uk-UA" b="1" dirty="0">
                <a:latin typeface="Times New Roman" panose="02020603050405020304" pitchFamily="18" charset="0"/>
                <a:cs typeface="Times New Roman" panose="02020603050405020304" pitchFamily="18" charset="0"/>
              </a:rPr>
              <a:t>На </a:t>
            </a:r>
            <a:r>
              <a:rPr lang="uk-UA" b="1" dirty="0" err="1">
                <a:latin typeface="Times New Roman" panose="02020603050405020304" pitchFamily="18" charset="0"/>
                <a:cs typeface="Times New Roman" panose="02020603050405020304" pitchFamily="18" charset="0"/>
              </a:rPr>
              <a:t>уроці</a:t>
            </a:r>
            <a:r>
              <a:rPr lang="uk-UA" b="1" dirty="0">
                <a:latin typeface="Times New Roman" panose="02020603050405020304" pitchFamily="18" charset="0"/>
                <a:cs typeface="Times New Roman" panose="02020603050405020304" pitchFamily="18" charset="0"/>
              </a:rPr>
              <a:t> я         зрозумів…</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                            </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                            сподобалося…</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Мені                   не сподобалося…</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                            було важко…</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                            було легко…</a:t>
            </a:r>
          </a:p>
        </p:txBody>
      </p:sp>
      <p:pic>
        <p:nvPicPr>
          <p:cNvPr id="8" name="Місце для вмісту 7" descr="Зображення, що містить картинка&#10;&#10;Опис створено з дуже високим рівнем достовірності">
            <a:extLst>
              <a:ext uri="{FF2B5EF4-FFF2-40B4-BE49-F238E27FC236}">
                <a16:creationId xmlns:a16="http://schemas.microsoft.com/office/drawing/2014/main" id="{1D3C400C-2040-4AD8-8615-C8F81CF40F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59801" y="1604963"/>
            <a:ext cx="3175000" cy="4203700"/>
          </a:xfrm>
        </p:spPr>
      </p:pic>
    </p:spTree>
    <p:extLst>
      <p:ext uri="{BB962C8B-B14F-4D97-AF65-F5344CB8AC3E}">
        <p14:creationId xmlns:p14="http://schemas.microsoft.com/office/powerpoint/2010/main" val="25410975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5F4110-C0FC-4D61-ACD2-A7C950EAE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C94CBDB-A76C-499E-95AB-C0A049E315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Місце для вмісту 7">
            <a:extLst>
              <a:ext uri="{FF2B5EF4-FFF2-40B4-BE49-F238E27FC236}">
                <a16:creationId xmlns:a16="http://schemas.microsoft.com/office/drawing/2014/main" id="{DAD554D7-A963-4292-B33E-11D08884DB2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019" r="-2" b="-2"/>
          <a:stretch/>
        </p:blipFill>
        <p:spPr>
          <a:xfrm>
            <a:off x="317635" y="321733"/>
            <a:ext cx="4160452" cy="6214534"/>
          </a:xfrm>
          <a:prstGeom prst="rect">
            <a:avLst/>
          </a:prstGeom>
        </p:spPr>
      </p:pic>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8EDE82E6-1199-404F-A3B3-6A653E543BA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6637" r="2" b="2"/>
          <a:stretch/>
        </p:blipFill>
        <p:spPr>
          <a:xfrm>
            <a:off x="4654296" y="299363"/>
            <a:ext cx="7217085" cy="3008188"/>
          </a:xfrm>
          <a:prstGeom prst="rect">
            <a:avLst/>
          </a:prstGeom>
        </p:spPr>
      </p:pic>
      <p:sp>
        <p:nvSpPr>
          <p:cNvPr id="2" name="Заголовок 1">
            <a:extLst>
              <a:ext uri="{FF2B5EF4-FFF2-40B4-BE49-F238E27FC236}">
                <a16:creationId xmlns:a16="http://schemas.microsoft.com/office/drawing/2014/main" id="{96EDA9EB-8DE5-4763-A69E-C95AC46FBAC8}"/>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a:solidFill>
                  <a:schemeClr val="bg1"/>
                </a:solidFill>
                <a:effectLst>
                  <a:outerShdw blurRad="38100" dist="38100" dir="2700000" algn="tl">
                    <a:srgbClr val="000000">
                      <a:alpha val="43137"/>
                    </a:srgbClr>
                  </a:outerShdw>
                </a:effectLst>
                <a:latin typeface="+mj-lt"/>
                <a:ea typeface="+mj-ea"/>
                <a:cs typeface="+mj-cs"/>
              </a:rPr>
              <a:t>Для мене Шевченко - це</a:t>
            </a:r>
          </a:p>
        </p:txBody>
      </p:sp>
    </p:spTree>
    <p:extLst>
      <p:ext uri="{BB962C8B-B14F-4D97-AF65-F5344CB8AC3E}">
        <p14:creationId xmlns:p14="http://schemas.microsoft.com/office/powerpoint/2010/main" val="419378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Місце для вмісту 15" descr="Зображення, що містить небо, трава, надворі, поле&#10;&#10;Опис створено з дуже високим рівнем достовірності">
            <a:extLst>
              <a:ext uri="{FF2B5EF4-FFF2-40B4-BE49-F238E27FC236}">
                <a16:creationId xmlns:a16="http://schemas.microsoft.com/office/drawing/2014/main" id="{1AB9FC80-78EA-45AA-9B07-CE612B4A466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Заголовок 7">
            <a:extLst>
              <a:ext uri="{FF2B5EF4-FFF2-40B4-BE49-F238E27FC236}">
                <a16:creationId xmlns:a16="http://schemas.microsoft.com/office/drawing/2014/main" id="{74F536EE-1228-452A-8EF1-C9D1B32CE61C}"/>
              </a:ext>
            </a:extLst>
          </p:cNvPr>
          <p:cNvSpPr>
            <a:spLocks noGrp="1"/>
          </p:cNvSpPr>
          <p:nvPr>
            <p:ph type="title"/>
          </p:nvPr>
        </p:nvSpPr>
        <p:spPr>
          <a:xfrm>
            <a:off x="838200" y="365125"/>
            <a:ext cx="10515600" cy="1325563"/>
          </a:xfrm>
        </p:spPr>
        <p:txBody>
          <a:bodyPr>
            <a:normAutofit fontScale="90000"/>
          </a:bodyPr>
          <a:lstStyle/>
          <a:p>
            <a:br>
              <a:rPr lang="uk-UA" b="1" dirty="0">
                <a:solidFill>
                  <a:schemeClr val="tx1">
                    <a:lumMod val="95000"/>
                    <a:lumOff val="5000"/>
                  </a:schemeClr>
                </a:solidFill>
                <a:latin typeface="Times New Roman" panose="02020603050405020304" pitchFamily="18" charset="0"/>
                <a:cs typeface="Times New Roman" panose="02020603050405020304" pitchFamily="18" charset="0"/>
              </a:rPr>
            </a:br>
            <a:br>
              <a:rPr lang="uk-UA" b="1" dirty="0">
                <a:solidFill>
                  <a:schemeClr val="tx1">
                    <a:lumMod val="95000"/>
                    <a:lumOff val="5000"/>
                  </a:schemeClr>
                </a:solidFill>
                <a:latin typeface="Times New Roman" panose="02020603050405020304" pitchFamily="18" charset="0"/>
                <a:cs typeface="Times New Roman" panose="02020603050405020304" pitchFamily="18" charset="0"/>
              </a:rPr>
            </a:br>
            <a:br>
              <a:rPr lang="uk-UA" b="1" dirty="0">
                <a:solidFill>
                  <a:schemeClr val="tx1">
                    <a:lumMod val="95000"/>
                    <a:lumOff val="5000"/>
                  </a:schemeClr>
                </a:solidFill>
                <a:latin typeface="Times New Roman" panose="02020603050405020304" pitchFamily="18" charset="0"/>
                <a:cs typeface="Times New Roman" panose="02020603050405020304" pitchFamily="18" charset="0"/>
              </a:rPr>
            </a:br>
            <a:br>
              <a:rPr lang="uk-UA" b="1" dirty="0">
                <a:solidFill>
                  <a:schemeClr val="tx1">
                    <a:lumMod val="95000"/>
                    <a:lumOff val="5000"/>
                  </a:schemeClr>
                </a:solidFill>
                <a:latin typeface="Times New Roman" panose="02020603050405020304" pitchFamily="18" charset="0"/>
                <a:cs typeface="Times New Roman" panose="02020603050405020304" pitchFamily="18" charset="0"/>
              </a:rPr>
            </a:br>
            <a:r>
              <a:rPr lang="uk-UA" sz="6700" b="1" dirty="0">
                <a:solidFill>
                  <a:schemeClr val="tx1">
                    <a:lumMod val="95000"/>
                    <a:lumOff val="5000"/>
                  </a:schemeClr>
                </a:solidFill>
                <a:latin typeface="Times New Roman" panose="02020603050405020304" pitchFamily="18" charset="0"/>
                <a:cs typeface="Times New Roman" panose="02020603050405020304" pitchFamily="18" charset="0"/>
              </a:rPr>
              <a:t>Складнопідрядне речення з 	кількома підрядними</a:t>
            </a:r>
          </a:p>
        </p:txBody>
      </p:sp>
    </p:spTree>
    <p:extLst>
      <p:ext uri="{BB962C8B-B14F-4D97-AF65-F5344CB8AC3E}">
        <p14:creationId xmlns:p14="http://schemas.microsoft.com/office/powerpoint/2010/main" val="51513658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5E58B270-6B81-4E46-AD56-64DADBB177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Прямокутник 6">
            <a:extLst>
              <a:ext uri="{FF2B5EF4-FFF2-40B4-BE49-F238E27FC236}">
                <a16:creationId xmlns:a16="http://schemas.microsoft.com/office/drawing/2014/main" id="{98DF2E3A-0CCF-4589-B95F-6FDE735A7FF2}"/>
              </a:ext>
            </a:extLst>
          </p:cNvPr>
          <p:cNvSpPr/>
          <p:nvPr/>
        </p:nvSpPr>
        <p:spPr>
          <a:xfrm>
            <a:off x="838197" y="2456411"/>
            <a:ext cx="4141763" cy="3235569"/>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8" name="TextBox 7">
            <a:extLst>
              <a:ext uri="{FF2B5EF4-FFF2-40B4-BE49-F238E27FC236}">
                <a16:creationId xmlns:a16="http://schemas.microsoft.com/office/drawing/2014/main" id="{41D25088-6C23-49FA-A8CE-49866F06C476}"/>
              </a:ext>
            </a:extLst>
          </p:cNvPr>
          <p:cNvSpPr txBox="1"/>
          <p:nvPr/>
        </p:nvSpPr>
        <p:spPr>
          <a:xfrm>
            <a:off x="1113410" y="3566365"/>
            <a:ext cx="3591339" cy="1015663"/>
          </a:xfrm>
          <a:prstGeom prst="rect">
            <a:avLst/>
          </a:prstGeom>
          <a:noFill/>
        </p:spPr>
        <p:txBody>
          <a:bodyPr wrap="square" rtlCol="0">
            <a:spAutoFit/>
          </a:bodyPr>
          <a:lstStyle/>
          <a:p>
            <a:r>
              <a:rPr lang="uk-UA" sz="2000" b="1" i="1" dirty="0">
                <a:latin typeface="Times New Roman" panose="02020603050405020304" pitchFamily="18" charset="0"/>
                <a:cs typeface="Times New Roman" panose="02020603050405020304" pitchFamily="18" charset="0"/>
              </a:rPr>
              <a:t>Працелюбні старанні креативні</a:t>
            </a:r>
          </a:p>
          <a:p>
            <a:r>
              <a:rPr lang="uk-UA" sz="2000" b="1" i="1" dirty="0">
                <a:latin typeface="Times New Roman" panose="02020603050405020304" pitchFamily="18" charset="0"/>
                <a:cs typeface="Times New Roman" panose="02020603050405020304" pitchFamily="18" charset="0"/>
              </a:rPr>
              <a:t>з почуттям гумору</a:t>
            </a:r>
          </a:p>
        </p:txBody>
      </p:sp>
      <p:sp>
        <p:nvSpPr>
          <p:cNvPr id="9" name="Рівнобедрений трикутник 8">
            <a:extLst>
              <a:ext uri="{FF2B5EF4-FFF2-40B4-BE49-F238E27FC236}">
                <a16:creationId xmlns:a16="http://schemas.microsoft.com/office/drawing/2014/main" id="{582FD02E-9260-4B40-BF0F-18B3BE265D54}"/>
              </a:ext>
            </a:extLst>
          </p:cNvPr>
          <p:cNvSpPr/>
          <p:nvPr/>
        </p:nvSpPr>
        <p:spPr>
          <a:xfrm>
            <a:off x="7384774" y="1752894"/>
            <a:ext cx="4041913" cy="412142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C8A21512-6163-46BC-B42A-68046D2568B3}"/>
              </a:ext>
            </a:extLst>
          </p:cNvPr>
          <p:cNvSpPr txBox="1"/>
          <p:nvPr/>
        </p:nvSpPr>
        <p:spPr>
          <a:xfrm>
            <a:off x="8507896" y="3813607"/>
            <a:ext cx="2044147" cy="1323439"/>
          </a:xfrm>
          <a:prstGeom prst="rect">
            <a:avLst/>
          </a:prstGeom>
          <a:noFill/>
        </p:spPr>
        <p:txBody>
          <a:bodyPr wrap="square" rtlCol="0">
            <a:spAutoFit/>
          </a:bodyPr>
          <a:lstStyle/>
          <a:p>
            <a:r>
              <a:rPr lang="uk-UA" sz="2000" b="1" i="1" dirty="0">
                <a:latin typeface="Times New Roman" panose="02020603050405020304" pitchFamily="18" charset="0"/>
                <a:cs typeface="Times New Roman" panose="02020603050405020304" pitchFamily="18" charset="0"/>
              </a:rPr>
              <a:t>Допитливі цілеспрямовані здібні доброзичливі</a:t>
            </a:r>
          </a:p>
        </p:txBody>
      </p:sp>
    </p:spTree>
    <p:extLst>
      <p:ext uri="{BB962C8B-B14F-4D97-AF65-F5344CB8AC3E}">
        <p14:creationId xmlns:p14="http://schemas.microsoft.com/office/powerpoint/2010/main" val="1964880277"/>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765F4110-C0FC-4D61-ACD2-A7C950EAE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4">
            <a:extLst>
              <a:ext uri="{FF2B5EF4-FFF2-40B4-BE49-F238E27FC236}">
                <a16:creationId xmlns:a16="http://schemas.microsoft.com/office/drawing/2014/main" id="{CC94CBDB-A76C-499E-95AB-C0A049E315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Місце для вмісту 7" descr="Зображення, що містить чоловік, особа, одяг, стіна&#10;&#10;Опис створено з дуже високим рівнем достовірності">
            <a:extLst>
              <a:ext uri="{FF2B5EF4-FFF2-40B4-BE49-F238E27FC236}">
                <a16:creationId xmlns:a16="http://schemas.microsoft.com/office/drawing/2014/main" id="{5BD4B6B4-1F20-4DC9-9C6F-D6632CC64AE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129" r="31879" b="1"/>
          <a:stretch/>
        </p:blipFill>
        <p:spPr>
          <a:xfrm>
            <a:off x="317635" y="321733"/>
            <a:ext cx="4160452" cy="6214534"/>
          </a:xfrm>
          <a:prstGeom prst="rect">
            <a:avLst/>
          </a:prstGeom>
        </p:spPr>
      </p:pic>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7B11EB13-5C18-44A4-BC9B-32D8455DFF7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6637" r="2" b="2"/>
          <a:stretch/>
        </p:blipFill>
        <p:spPr>
          <a:xfrm>
            <a:off x="4654296" y="299363"/>
            <a:ext cx="7217085" cy="3008188"/>
          </a:xfrm>
          <a:prstGeom prst="rect">
            <a:avLst/>
          </a:prstGeom>
        </p:spPr>
      </p:pic>
      <p:sp>
        <p:nvSpPr>
          <p:cNvPr id="2" name="Заголовок 1">
            <a:extLst>
              <a:ext uri="{FF2B5EF4-FFF2-40B4-BE49-F238E27FC236}">
                <a16:creationId xmlns:a16="http://schemas.microsoft.com/office/drawing/2014/main" id="{9DD329F0-F55A-44B8-8801-DFBCC3C409B6}"/>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2600" b="1" i="1" kern="1200">
                <a:solidFill>
                  <a:schemeClr val="bg1"/>
                </a:solidFill>
                <a:latin typeface="+mj-lt"/>
                <a:ea typeface="+mj-ea"/>
                <a:cs typeface="+mj-cs"/>
              </a:rPr>
              <a:t>Шевченко не був невільником навіть тоді, коли вважався кріпаком, не почувався рабом, бо душа його була вільна.</a:t>
            </a:r>
          </a:p>
        </p:txBody>
      </p:sp>
    </p:spTree>
    <p:extLst>
      <p:ext uri="{BB962C8B-B14F-4D97-AF65-F5344CB8AC3E}">
        <p14:creationId xmlns:p14="http://schemas.microsoft.com/office/powerpoint/2010/main" val="184514489"/>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F1C0D00E-6F4D-49E7-9E69-C1F90144C2E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616" y="4151"/>
            <a:ext cx="12151384" cy="6853849"/>
          </a:xfrm>
        </p:spPr>
      </p:pic>
      <p:pic>
        <p:nvPicPr>
          <p:cNvPr id="12" name="Місце для вмісту 11" descr="Зображення, що містить знімок екрана&#10;&#10;Опис створено з високим рівнем достовірності">
            <a:extLst>
              <a:ext uri="{FF2B5EF4-FFF2-40B4-BE49-F238E27FC236}">
                <a16:creationId xmlns:a16="http://schemas.microsoft.com/office/drawing/2014/main" id="{D64DEEF9-C466-4F7E-A6A9-5E65BDDB4B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7285" y="1322363"/>
            <a:ext cx="10158046" cy="4783370"/>
          </a:xfrm>
        </p:spPr>
      </p:pic>
    </p:spTree>
    <p:extLst>
      <p:ext uri="{BB962C8B-B14F-4D97-AF65-F5344CB8AC3E}">
        <p14:creationId xmlns:p14="http://schemas.microsoft.com/office/powerpoint/2010/main" val="3474575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12E38C0A-AA14-4044-9795-F18788DD38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56" y="182880"/>
            <a:ext cx="12207656" cy="6858000"/>
          </a:xfrm>
        </p:spPr>
      </p:pic>
      <p:sp>
        <p:nvSpPr>
          <p:cNvPr id="2" name="Заголовок 1">
            <a:extLst>
              <a:ext uri="{FF2B5EF4-FFF2-40B4-BE49-F238E27FC236}">
                <a16:creationId xmlns:a16="http://schemas.microsoft.com/office/drawing/2014/main" id="{EAD26084-E27C-4F9A-A53A-0A56A336D541}"/>
              </a:ext>
            </a:extLst>
          </p:cNvPr>
          <p:cNvSpPr>
            <a:spLocks noGrp="1"/>
          </p:cNvSpPr>
          <p:nvPr>
            <p:ph type="title"/>
          </p:nvPr>
        </p:nvSpPr>
        <p:spPr>
          <a:xfrm>
            <a:off x="970377" y="718763"/>
            <a:ext cx="10515600" cy="1325563"/>
          </a:xfrm>
        </p:spPr>
        <p:txBody>
          <a:bodyPr>
            <a:normAutofit fontScale="90000"/>
          </a:bodyPr>
          <a:lstStyle/>
          <a:p>
            <a:r>
              <a:rPr lang="uk-UA" sz="5400" dirty="0">
                <a:latin typeface="Times New Roman" panose="02020603050405020304" pitchFamily="18" charset="0"/>
                <a:cs typeface="Times New Roman" panose="02020603050405020304" pitchFamily="18" charset="0"/>
              </a:rPr>
              <a:t>	    </a:t>
            </a:r>
            <a:br>
              <a:rPr lang="uk-UA" sz="5400" dirty="0">
                <a:latin typeface="Times New Roman" panose="02020603050405020304" pitchFamily="18" charset="0"/>
                <a:cs typeface="Times New Roman" panose="02020603050405020304" pitchFamily="18" charset="0"/>
              </a:rPr>
            </a:br>
            <a:br>
              <a:rPr lang="uk-UA" sz="5400" dirty="0">
                <a:latin typeface="Times New Roman" panose="02020603050405020304" pitchFamily="18" charset="0"/>
                <a:cs typeface="Times New Roman" panose="02020603050405020304" pitchFamily="18" charset="0"/>
              </a:rPr>
            </a:br>
            <a:r>
              <a:rPr lang="uk-UA" sz="5400" dirty="0">
                <a:latin typeface="Times New Roman" panose="02020603050405020304" pitchFamily="18" charset="0"/>
                <a:cs typeface="Times New Roman" panose="02020603050405020304" pitchFamily="18" charset="0"/>
              </a:rPr>
              <a:t>	</a:t>
            </a:r>
            <a:r>
              <a:rPr lang="uk-UA" sz="8000" b="1" dirty="0">
                <a:latin typeface="Times New Roman" panose="02020603050405020304" pitchFamily="18" charset="0"/>
                <a:cs typeface="Times New Roman" panose="02020603050405020304" pitchFamily="18" charset="0"/>
              </a:rPr>
              <a:t>Словникова робота</a:t>
            </a:r>
            <a:br>
              <a:rPr lang="uk-UA" sz="8000" b="1" dirty="0">
                <a:latin typeface="Times New Roman" panose="02020603050405020304" pitchFamily="18" charset="0"/>
                <a:cs typeface="Times New Roman" panose="02020603050405020304" pitchFamily="18" charset="0"/>
              </a:rPr>
            </a:br>
            <a:endParaRPr lang="uk-UA" sz="8000" b="1" dirty="0">
              <a:latin typeface="Times New Roman" panose="02020603050405020304" pitchFamily="18" charset="0"/>
              <a:cs typeface="Times New Roman" panose="02020603050405020304" pitchFamily="18" charset="0"/>
            </a:endParaRPr>
          </a:p>
        </p:txBody>
      </p:sp>
      <p:pic>
        <p:nvPicPr>
          <p:cNvPr id="8" name="Місце для вмісту 7" descr="Зображення, що містить картинка&#10;&#10;Опис створено з дуже високим рівнем достовірності">
            <a:extLst>
              <a:ext uri="{FF2B5EF4-FFF2-40B4-BE49-F238E27FC236}">
                <a16:creationId xmlns:a16="http://schemas.microsoft.com/office/drawing/2014/main" id="{CBD40158-9CFD-4AB9-8F30-F29721C753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34375" y="2763089"/>
            <a:ext cx="3987605" cy="3729786"/>
          </a:xfrm>
        </p:spPr>
      </p:pic>
    </p:spTree>
    <p:extLst>
      <p:ext uri="{BB962C8B-B14F-4D97-AF65-F5344CB8AC3E}">
        <p14:creationId xmlns:p14="http://schemas.microsoft.com/office/powerpoint/2010/main" val="960029580"/>
      </p:ext>
    </p:extLst>
  </p:cSld>
  <p:clrMapOvr>
    <a:masterClrMapping/>
  </p:clrMapOvr>
  <mc:AlternateContent xmlns:mc="http://schemas.openxmlformats.org/markup-compatibility/2006">
    <mc:Choice xmlns:p14="http://schemas.microsoft.com/office/powerpoint/2010/main" Requires="p14">
      <p:transition spd="slow" p14:dur="1750">
        <p:wheel spokes="1"/>
      </p:transition>
    </mc:Choice>
    <mc:Fallback>
      <p:transition spd="slow">
        <p:wheel spokes="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35B64F0F-8C32-4A6E-BBE8-94C0FC4801F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80" y="0"/>
            <a:ext cx="12179520" cy="6858000"/>
          </a:xfrm>
        </p:spPr>
      </p:pic>
      <p:graphicFrame>
        <p:nvGraphicFramePr>
          <p:cNvPr id="7" name="Місце для вмісту 6">
            <a:extLst>
              <a:ext uri="{FF2B5EF4-FFF2-40B4-BE49-F238E27FC236}">
                <a16:creationId xmlns:a16="http://schemas.microsoft.com/office/drawing/2014/main" id="{B038500C-16D4-4D01-B7A1-8913ED4B34AA}"/>
              </a:ext>
            </a:extLst>
          </p:cNvPr>
          <p:cNvGraphicFramePr>
            <a:graphicFrameLocks noGrp="1"/>
          </p:cNvGraphicFramePr>
          <p:nvPr>
            <p:ph sz="half" idx="2"/>
            <p:extLst>
              <p:ext uri="{D42A27DB-BD31-4B8C-83A1-F6EECF244321}">
                <p14:modId xmlns:p14="http://schemas.microsoft.com/office/powerpoint/2010/main" val="3242801454"/>
              </p:ext>
            </p:extLst>
          </p:nvPr>
        </p:nvGraphicFramePr>
        <p:xfrm>
          <a:off x="1371600" y="845344"/>
          <a:ext cx="9448800" cy="4193277"/>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3628790282"/>
                    </a:ext>
                  </a:extLst>
                </a:gridCol>
                <a:gridCol w="4724400">
                  <a:extLst>
                    <a:ext uri="{9D8B030D-6E8A-4147-A177-3AD203B41FA5}">
                      <a16:colId xmlns:a16="http://schemas.microsoft.com/office/drawing/2014/main" val="2767066434"/>
                    </a:ext>
                  </a:extLst>
                </a:gridCol>
              </a:tblGrid>
              <a:tr h="1045769">
                <a:tc>
                  <a:txBody>
                    <a:bodyPr/>
                    <a:lstStyle/>
                    <a:p>
                      <a:r>
                        <a:rPr lang="uk-UA" sz="4000" dirty="0">
                          <a:latin typeface="Times New Roman" panose="02020603050405020304" pitchFamily="18" charset="0"/>
                          <a:cs typeface="Times New Roman" panose="02020603050405020304" pitchFamily="18" charset="0"/>
                        </a:rPr>
                        <a:t>Група 1</a:t>
                      </a:r>
                    </a:p>
                  </a:txBody>
                  <a:tcPr/>
                </a:tc>
                <a:tc>
                  <a:txBody>
                    <a:bodyPr/>
                    <a:lstStyle/>
                    <a:p>
                      <a:r>
                        <a:rPr lang="uk-UA" sz="4000" dirty="0">
                          <a:latin typeface="Times New Roman" panose="02020603050405020304" pitchFamily="18" charset="0"/>
                          <a:cs typeface="Times New Roman" panose="02020603050405020304" pitchFamily="18" charset="0"/>
                        </a:rPr>
                        <a:t>Група 2</a:t>
                      </a:r>
                    </a:p>
                  </a:txBody>
                  <a:tcPr/>
                </a:tc>
                <a:extLst>
                  <a:ext uri="{0D108BD9-81ED-4DB2-BD59-A6C34878D82A}">
                    <a16:rowId xmlns:a16="http://schemas.microsoft.com/office/drawing/2014/main" val="3484147114"/>
                  </a:ext>
                </a:extLst>
              </a:tr>
              <a:tr h="1055970">
                <a:tc>
                  <a:txBody>
                    <a:bodyPr/>
                    <a:lstStyle/>
                    <a:p>
                      <a:r>
                        <a:rPr lang="uk-UA" sz="2000" b="1" dirty="0">
                          <a:latin typeface="Times New Roman" panose="02020603050405020304" pitchFamily="18" charset="0"/>
                          <a:cs typeface="Times New Roman" panose="02020603050405020304" pitchFamily="18" charset="0"/>
                        </a:rPr>
                        <a:t>1. Пріоритет, </a:t>
                      </a:r>
                      <a:r>
                        <a:rPr lang="uk-UA" sz="2000" b="1" dirty="0" err="1">
                          <a:latin typeface="Times New Roman" panose="02020603050405020304" pitchFamily="18" charset="0"/>
                          <a:cs typeface="Times New Roman" panose="02020603050405020304" pitchFamily="18" charset="0"/>
                        </a:rPr>
                        <a:t>пречепити</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призвище</a:t>
                      </a:r>
                      <a:endParaRPr lang="uk-UA" sz="2000" b="1" dirty="0">
                        <a:latin typeface="Times New Roman" panose="02020603050405020304" pitchFamily="18" charset="0"/>
                        <a:cs typeface="Times New Roman" panose="02020603050405020304" pitchFamily="18" charset="0"/>
                      </a:endParaRPr>
                    </a:p>
                  </a:txBody>
                  <a:tcPr/>
                </a:tc>
                <a:tc>
                  <a:txBody>
                    <a:bodyPr/>
                    <a:lstStyle/>
                    <a:p>
                      <a:r>
                        <a:rPr lang="uk-UA" sz="2000" b="1" dirty="0">
                          <a:latin typeface="Times New Roman" panose="02020603050405020304" pitchFamily="18" charset="0"/>
                          <a:cs typeface="Times New Roman" panose="02020603050405020304" pitchFamily="18" charset="0"/>
                        </a:rPr>
                        <a:t>1. </a:t>
                      </a:r>
                      <a:r>
                        <a:rPr lang="uk-UA" sz="2000" b="1" dirty="0" err="1">
                          <a:latin typeface="Times New Roman" panose="02020603050405020304" pitchFamily="18" charset="0"/>
                          <a:cs typeface="Times New Roman" panose="02020603050405020304" pitchFamily="18" charset="0"/>
                        </a:rPr>
                        <a:t>Причудово</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приорітетний</a:t>
                      </a:r>
                      <a:r>
                        <a:rPr lang="uk-UA" sz="2000" b="1" dirty="0">
                          <a:latin typeface="Times New Roman" panose="02020603050405020304" pitchFamily="18" charset="0"/>
                          <a:cs typeface="Times New Roman" panose="02020603050405020304" pitchFamily="18" charset="0"/>
                        </a:rPr>
                        <a:t>, пригірок</a:t>
                      </a:r>
                    </a:p>
                  </a:txBody>
                  <a:tcPr/>
                </a:tc>
                <a:extLst>
                  <a:ext uri="{0D108BD9-81ED-4DB2-BD59-A6C34878D82A}">
                    <a16:rowId xmlns:a16="http://schemas.microsoft.com/office/drawing/2014/main" val="4056474193"/>
                  </a:ext>
                </a:extLst>
              </a:tr>
              <a:tr h="1045769">
                <a:tc>
                  <a:txBody>
                    <a:bodyPr/>
                    <a:lstStyle/>
                    <a:p>
                      <a:r>
                        <a:rPr lang="uk-UA" sz="2000" b="1" dirty="0">
                          <a:latin typeface="Times New Roman" panose="02020603050405020304" pitchFamily="18" charset="0"/>
                          <a:cs typeface="Times New Roman" panose="02020603050405020304" pitchFamily="18" charset="0"/>
                        </a:rPr>
                        <a:t>2. </a:t>
                      </a:r>
                      <a:r>
                        <a:rPr lang="uk-UA" sz="2000" b="1" dirty="0" err="1">
                          <a:latin typeface="Times New Roman" panose="02020603050405020304" pitchFamily="18" charset="0"/>
                          <a:cs typeface="Times New Roman" panose="02020603050405020304" pitchFamily="18" charset="0"/>
                        </a:rPr>
                        <a:t>Бессправний</a:t>
                      </a:r>
                      <a:r>
                        <a:rPr lang="uk-UA" sz="2000" b="1" dirty="0">
                          <a:latin typeface="Times New Roman" panose="02020603050405020304" pitchFamily="18" charset="0"/>
                          <a:cs typeface="Times New Roman" panose="02020603050405020304" pitchFamily="18" charset="0"/>
                        </a:rPr>
                        <a:t>, розчистити, </a:t>
                      </a:r>
                      <a:r>
                        <a:rPr lang="uk-UA" sz="2000" b="1" dirty="0" err="1">
                          <a:latin typeface="Times New Roman" panose="02020603050405020304" pitchFamily="18" charset="0"/>
                          <a:cs typeface="Times New Roman" panose="02020603050405020304" pitchFamily="18" charset="0"/>
                        </a:rPr>
                        <a:t>сшиток</a:t>
                      </a:r>
                      <a:endParaRPr lang="uk-UA" sz="2000" b="1" dirty="0">
                        <a:latin typeface="Times New Roman" panose="02020603050405020304" pitchFamily="18" charset="0"/>
                        <a:cs typeface="Times New Roman" panose="02020603050405020304" pitchFamily="18" charset="0"/>
                      </a:endParaRPr>
                    </a:p>
                  </a:txBody>
                  <a:tcPr/>
                </a:tc>
                <a:tc>
                  <a:txBody>
                    <a:bodyPr/>
                    <a:lstStyle/>
                    <a:p>
                      <a:r>
                        <a:rPr lang="uk-UA" sz="2000" b="1" dirty="0">
                          <a:latin typeface="Times New Roman" panose="02020603050405020304" pitchFamily="18" charset="0"/>
                          <a:cs typeface="Times New Roman" panose="02020603050405020304" pitchFamily="18" charset="0"/>
                        </a:rPr>
                        <a:t>2. </a:t>
                      </a:r>
                      <a:r>
                        <a:rPr lang="uk-UA" sz="2000" b="1" dirty="0" err="1">
                          <a:latin typeface="Times New Roman" panose="02020603050405020304" pitchFamily="18" charset="0"/>
                          <a:cs typeface="Times New Roman" panose="02020603050405020304" pitchFamily="18" charset="0"/>
                        </a:rPr>
                        <a:t>Сцідити</a:t>
                      </a:r>
                      <a:r>
                        <a:rPr lang="uk-UA" sz="2000" b="1" dirty="0">
                          <a:latin typeface="Times New Roman" panose="02020603050405020304" pitchFamily="18" charset="0"/>
                          <a:cs typeface="Times New Roman" panose="02020603050405020304" pitchFamily="18" charset="0"/>
                        </a:rPr>
                        <a:t>, безсовісно, </a:t>
                      </a:r>
                      <a:r>
                        <a:rPr lang="uk-UA" sz="2000" b="1" dirty="0" err="1">
                          <a:latin typeface="Times New Roman" panose="02020603050405020304" pitchFamily="18" charset="0"/>
                          <a:cs typeface="Times New Roman" panose="02020603050405020304" pitchFamily="18" charset="0"/>
                        </a:rPr>
                        <a:t>росчулений</a:t>
                      </a:r>
                      <a:endParaRPr lang="uk-UA"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9404499"/>
                  </a:ext>
                </a:extLst>
              </a:tr>
              <a:tr h="1045769">
                <a:tc>
                  <a:txBody>
                    <a:bodyPr/>
                    <a:lstStyle/>
                    <a:p>
                      <a:r>
                        <a:rPr lang="uk-UA" sz="2000" b="1" dirty="0">
                          <a:latin typeface="Times New Roman" panose="02020603050405020304" pitchFamily="18" charset="0"/>
                          <a:cs typeface="Times New Roman" panose="02020603050405020304" pitchFamily="18" charset="0"/>
                        </a:rPr>
                        <a:t>3. Різьбяр, </a:t>
                      </a:r>
                      <a:r>
                        <a:rPr lang="uk-UA" sz="2000" b="1" dirty="0" err="1">
                          <a:latin typeface="Times New Roman" panose="02020603050405020304" pitchFamily="18" charset="0"/>
                          <a:cs typeface="Times New Roman" panose="02020603050405020304" pitchFamily="18" charset="0"/>
                        </a:rPr>
                        <a:t>кур’йоз</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моркв’яний</a:t>
                      </a:r>
                      <a:endParaRPr lang="uk-UA" sz="2000" b="1" dirty="0">
                        <a:latin typeface="Times New Roman" panose="02020603050405020304" pitchFamily="18" charset="0"/>
                        <a:cs typeface="Times New Roman" panose="02020603050405020304" pitchFamily="18" charset="0"/>
                      </a:endParaRPr>
                    </a:p>
                    <a:p>
                      <a:endParaRPr lang="uk-UA" sz="2000" b="1" dirty="0">
                        <a:latin typeface="Times New Roman" panose="02020603050405020304" pitchFamily="18" charset="0"/>
                        <a:cs typeface="Times New Roman" panose="02020603050405020304" pitchFamily="18" charset="0"/>
                      </a:endParaRPr>
                    </a:p>
                    <a:p>
                      <a:endParaRPr lang="uk-UA" sz="2000" b="1" dirty="0">
                        <a:latin typeface="Times New Roman" panose="02020603050405020304" pitchFamily="18" charset="0"/>
                        <a:cs typeface="Times New Roman" panose="02020603050405020304" pitchFamily="18" charset="0"/>
                      </a:endParaRPr>
                    </a:p>
                  </a:txBody>
                  <a:tcPr/>
                </a:tc>
                <a:tc>
                  <a:txBody>
                    <a:bodyPr/>
                    <a:lstStyle/>
                    <a:p>
                      <a:r>
                        <a:rPr lang="uk-UA" sz="2000" b="1" dirty="0">
                          <a:latin typeface="Times New Roman" panose="02020603050405020304" pitchFamily="18" charset="0"/>
                          <a:cs typeface="Times New Roman" panose="02020603050405020304" pitchFamily="18" charset="0"/>
                        </a:rPr>
                        <a:t>3. </a:t>
                      </a:r>
                      <a:r>
                        <a:rPr lang="uk-UA" sz="2000" b="1" dirty="0" err="1">
                          <a:latin typeface="Times New Roman" panose="02020603050405020304" pitchFamily="18" charset="0"/>
                          <a:cs typeface="Times New Roman" panose="02020603050405020304" pitchFamily="18" charset="0"/>
                        </a:rPr>
                        <a:t>Звязати</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мавп’ячий</a:t>
                      </a:r>
                      <a:r>
                        <a:rPr lang="uk-UA" sz="2000" b="1" dirty="0">
                          <a:latin typeface="Times New Roman" panose="02020603050405020304" pitchFamily="18" charset="0"/>
                          <a:cs typeface="Times New Roman" panose="02020603050405020304" pitchFamily="18" charset="0"/>
                        </a:rPr>
                        <a:t>, В’єтнам</a:t>
                      </a:r>
                    </a:p>
                  </a:txBody>
                  <a:tcPr/>
                </a:tc>
                <a:extLst>
                  <a:ext uri="{0D108BD9-81ED-4DB2-BD59-A6C34878D82A}">
                    <a16:rowId xmlns:a16="http://schemas.microsoft.com/office/drawing/2014/main" val="49615836"/>
                  </a:ext>
                </a:extLst>
              </a:tr>
            </a:tbl>
          </a:graphicData>
        </a:graphic>
      </p:graphicFrame>
      <p:graphicFrame>
        <p:nvGraphicFramePr>
          <p:cNvPr id="8" name="Таблиця 7">
            <a:extLst>
              <a:ext uri="{FF2B5EF4-FFF2-40B4-BE49-F238E27FC236}">
                <a16:creationId xmlns:a16="http://schemas.microsoft.com/office/drawing/2014/main" id="{5DE58AF2-C069-48B6-9523-214D928ACCC1}"/>
              </a:ext>
            </a:extLst>
          </p:cNvPr>
          <p:cNvGraphicFramePr>
            <a:graphicFrameLocks noGrp="1"/>
          </p:cNvGraphicFramePr>
          <p:nvPr>
            <p:extLst>
              <p:ext uri="{D42A27DB-BD31-4B8C-83A1-F6EECF244321}">
                <p14:modId xmlns:p14="http://schemas.microsoft.com/office/powerpoint/2010/main" val="53695340"/>
              </p:ext>
            </p:extLst>
          </p:nvPr>
        </p:nvGraphicFramePr>
        <p:xfrm>
          <a:off x="1371600" y="5038621"/>
          <a:ext cx="9448800" cy="914400"/>
        </p:xfrm>
        <a:graphic>
          <a:graphicData uri="http://schemas.openxmlformats.org/drawingml/2006/table">
            <a:tbl>
              <a:tblPr>
                <a:tableStyleId>{5C22544A-7EE6-4342-B048-85BDC9FD1C3A}</a:tableStyleId>
              </a:tblPr>
              <a:tblGrid>
                <a:gridCol w="9448800">
                  <a:extLst>
                    <a:ext uri="{9D8B030D-6E8A-4147-A177-3AD203B41FA5}">
                      <a16:colId xmlns:a16="http://schemas.microsoft.com/office/drawing/2014/main" val="4196458567"/>
                    </a:ext>
                  </a:extLst>
                </a:gridCol>
              </a:tblGrid>
              <a:tr h="914400">
                <a:tc>
                  <a:txBody>
                    <a:bodyPr/>
                    <a:lstStyle/>
                    <a:p>
                      <a:r>
                        <a:rPr lang="uk-UA" b="1" dirty="0"/>
                        <a:t>4. </a:t>
                      </a:r>
                      <a:r>
                        <a:rPr lang="uk-UA" sz="2000" b="1" dirty="0" err="1">
                          <a:latin typeface="Times New Roman" panose="02020603050405020304" pitchFamily="18" charset="0"/>
                          <a:cs typeface="Times New Roman" panose="02020603050405020304" pitchFamily="18" charset="0"/>
                        </a:rPr>
                        <a:t>Вижчий</a:t>
                      </a:r>
                      <a:r>
                        <a:rPr lang="uk-UA" sz="2000" b="1" dirty="0">
                          <a:latin typeface="Times New Roman" panose="02020603050405020304" pitchFamily="18" charset="0"/>
                          <a:cs typeface="Times New Roman" panose="02020603050405020304" pitchFamily="18" charset="0"/>
                        </a:rPr>
                        <a:t>, нижче, </a:t>
                      </a:r>
                      <a:r>
                        <a:rPr lang="uk-UA" sz="2000" b="1" dirty="0" err="1">
                          <a:latin typeface="Times New Roman" panose="02020603050405020304" pitchFamily="18" charset="0"/>
                          <a:cs typeface="Times New Roman" panose="02020603050405020304" pitchFamily="18" charset="0"/>
                        </a:rPr>
                        <a:t>блищчати</a:t>
                      </a:r>
                      <a:r>
                        <a:rPr lang="uk-UA" sz="2000" b="1" dirty="0">
                          <a:latin typeface="Times New Roman" panose="02020603050405020304" pitchFamily="18" charset="0"/>
                          <a:cs typeface="Times New Roman" panose="02020603050405020304" pitchFamily="18" charset="0"/>
                        </a:rPr>
                        <a:t>                       4. Дорожча, </a:t>
                      </a:r>
                      <a:r>
                        <a:rPr lang="uk-UA" sz="2000" b="1" dirty="0" err="1">
                          <a:latin typeface="Times New Roman" panose="02020603050405020304" pitchFamily="18" charset="0"/>
                          <a:cs typeface="Times New Roman" panose="02020603050405020304" pitchFamily="18" charset="0"/>
                        </a:rPr>
                        <a:t>дуще</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блище</a:t>
                      </a:r>
                      <a:endParaRPr lang="uk-UA"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2532118"/>
                  </a:ext>
                </a:extLst>
              </a:tr>
            </a:tbl>
          </a:graphicData>
        </a:graphic>
      </p:graphicFrame>
    </p:spTree>
    <p:extLst>
      <p:ext uri="{BB962C8B-B14F-4D97-AF65-F5344CB8AC3E}">
        <p14:creationId xmlns:p14="http://schemas.microsoft.com/office/powerpoint/2010/main" val="3494225701"/>
      </p:ext>
    </p:extLst>
  </p:cSld>
  <p:clrMapOvr>
    <a:masterClrMapping/>
  </p:clrMapOvr>
  <mc:AlternateContent xmlns:mc="http://schemas.openxmlformats.org/markup-compatibility/2006">
    <mc:Choice xmlns:p14="http://schemas.microsoft.com/office/powerpoint/2010/main" Requires="p14">
      <p:transition spd="slow" p14:dur="20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EA02B796-911B-4E4E-96D0-927FDBCF451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615" y="0"/>
            <a:ext cx="12151385" cy="6858000"/>
          </a:xfrm>
        </p:spPr>
      </p:pic>
      <p:sp>
        <p:nvSpPr>
          <p:cNvPr id="2" name="Заголовок 1">
            <a:extLst>
              <a:ext uri="{FF2B5EF4-FFF2-40B4-BE49-F238E27FC236}">
                <a16:creationId xmlns:a16="http://schemas.microsoft.com/office/drawing/2014/main" id="{55F5EF66-81A0-4119-AF40-A0E2B5B351CA}"/>
              </a:ext>
            </a:extLst>
          </p:cNvPr>
          <p:cNvSpPr>
            <a:spLocks noGrp="1"/>
          </p:cNvSpPr>
          <p:nvPr>
            <p:ph type="title"/>
          </p:nvPr>
        </p:nvSpPr>
        <p:spPr>
          <a:xfrm>
            <a:off x="762001" y="1014482"/>
            <a:ext cx="10515600" cy="1325563"/>
          </a:xfrm>
        </p:spPr>
        <p:txBody>
          <a:bodyPr>
            <a:normAutofit fontScale="90000"/>
          </a:bodyPr>
          <a:lstStyle/>
          <a:p>
            <a:r>
              <a:rPr lang="uk-UA" sz="6000" b="1" dirty="0">
                <a:latin typeface="Times New Roman" panose="02020603050405020304" pitchFamily="18" charset="0"/>
                <a:cs typeface="Times New Roman" panose="02020603050405020304" pitchFamily="18" charset="0"/>
              </a:rPr>
              <a:t>             Тестове завдання</a:t>
            </a:r>
            <a:br>
              <a:rPr lang="uk-UA" sz="6000" b="1" dirty="0">
                <a:latin typeface="Times New Roman" panose="02020603050405020304" pitchFamily="18" charset="0"/>
                <a:cs typeface="Times New Roman" panose="02020603050405020304" pitchFamily="18" charset="0"/>
              </a:rPr>
            </a:br>
            <a:r>
              <a:rPr lang="uk-UA" sz="2400" b="1" dirty="0">
                <a:latin typeface="Times New Roman" panose="02020603050405020304" pitchFamily="18" charset="0"/>
                <a:cs typeface="Times New Roman" panose="02020603050405020304" pitchFamily="18" charset="0"/>
              </a:rPr>
              <a:t>А. Участь…люблю…описував</a:t>
            </a:r>
            <a:br>
              <a:rPr lang="uk-UA" sz="2400" b="1" dirty="0">
                <a:latin typeface="Times New Roman" panose="02020603050405020304" pitchFamily="18" charset="0"/>
                <a:cs typeface="Times New Roman" panose="02020603050405020304" pitchFamily="18" charset="0"/>
              </a:rPr>
            </a:br>
            <a:r>
              <a:rPr lang="uk-UA" sz="2400" b="1" dirty="0">
                <a:latin typeface="Times New Roman" panose="02020603050405020304" pitchFamily="18" charset="0"/>
                <a:cs typeface="Times New Roman" panose="02020603050405020304" pitchFamily="18" charset="0"/>
              </a:rPr>
              <a:t>Б. Вшановують…цікавимо…робив</a:t>
            </a:r>
            <a:br>
              <a:rPr lang="uk-UA" sz="2400" b="1" dirty="0">
                <a:latin typeface="Times New Roman" panose="02020603050405020304" pitchFamily="18" charset="0"/>
                <a:cs typeface="Times New Roman" panose="02020603050405020304" pitchFamily="18" charset="0"/>
              </a:rPr>
            </a:br>
            <a:r>
              <a:rPr lang="uk-UA" sz="2400" b="1" dirty="0">
                <a:latin typeface="Times New Roman" panose="02020603050405020304" pitchFamily="18" charset="0"/>
                <a:cs typeface="Times New Roman" panose="02020603050405020304" pitchFamily="18" charset="0"/>
              </a:rPr>
              <a:t>В. Вшановують…вшановуємо…описував</a:t>
            </a:r>
            <a:br>
              <a:rPr lang="uk-UA" sz="2400" b="1" dirty="0">
                <a:latin typeface="Times New Roman" panose="02020603050405020304" pitchFamily="18" charset="0"/>
                <a:cs typeface="Times New Roman" panose="02020603050405020304" pitchFamily="18" charset="0"/>
              </a:rPr>
            </a:br>
            <a:r>
              <a:rPr lang="uk-UA" sz="2400" b="1" dirty="0">
                <a:latin typeface="Times New Roman" panose="02020603050405020304" pitchFamily="18" charset="0"/>
                <a:cs typeface="Times New Roman" panose="02020603050405020304" pitchFamily="18" charset="0"/>
              </a:rPr>
              <a:t>Г. Люблять…знаємо…розказував</a:t>
            </a:r>
            <a:endParaRPr lang="uk-UA" sz="6000" b="1" dirty="0">
              <a:latin typeface="Times New Roman" panose="02020603050405020304" pitchFamily="18" charset="0"/>
              <a:cs typeface="Times New Roman" panose="02020603050405020304" pitchFamily="18" charset="0"/>
            </a:endParaRPr>
          </a:p>
        </p:txBody>
      </p:sp>
      <p:pic>
        <p:nvPicPr>
          <p:cNvPr id="8" name="Місце для вмісту 7" descr="Зображення, що містить у приміщенні, стіл&#10;&#10;Опис створено з високим рівнем достовірності">
            <a:extLst>
              <a:ext uri="{FF2B5EF4-FFF2-40B4-BE49-F238E27FC236}">
                <a16:creationId xmlns:a16="http://schemas.microsoft.com/office/drawing/2014/main" id="{6552C7AD-9CD6-41C8-969E-17925145708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5915" y="654898"/>
            <a:ext cx="6568885" cy="6203102"/>
          </a:xfrm>
        </p:spPr>
      </p:pic>
    </p:spTree>
    <p:extLst>
      <p:ext uri="{BB962C8B-B14F-4D97-AF65-F5344CB8AC3E}">
        <p14:creationId xmlns:p14="http://schemas.microsoft.com/office/powerpoint/2010/main" val="3327910928"/>
      </p:ext>
    </p:extLst>
  </p:cSld>
  <p:clrMapOvr>
    <a:masterClrMapping/>
  </p:clrMapOvr>
  <mc:AlternateContent xmlns:mc="http://schemas.openxmlformats.org/markup-compatibility/2006">
    <mc:Choice xmlns:p14="http://schemas.microsoft.com/office/powerpoint/2010/main" Requires="p14">
      <p:transition spd="slow" p14:dur="20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Зображення, що містить небо, природа, хмара&#10;&#10;Опис створено з дуже високим рівнем достовірності">
            <a:extLst>
              <a:ext uri="{FF2B5EF4-FFF2-40B4-BE49-F238E27FC236}">
                <a16:creationId xmlns:a16="http://schemas.microsoft.com/office/drawing/2014/main" id="{48DB2E38-58A1-46D2-BB93-A8158955AA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80" y="0"/>
            <a:ext cx="12179520" cy="6858000"/>
          </a:xfrm>
        </p:spPr>
      </p:pic>
      <p:sp>
        <p:nvSpPr>
          <p:cNvPr id="2" name="Заголовок 1">
            <a:extLst>
              <a:ext uri="{FF2B5EF4-FFF2-40B4-BE49-F238E27FC236}">
                <a16:creationId xmlns:a16="http://schemas.microsoft.com/office/drawing/2014/main" id="{1FACC815-BF6D-40E3-B49C-A19A65566F41}"/>
              </a:ext>
            </a:extLst>
          </p:cNvPr>
          <p:cNvSpPr>
            <a:spLocks noGrp="1"/>
          </p:cNvSpPr>
          <p:nvPr>
            <p:ph type="title"/>
          </p:nvPr>
        </p:nvSpPr>
        <p:spPr>
          <a:xfrm>
            <a:off x="838200" y="1356355"/>
            <a:ext cx="10515600" cy="1325563"/>
          </a:xfrm>
        </p:spPr>
        <p:txBody>
          <a:bodyPr>
            <a:normAutofit fontScale="90000"/>
          </a:bodyPr>
          <a:lstStyle/>
          <a:p>
            <a:r>
              <a:rPr lang="uk-UA" dirty="0"/>
              <a:t>             </a:t>
            </a:r>
            <a:br>
              <a:rPr lang="uk-UA" dirty="0"/>
            </a:br>
            <a:br>
              <a:rPr lang="uk-UA" dirty="0"/>
            </a:br>
            <a:br>
              <a:rPr lang="uk-UA" dirty="0"/>
            </a:br>
            <a:br>
              <a:rPr lang="uk-UA" dirty="0"/>
            </a:br>
            <a:r>
              <a:rPr lang="uk-UA" dirty="0"/>
              <a:t>		</a:t>
            </a:r>
            <a:br>
              <a:rPr lang="uk-UA"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прожив Шевченко</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був кріпаком</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був у засланні</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прожив в Україні</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провів в окремих поїздках</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рік виходу «Кобзаря»</a:t>
            </a:r>
            <a:br>
              <a:rPr lang="uk-UA" sz="3600" b="1" dirty="0">
                <a:latin typeface="Times New Roman" panose="02020603050405020304" pitchFamily="18" charset="0"/>
                <a:cs typeface="Times New Roman" panose="02020603050405020304" pitchFamily="18" charset="0"/>
              </a:rPr>
            </a:br>
            <a:r>
              <a:rPr lang="uk-UA" sz="3600" b="1" dirty="0">
                <a:latin typeface="Times New Roman" panose="02020603050405020304" pitchFamily="18" charset="0"/>
                <a:cs typeface="Times New Roman" panose="02020603050405020304" pitchFamily="18" charset="0"/>
              </a:rPr>
              <a:t>… заплатили за його викуп</a:t>
            </a:r>
          </a:p>
        </p:txBody>
      </p:sp>
      <p:pic>
        <p:nvPicPr>
          <p:cNvPr id="8" name="Місце для вмісту 7" descr="Зображення, що містить текст, небо&#10;&#10;Опис створено з високим рівнем достовірності">
            <a:extLst>
              <a:ext uri="{FF2B5EF4-FFF2-40B4-BE49-F238E27FC236}">
                <a16:creationId xmlns:a16="http://schemas.microsoft.com/office/drawing/2014/main" id="{6318C723-2576-4BDA-9F49-DA56D8AE99D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39792" y="3363572"/>
            <a:ext cx="3561884" cy="2711232"/>
          </a:xfrm>
        </p:spPr>
      </p:pic>
      <p:sp>
        <p:nvSpPr>
          <p:cNvPr id="9" name="Прямокутник 8">
            <a:extLst>
              <a:ext uri="{FF2B5EF4-FFF2-40B4-BE49-F238E27FC236}">
                <a16:creationId xmlns:a16="http://schemas.microsoft.com/office/drawing/2014/main" id="{065167C0-1DE0-4A8E-A84B-FBDF0B17CDBC}"/>
              </a:ext>
            </a:extLst>
          </p:cNvPr>
          <p:cNvSpPr/>
          <p:nvPr/>
        </p:nvSpPr>
        <p:spPr>
          <a:xfrm>
            <a:off x="2087868" y="613748"/>
            <a:ext cx="7459671" cy="923330"/>
          </a:xfrm>
          <a:prstGeom prst="rect">
            <a:avLst/>
          </a:prstGeom>
          <a:noFill/>
        </p:spPr>
        <p:txBody>
          <a:bodyPr wrap="none" lIns="91440" tIns="45720" rIns="91440" bIns="45720">
            <a:spAutoFit/>
          </a:bodyPr>
          <a:lstStyle/>
          <a:p>
            <a:pPr algn="ctr"/>
            <a:r>
              <a:rPr lang="uk-UA"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Гра «Трохи математики»</a:t>
            </a:r>
            <a:endParaRPr lang="uk-UA"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60939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153</TotalTime>
  <Words>120</Words>
  <Application>Microsoft Office PowerPoint</Application>
  <PresentationFormat>Широкий екран</PresentationFormat>
  <Paragraphs>23</Paragraphs>
  <Slides>13</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13</vt:i4>
      </vt:variant>
    </vt:vector>
  </HeadingPairs>
  <TitlesOfParts>
    <vt:vector size="18" baseType="lpstr">
      <vt:lpstr>Arial</vt:lpstr>
      <vt:lpstr>Calibri</vt:lpstr>
      <vt:lpstr>Calibri Light</vt:lpstr>
      <vt:lpstr>Times New Roman</vt:lpstr>
      <vt:lpstr>Тема Office</vt:lpstr>
      <vt:lpstr>     Гра «Створюємо настрій»  - Я прийшов на урок для чого? - Треба бути яким? - Зі мною хто? - Вони мене що? - Мені це як? - Я готовий до чого?  </vt:lpstr>
      <vt:lpstr>    Складнопідрядне речення з  кількома підрядними</vt:lpstr>
      <vt:lpstr>Презентація PowerPoint</vt:lpstr>
      <vt:lpstr>Шевченко не був невільником навіть тоді, коли вважався кріпаком, не почувався рабом, бо душа його була вільна.</vt:lpstr>
      <vt:lpstr>Презентація PowerPoint</vt:lpstr>
      <vt:lpstr>        Словникова робота </vt:lpstr>
      <vt:lpstr>Презентація PowerPoint</vt:lpstr>
      <vt:lpstr>             Тестове завдання А. Участь…люблю…описував Б. Вшановують…цікавимо…робив В. Вшановують…вшановуємо…описував Г. Люблять…знаємо…розказував</vt:lpstr>
      <vt:lpstr>                    … прожив Шевченко … був кріпаком … був у засланні … прожив в Україні … провів в окремих поїздках … рік виходу «Кобзаря» … заплатили за його викуп</vt:lpstr>
      <vt:lpstr>           Синтаксична лінгвоестафета                    І група     Коли ми говоримо про найтяжчі      лиха, які випали на дитячу голівку Тараса, то    не слід забувати, що це випало на міцну                  голову.             ІІ група     Тарас Шевченко належить до тих      світочів, що стають дорогими для всього     людства, хоч і вийшов він з народу. </vt:lpstr>
      <vt:lpstr>       Схематичне моделювання Гнувся, бо не знав сіромаха, що виросли крила, що неба достане, коли полетить.  Утни, батьку, щоб не хотя на весь світ почули,  що діялось в Україні.  Не питайте, чорнобриві, бо люди не знають,  кого Бог кара на світі.  Старі мої не знають, де діти, де посадить,  де положить, що з ним робити.   </vt:lpstr>
      <vt:lpstr>                               навчився… На уроці я         зрозумів…                                                          сподобалося… Мені                   не сподобалося…                             було важко…                             було легко…</vt:lpstr>
      <vt:lpstr>Для мене Шевченко - це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Микитчин Леся</dc:creator>
  <cp:lastModifiedBy>Микитчин Леся</cp:lastModifiedBy>
  <cp:revision>20</cp:revision>
  <dcterms:created xsi:type="dcterms:W3CDTF">2018-03-17T20:11:42Z</dcterms:created>
  <dcterms:modified xsi:type="dcterms:W3CDTF">2018-03-17T22:45:25Z</dcterms:modified>
</cp:coreProperties>
</file>