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Світлини з відкритого уроку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285992"/>
            <a:ext cx="7858180" cy="2928958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“Формула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коренів квадратного рівняння. 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Імпровізований музей І.Виговського в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школі”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uk-UA" b="1" i="1" dirty="0" smtClean="0">
                <a:solidFill>
                  <a:srgbClr val="00B050"/>
                </a:solidFill>
              </a:rPr>
              <a:t>(бінарний урок: математика, історія) 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826" y="5929330"/>
            <a:ext cx="2139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/>
              <a:t>Винник М.А.</a:t>
            </a:r>
            <a:endParaRPr lang="ru-RU" sz="28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фОТО Маряна урок  кв рівн і Виговськ\IMG_2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79"/>
            <a:ext cx="7546988" cy="56596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ТО Маряна урок  кв рівн і Виговськ\IMG_2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761302" cy="58203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О Маряна урок  кв рівн і Виговськ\IMG_2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929618" cy="59466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фОТО Маряна урок  кв рівн і Виговськ\IMG_2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643866" cy="57323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ТО Маряна урок  кв рівн і Виговськ\IMG_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715304" cy="57858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фОТО Маряна урок  кв рівн і Виговськ\IMG_2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715272" cy="57858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ТО Маряна урок  кв рівн і Виговськ\IMG_2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643866" cy="57323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фОТО Маряна урок  кв рівн і Виговськ\IMG_2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500990" cy="56251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фОТО Маряна урок  кв рівн і Виговськ\IMG_2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858180" cy="58930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Світлини з відкритого уроку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Світлини з відкритого уроку</dc:title>
  <cp:lastModifiedBy>Admin</cp:lastModifiedBy>
  <cp:revision>3</cp:revision>
  <dcterms:modified xsi:type="dcterms:W3CDTF">2018-01-08T10:38:29Z</dcterms:modified>
</cp:coreProperties>
</file>