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B6BEA4-ABE6-4698-898A-60B48DFF2716}" type="datetimeFigureOut">
              <a:rPr lang="uk-UA" smtClean="0"/>
              <a:t>12.11.2018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F6B28B-382C-437B-B6B5-364509213BF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Пошук інформації в </a:t>
            </a:r>
            <a:r>
              <a:rPr lang="uk-UA" sz="6600" dirty="0" err="1" smtClean="0"/>
              <a:t>інтернеті</a:t>
            </a:r>
            <a:endParaRPr lang="uk-UA" sz="6600" dirty="0"/>
          </a:p>
        </p:txBody>
      </p:sp>
      <p:pic>
        <p:nvPicPr>
          <p:cNvPr id="17410" name="Picture 2" descr="ÐÐ°ÑÑÐ¸Ð½ÐºÐ¸ Ð¿Ð¾ Ð·Ð°Ð¿ÑÐ¾ÑÑ ÑÐ½ÑÐµÑÐ½Ðµ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038850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/>
              <a:t>Пошукова система (сервер</a:t>
            </a:r>
            <a:r>
              <a:rPr lang="uk-UA" b="1" i="1" dirty="0" smtClean="0"/>
              <a:t>)</a:t>
            </a:r>
            <a:r>
              <a:rPr lang="uk-UA" b="1" i="1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програмно-апаратний комплекс, що надає можливість пошуку інформації в Інтернеті.</a:t>
            </a:r>
          </a:p>
          <a:p>
            <a:endParaRPr lang="uk-UA" dirty="0"/>
          </a:p>
        </p:txBody>
      </p:sp>
      <p:pic>
        <p:nvPicPr>
          <p:cNvPr id="4100" name="Picture 4" descr="ÐÐ°ÑÑÐ¸Ð½ÐºÐ¸ Ð¿Ð¾ Ð·Ð°Ð¿ÑÐ¾ÑÑ Ð¿Ð¾ÑÑÐº ÑÐ½ÑÐ¾ÑÐ¼Ð°ÑÑÑ Ð² ÑÐ½ÑÐµÑÐ½ÐµÑ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6619875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пошукових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 </a:t>
            </a:r>
            <a:r>
              <a:rPr lang="ru-RU" dirty="0" smtClean="0"/>
              <a:t>належать:</a:t>
            </a:r>
            <a:endParaRPr lang="uk-UA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 l="21416" t="36363" r="23755" b="21658"/>
          <a:stretch>
            <a:fillRect/>
          </a:stretch>
        </p:blipFill>
        <p:spPr bwMode="auto">
          <a:xfrm>
            <a:off x="0" y="1428736"/>
            <a:ext cx="664370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736"/>
            <a:ext cx="535781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yaho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5399088" cy="10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06475v2"/>
          <p:cNvPicPr>
            <a:picLocks noChangeAspect="1" noChangeArrowheads="1"/>
          </p:cNvPicPr>
          <p:nvPr/>
        </p:nvPicPr>
        <p:blipFill>
          <a:blip r:embed="rId5"/>
          <a:srcRect l="5542" r="6604" b="72635"/>
          <a:stretch>
            <a:fillRect/>
          </a:stretch>
        </p:blipFill>
        <p:spPr bwMode="auto">
          <a:xfrm>
            <a:off x="4143372" y="3071810"/>
            <a:ext cx="53784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rambl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3380"/>
            <a:ext cx="53990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bigmir"/>
          <p:cNvPicPr>
            <a:picLocks noChangeAspect="1" noChangeArrowheads="1"/>
          </p:cNvPicPr>
          <p:nvPr/>
        </p:nvPicPr>
        <p:blipFill>
          <a:blip r:embed="rId7"/>
          <a:srcRect l="3676" t="5128" r="2869" b="63872"/>
          <a:stretch>
            <a:fillRect/>
          </a:stretch>
        </p:blipFill>
        <p:spPr bwMode="auto">
          <a:xfrm>
            <a:off x="3143240" y="4214818"/>
            <a:ext cx="5710238" cy="141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yandex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5429264"/>
            <a:ext cx="6143668" cy="118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/>
              <a:t>пошуку інформації в </a:t>
            </a:r>
            <a:r>
              <a:rPr lang="uk-UA" b="1" dirty="0" smtClean="0"/>
              <a:t>Інтернеті: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Використання пошукових серверів.</a:t>
            </a:r>
          </a:p>
          <a:p>
            <a:pPr lvl="0"/>
            <a:r>
              <a:rPr lang="uk-UA" dirty="0" smtClean="0"/>
              <a:t>Вказівка адреси сторінки.</a:t>
            </a:r>
          </a:p>
          <a:p>
            <a:endParaRPr lang="uk-UA" dirty="0"/>
          </a:p>
        </p:txBody>
      </p:sp>
      <p:pic>
        <p:nvPicPr>
          <p:cNvPr id="3074" name="Picture 2" descr="ÐÐ°ÑÑÐ¸Ð½ÐºÐ¸ Ð¿Ð¾ Ð·Ð°Ð¿ÑÐ¾ÑÑ Ð¿Ð¾ÑÑÐº ÑÐ½ÑÐ¾ÑÐ¼Ð°ÑÑÑ Ð² ÑÐ½ÑÐµÑÐ½ÐµÑ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200400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інформації в </a:t>
            </a:r>
            <a:r>
              <a:rPr lang="uk-UA" dirty="0" err="1" smtClean="0"/>
              <a:t>інтернеті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Зображення, фотографії</a:t>
            </a:r>
          </a:p>
          <a:p>
            <a:r>
              <a:rPr lang="uk-UA" dirty="0" smtClean="0"/>
              <a:t>Текстова інформація</a:t>
            </a:r>
          </a:p>
          <a:p>
            <a:r>
              <a:rPr lang="uk-UA" dirty="0" err="1" smtClean="0"/>
              <a:t>Аудіо-</a:t>
            </a:r>
            <a:r>
              <a:rPr lang="uk-UA" dirty="0" smtClean="0"/>
              <a:t> та відео-файли</a:t>
            </a:r>
          </a:p>
          <a:p>
            <a:r>
              <a:rPr lang="uk-UA" dirty="0" smtClean="0"/>
              <a:t>Програмне забезпечення</a:t>
            </a:r>
          </a:p>
          <a:p>
            <a:r>
              <a:rPr lang="uk-UA" dirty="0" smtClean="0"/>
              <a:t>Навчальні програми</a:t>
            </a:r>
            <a:endParaRPr lang="uk-UA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643446"/>
            <a:ext cx="6572256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</TotalTime>
  <Words>48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Пошук інформації в інтернеті</vt:lpstr>
      <vt:lpstr>Пошукова система (сервер) </vt:lpstr>
      <vt:lpstr>До пошукових серверів належать:</vt:lpstr>
      <vt:lpstr>Способи пошуку інформації в Інтернеті:</vt:lpstr>
      <vt:lpstr>Пошук інформації в інтернеті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інформації в інтернеті</dc:title>
  <dc:creator>Home</dc:creator>
  <cp:lastModifiedBy>Home</cp:lastModifiedBy>
  <cp:revision>2</cp:revision>
  <dcterms:created xsi:type="dcterms:W3CDTF">2018-11-12T11:08:13Z</dcterms:created>
  <dcterms:modified xsi:type="dcterms:W3CDTF">2018-11-12T11:26:38Z</dcterms:modified>
</cp:coreProperties>
</file>