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38088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94384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36274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17774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07432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8225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06979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43663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32222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38051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58127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62C5-B4B7-4338-B6F9-5EC3DABA4EB9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681F-3310-4CF9-B0C9-3C569CE12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25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56" y="416244"/>
            <a:ext cx="11155714" cy="5970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92369" y="590844"/>
            <a:ext cx="393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</a:rPr>
              <a:t>Збиратися</a:t>
            </a:r>
            <a:r>
              <a:rPr lang="ru-RU" sz="2000" b="1" i="1" dirty="0" smtClean="0">
                <a:solidFill>
                  <a:srgbClr val="C00000"/>
                </a:solidFill>
              </a:rPr>
              <a:t> разом -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це</a:t>
            </a:r>
            <a:r>
              <a:rPr lang="ru-RU" sz="2000" b="1" i="1" dirty="0" smtClean="0">
                <a:solidFill>
                  <a:srgbClr val="C00000"/>
                </a:solidFill>
              </a:rPr>
              <a:t> початок, 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триматися</a:t>
            </a:r>
            <a:r>
              <a:rPr lang="ru-RU" sz="2000" b="1" i="1" dirty="0" smtClean="0">
                <a:solidFill>
                  <a:srgbClr val="C00000"/>
                </a:solidFill>
              </a:rPr>
              <a:t> разом -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прогрес</a:t>
            </a:r>
            <a:r>
              <a:rPr lang="ru-RU" sz="2000" b="1" i="1" dirty="0" smtClean="0">
                <a:solidFill>
                  <a:srgbClr val="C00000"/>
                </a:solidFill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працювати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разом</a:t>
            </a:r>
            <a:r>
              <a:rPr lang="ru-RU" sz="2000" b="1" i="1" dirty="0" smtClean="0">
                <a:solidFill>
                  <a:srgbClr val="C00000"/>
                </a:solidFill>
              </a:rPr>
              <a:t> -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УСПІХ.</a:t>
            </a:r>
            <a:endParaRPr lang="ru-RU" sz="2000" i="1" dirty="0" smtClean="0">
              <a:solidFill>
                <a:srgbClr val="C00000"/>
              </a:solidFill>
            </a:endParaRPr>
          </a:p>
          <a:p>
            <a:r>
              <a:rPr lang="uk-UA" b="1" i="1" dirty="0" smtClean="0"/>
              <a:t>                                                                          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39" y="534572"/>
            <a:ext cx="9315219" cy="5847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-a-vie.xx.fbcdn.net/hphotos-ash3/t1.0-9/1932442_822584041089218_12002838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0" y="285728"/>
            <a:ext cx="10959777" cy="6404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429246" y="928671"/>
            <a:ext cx="1047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колеги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572254" y="1142985"/>
            <a:ext cx="13067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dirty="0" smtClean="0"/>
              <a:t>Сім</a:t>
            </a:r>
            <a:r>
              <a:rPr lang="en-US" sz="1400" dirty="0" smtClean="0"/>
              <a:t>’</a:t>
            </a:r>
            <a:r>
              <a:rPr lang="uk-UA" sz="1400" dirty="0" smtClean="0"/>
              <a:t>я, громада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334259" y="1500174"/>
            <a:ext cx="15240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Друковані і цифрові ресурси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11" y="2786058"/>
            <a:ext cx="18097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Збори, конференції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905763" y="3571876"/>
            <a:ext cx="16192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Програми, документи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715262" y="4500570"/>
            <a:ext cx="16192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Спеціальні  позначення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81752" y="5214951"/>
            <a:ext cx="20955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Відео конференції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4496" y="5572141"/>
            <a:ext cx="1143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Блоги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3731" y="5500703"/>
            <a:ext cx="18097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енциклопедії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77" y="4786323"/>
            <a:ext cx="200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м\о</a:t>
            </a:r>
            <a:r>
              <a:rPr lang="uk-UA" sz="1400" dirty="0" smtClean="0"/>
              <a:t>, творчі групи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29" y="3786190"/>
            <a:ext cx="12382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Соціальні мережі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25" y="2786058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Професійні сайти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2227" y="1857364"/>
            <a:ext cx="19050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Обмін фотографіями</a:t>
            </a:r>
          </a:p>
          <a:p>
            <a:r>
              <a:rPr lang="uk-UA" sz="1400" dirty="0" smtClean="0"/>
              <a:t> ( ресурсами)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0987" y="1214422"/>
            <a:ext cx="1428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Популярні ЗМІ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62491" y="3000373"/>
            <a:ext cx="20955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Учительські ресурси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ontent-waw1-1.xx.fbcdn.net/v/t1.0-9/13439157_1212463252106866_5808808862852173224_n.jpg?oh=7287d8a5c97873821e29e65ea319db9b&amp;oe=57ED96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8" y="52388"/>
            <a:ext cx="9074149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35" y="533544"/>
            <a:ext cx="11106215" cy="5599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852" y="172599"/>
            <a:ext cx="9355015" cy="6488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340" y="214801"/>
            <a:ext cx="8475752" cy="63634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6" y="492369"/>
            <a:ext cx="11482158" cy="5777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62" y="302382"/>
            <a:ext cx="9966609" cy="63668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958" y="285307"/>
            <a:ext cx="9932581" cy="6202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02" y="247649"/>
            <a:ext cx="10030264" cy="63489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1" y="295054"/>
            <a:ext cx="9532901" cy="5993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59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Марія Хабурська</dc:creator>
  <cp:lastModifiedBy>Admin</cp:lastModifiedBy>
  <cp:revision>18</cp:revision>
  <dcterms:created xsi:type="dcterms:W3CDTF">2017-08-19T12:00:09Z</dcterms:created>
  <dcterms:modified xsi:type="dcterms:W3CDTF">2017-11-09T19:01:02Z</dcterms:modified>
</cp:coreProperties>
</file>